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0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092"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photos/LinBaoLeO04"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exels.com/photo/two-men-and-one-woman-in-a-photo-1126288/"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exels.com/photo/people-meeting-workspace-team-7097/"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photos/7de474KZIbs" TargetMode="External"/><Relationship Id="rId3" Type="http://schemas.openxmlformats.org/officeDocument/2006/relationships/hyperlink" Target="https://www.pexels.com/photo/man-in-red-crew-neck-sweatshirt-photography-941693/" TargetMode="External"/><Relationship Id="rId4" Type="http://schemas.openxmlformats.org/officeDocument/2006/relationships/hyperlink" Target="https://unsplash.com/photos/g7uPG8w1XV8" TargetMode="External"/><Relationship Id="rId5" Type="http://schemas.openxmlformats.org/officeDocument/2006/relationships/hyperlink" Target="https://unsplash.com/photos/8dYeSX5x4HY"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D"/>
              <a:t>Picture source: </a:t>
            </a:r>
            <a:r>
              <a:rPr lang="en-ID" u="sng">
                <a:solidFill>
                  <a:schemeClr val="hlink"/>
                </a:solidFill>
                <a:hlinkClick r:id="rId2"/>
              </a:rPr>
              <a:t>https://unsplash.com/photos/LinBaoLeO04</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D"/>
              <a:t>Picture source: </a:t>
            </a:r>
            <a:r>
              <a:rPr lang="en-ID" u="sng">
                <a:solidFill>
                  <a:schemeClr val="hlink"/>
                </a:solidFill>
                <a:hlinkClick r:id="rId2"/>
              </a:rPr>
              <a:t>https://www.pexels.com/photo/two-men-and-one-woman-in-a-photo-1126288/</a:t>
            </a:r>
            <a:endParaRPr/>
          </a:p>
        </p:txBody>
      </p:sp>
      <p:sp>
        <p:nvSpPr>
          <p:cNvPr id="375" name="Google Shape;37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ID"/>
              <a:t>Picture Source: </a:t>
            </a:r>
            <a:r>
              <a:rPr lang="en-ID" u="sng">
                <a:solidFill>
                  <a:schemeClr val="hlink"/>
                </a:solidFill>
                <a:hlinkClick r:id="rId2"/>
              </a:rPr>
              <a:t>https://www.pexels.com/photo/people-meeting-workspace-team-7097/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1" name="Google Shape;10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D"/>
              <a:t>Picture source: </a:t>
            </a:r>
            <a:r>
              <a:rPr lang="en-ID" u="sng">
                <a:solidFill>
                  <a:schemeClr val="hlink"/>
                </a:solidFill>
                <a:hlinkClick r:id="rId2"/>
              </a:rPr>
              <a:t>https://unsplash.com/photos/7de474KZIbs</a:t>
            </a:r>
            <a:endParaRPr/>
          </a:p>
          <a:p>
            <a:pPr indent="0" lvl="0" marL="0" rtl="0" algn="l">
              <a:spcBef>
                <a:spcPts val="0"/>
              </a:spcBef>
              <a:spcAft>
                <a:spcPts val="0"/>
              </a:spcAft>
              <a:buNone/>
            </a:pPr>
            <a:r>
              <a:rPr lang="en-ID"/>
              <a:t>Picture source: </a:t>
            </a:r>
            <a:r>
              <a:rPr lang="en-ID" u="sng">
                <a:solidFill>
                  <a:schemeClr val="hlink"/>
                </a:solidFill>
                <a:hlinkClick r:id="rId3"/>
              </a:rPr>
              <a:t>https://www.pexels.com/photo/man-in-red-crew-neck-sweatshirt-photography-941693/</a:t>
            </a:r>
            <a:endParaRPr/>
          </a:p>
          <a:p>
            <a:pPr indent="0" lvl="0" marL="0" rtl="0" algn="l">
              <a:spcBef>
                <a:spcPts val="0"/>
              </a:spcBef>
              <a:spcAft>
                <a:spcPts val="0"/>
              </a:spcAft>
              <a:buNone/>
            </a:pPr>
            <a:r>
              <a:rPr lang="en-ID"/>
              <a:t>Picture source: </a:t>
            </a:r>
            <a:r>
              <a:rPr lang="en-ID" u="sng">
                <a:solidFill>
                  <a:schemeClr val="hlink"/>
                </a:solidFill>
                <a:hlinkClick r:id="rId4"/>
              </a:rPr>
              <a:t>https://unsplash.com/photos/g7uPG8w1XV8</a:t>
            </a:r>
            <a:endParaRPr/>
          </a:p>
          <a:p>
            <a:pPr indent="0" lvl="0" marL="0" rtl="0" algn="l">
              <a:spcBef>
                <a:spcPts val="0"/>
              </a:spcBef>
              <a:spcAft>
                <a:spcPts val="0"/>
              </a:spcAft>
              <a:buNone/>
            </a:pPr>
            <a:r>
              <a:rPr lang="en-ID"/>
              <a:t>Picture source: </a:t>
            </a:r>
            <a:r>
              <a:rPr lang="en-ID" u="sng">
                <a:solidFill>
                  <a:schemeClr val="hlink"/>
                </a:solidFill>
                <a:hlinkClick r:id="rId5"/>
              </a:rPr>
              <a:t>https://unsplash.com/photos/8dYeSX5x4HY</a:t>
            </a:r>
            <a:endParaRPr/>
          </a:p>
          <a:p>
            <a:pPr indent="0" lvl="0" marL="0" rtl="0" algn="l">
              <a:spcBef>
                <a:spcPts val="0"/>
              </a:spcBef>
              <a:spcAft>
                <a:spcPts val="0"/>
              </a:spcAft>
              <a:buNone/>
            </a:pPr>
            <a:r>
              <a:t/>
            </a:r>
            <a:endParaRPr/>
          </a:p>
        </p:txBody>
      </p:sp>
      <p:sp>
        <p:nvSpPr>
          <p:cNvPr id="140" name="Google Shape;14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3106e8ae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3106e8ae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a3106e8ae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D"/>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440dc3fd6f4701a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40dc3fd6f4701a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440dc3fd6f4701a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D"/>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515937" y="611236"/>
            <a:ext cx="11196637" cy="838152"/>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rgbClr val="595959"/>
              </a:buClr>
              <a:buSzPts val="3600"/>
              <a:buFont typeface="Quattrocento Sans"/>
              <a:buNone/>
              <a:defRPr b="1" sz="3600">
                <a:solidFill>
                  <a:srgbClr val="595959"/>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 name="Google Shape;17;p2"/>
          <p:cNvGrpSpPr/>
          <p:nvPr/>
        </p:nvGrpSpPr>
        <p:grpSpPr>
          <a:xfrm>
            <a:off x="5898783" y="397695"/>
            <a:ext cx="394435" cy="146047"/>
            <a:chOff x="1106905" y="1645920"/>
            <a:chExt cx="661127" cy="244793"/>
          </a:xfrm>
        </p:grpSpPr>
        <p:sp>
          <p:nvSpPr>
            <p:cNvPr id="18" name="Google Shape;18;p2"/>
            <p:cNvSpPr/>
            <p:nvPr/>
          </p:nvSpPr>
          <p:spPr>
            <a:xfrm>
              <a:off x="1106905" y="1645920"/>
              <a:ext cx="244793" cy="244793"/>
            </a:xfrm>
            <a:prstGeom prst="rect">
              <a:avLst/>
            </a:prstGeom>
            <a:solidFill>
              <a:srgbClr val="093D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2"/>
            <p:cNvSpPr/>
            <p:nvPr/>
          </p:nvSpPr>
          <p:spPr>
            <a:xfrm>
              <a:off x="1523239" y="1645920"/>
              <a:ext cx="244793" cy="244793"/>
            </a:xfrm>
            <a:prstGeom prst="rect">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extLst>
    <p:ext uri="{DCECCB84-F9BA-43D5-87BE-67443E8EF086}">
      <p15:sldGuideLst>
        <p15:guide id="1" orient="horz" pos="913">
          <p15:clr>
            <a:srgbClr val="FBAE40"/>
          </p15:clr>
        </p15:guide>
        <p15:guide id="2" pos="325">
          <p15:clr>
            <a:srgbClr val="FBAE40"/>
          </p15:clr>
        </p15:guide>
        <p15:guide id="3" pos="7378">
          <p15:clr>
            <a:srgbClr val="FBAE40"/>
          </p15:clr>
        </p15:guide>
        <p15:guide id="4" orient="horz" pos="1162">
          <p15:clr>
            <a:srgbClr val="FBAE40"/>
          </p15:clr>
        </p15:guide>
        <p15:guide id="5" orient="horz" pos="399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7.jpg"/><Relationship Id="rId6" Type="http://schemas.openxmlformats.org/officeDocument/2006/relationships/image" Target="../media/image4.jpg"/><Relationship Id="rId7"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A picture containing person, indoor, sitting, man&#10;&#10;Description automatically generated" id="89" name="Google Shape;89;p13"/>
          <p:cNvPicPr preferRelativeResize="0"/>
          <p:nvPr/>
        </p:nvPicPr>
        <p:blipFill rotWithShape="1">
          <a:blip r:embed="rId3">
            <a:alphaModFix/>
          </a:blip>
          <a:srcRect b="0" l="0" r="0" t="0"/>
          <a:stretch/>
        </p:blipFill>
        <p:spPr>
          <a:xfrm>
            <a:off x="0" y="0"/>
            <a:ext cx="12197505" cy="6858002"/>
          </a:xfrm>
          <a:prstGeom prst="rect">
            <a:avLst/>
          </a:prstGeom>
          <a:noFill/>
          <a:ln>
            <a:noFill/>
          </a:ln>
        </p:spPr>
      </p:pic>
      <p:sp>
        <p:nvSpPr>
          <p:cNvPr id="90" name="Google Shape;90;p13"/>
          <p:cNvSpPr/>
          <p:nvPr/>
        </p:nvSpPr>
        <p:spPr>
          <a:xfrm>
            <a:off x="0" y="2400436"/>
            <a:ext cx="12192000" cy="2709000"/>
          </a:xfrm>
          <a:prstGeom prst="rect">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91" name="Google Shape;91;p13"/>
          <p:cNvGrpSpPr/>
          <p:nvPr/>
        </p:nvGrpSpPr>
        <p:grpSpPr>
          <a:xfrm>
            <a:off x="1143921" y="3026647"/>
            <a:ext cx="6806631" cy="1456661"/>
            <a:chOff x="1143921" y="2987873"/>
            <a:chExt cx="6806631" cy="1456661"/>
          </a:xfrm>
        </p:grpSpPr>
        <p:sp>
          <p:nvSpPr>
            <p:cNvPr id="92" name="Google Shape;92;p13"/>
            <p:cNvSpPr/>
            <p:nvPr/>
          </p:nvSpPr>
          <p:spPr>
            <a:xfrm>
              <a:off x="1143921" y="2987873"/>
              <a:ext cx="6806631" cy="61555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D" sz="4000">
                  <a:solidFill>
                    <a:srgbClr val="3F3F3F"/>
                  </a:solidFill>
                  <a:latin typeface="Calibri"/>
                  <a:ea typeface="Calibri"/>
                  <a:cs typeface="Calibri"/>
                  <a:sym typeface="Calibri"/>
                </a:rPr>
                <a:t>HOME AUTOMATION</a:t>
              </a:r>
              <a:endParaRPr/>
            </a:p>
          </p:txBody>
        </p:sp>
        <p:sp>
          <p:nvSpPr>
            <p:cNvPr id="93" name="Google Shape;93;p13"/>
            <p:cNvSpPr/>
            <p:nvPr/>
          </p:nvSpPr>
          <p:spPr>
            <a:xfrm>
              <a:off x="1143921" y="4167535"/>
              <a:ext cx="3655760" cy="2769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D" sz="1800">
                  <a:solidFill>
                    <a:srgbClr val="3F3F3F"/>
                  </a:solidFill>
                  <a:latin typeface="Quattrocento Sans"/>
                  <a:ea typeface="Quattrocento Sans"/>
                  <a:cs typeface="Quattrocento Sans"/>
                  <a:sym typeface="Quattrocento Sans"/>
                </a:rPr>
                <a:t>PROOF OF CONCEPT</a:t>
              </a:r>
              <a:endParaRPr sz="1800">
                <a:solidFill>
                  <a:srgbClr val="3F3F3F"/>
                </a:solidFill>
                <a:latin typeface="Quattrocento Sans"/>
                <a:ea typeface="Quattrocento Sans"/>
                <a:cs typeface="Quattrocento Sans"/>
                <a:sym typeface="Quattrocento Sans"/>
              </a:endParaRPr>
            </a:p>
          </p:txBody>
        </p:sp>
        <p:grpSp>
          <p:nvGrpSpPr>
            <p:cNvPr id="94" name="Google Shape;94;p13"/>
            <p:cNvGrpSpPr/>
            <p:nvPr/>
          </p:nvGrpSpPr>
          <p:grpSpPr>
            <a:xfrm>
              <a:off x="1143921" y="3812457"/>
              <a:ext cx="660545" cy="146047"/>
              <a:chOff x="1106905" y="1645920"/>
              <a:chExt cx="1107164" cy="244793"/>
            </a:xfrm>
          </p:grpSpPr>
          <p:sp>
            <p:nvSpPr>
              <p:cNvPr id="95" name="Google Shape;95;p13"/>
              <p:cNvSpPr/>
              <p:nvPr/>
            </p:nvSpPr>
            <p:spPr>
              <a:xfrm>
                <a:off x="1106905" y="1645920"/>
                <a:ext cx="244793" cy="244793"/>
              </a:xfrm>
              <a:prstGeom prst="rect">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3"/>
              <p:cNvSpPr/>
              <p:nvPr/>
            </p:nvSpPr>
            <p:spPr>
              <a:xfrm>
                <a:off x="1523239" y="1645920"/>
                <a:ext cx="244793" cy="244793"/>
              </a:xfrm>
              <a:prstGeom prst="rect">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13"/>
              <p:cNvSpPr/>
              <p:nvPr/>
            </p:nvSpPr>
            <p:spPr>
              <a:xfrm>
                <a:off x="1969276" y="1645920"/>
                <a:ext cx="244793" cy="244793"/>
              </a:xfrm>
              <a:prstGeom prst="rect">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2"/>
          <p:cNvSpPr/>
          <p:nvPr/>
        </p:nvSpPr>
        <p:spPr>
          <a:xfrm>
            <a:off x="-1" y="0"/>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erson wearing a suit and tie&#10;&#10;Description automatically generated" id="378" name="Google Shape;378;p22"/>
          <p:cNvPicPr preferRelativeResize="0"/>
          <p:nvPr/>
        </p:nvPicPr>
        <p:blipFill rotWithShape="1">
          <a:blip r:embed="rId3">
            <a:alphaModFix/>
          </a:blip>
          <a:srcRect b="0" l="0" r="0" t="0"/>
          <a:stretch/>
        </p:blipFill>
        <p:spPr>
          <a:xfrm>
            <a:off x="3367314" y="852743"/>
            <a:ext cx="8824686" cy="5152516"/>
          </a:xfrm>
          <a:prstGeom prst="rect">
            <a:avLst/>
          </a:prstGeom>
          <a:noFill/>
          <a:ln>
            <a:noFill/>
          </a:ln>
        </p:spPr>
      </p:pic>
      <p:grpSp>
        <p:nvGrpSpPr>
          <p:cNvPr id="379" name="Google Shape;379;p22"/>
          <p:cNvGrpSpPr/>
          <p:nvPr/>
        </p:nvGrpSpPr>
        <p:grpSpPr>
          <a:xfrm>
            <a:off x="0" y="852742"/>
            <a:ext cx="12192000" cy="5152516"/>
            <a:chOff x="0" y="852742"/>
            <a:chExt cx="12192000" cy="5152516"/>
          </a:xfrm>
        </p:grpSpPr>
        <p:sp>
          <p:nvSpPr>
            <p:cNvPr id="380" name="Google Shape;380;p22"/>
            <p:cNvSpPr/>
            <p:nvPr/>
          </p:nvSpPr>
          <p:spPr>
            <a:xfrm>
              <a:off x="1" y="852742"/>
              <a:ext cx="12191999" cy="5152516"/>
            </a:xfrm>
            <a:prstGeom prst="rect">
              <a:avLst/>
            </a:prstGeom>
            <a:solidFill>
              <a:schemeClr val="lt1">
                <a:alpha val="7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Google Shape;381;p22"/>
            <p:cNvSpPr/>
            <p:nvPr/>
          </p:nvSpPr>
          <p:spPr>
            <a:xfrm>
              <a:off x="0" y="852742"/>
              <a:ext cx="3367314" cy="5152516"/>
            </a:xfrm>
            <a:prstGeom prst="rect">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 name="Google Shape;382;p22"/>
            <p:cNvSpPr/>
            <p:nvPr/>
          </p:nvSpPr>
          <p:spPr>
            <a:xfrm>
              <a:off x="1916215" y="1659285"/>
              <a:ext cx="5439657" cy="353943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D" sz="11500">
                  <a:solidFill>
                    <a:srgbClr val="073061"/>
                  </a:solidFill>
                  <a:latin typeface="Quattrocento Sans"/>
                  <a:ea typeface="Quattrocento Sans"/>
                  <a:cs typeface="Quattrocento Sans"/>
                  <a:sym typeface="Quattrocento Sans"/>
                </a:rPr>
                <a:t>THANK YOU!</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grpSp>
        <p:nvGrpSpPr>
          <p:cNvPr id="103" name="Google Shape;103;p14"/>
          <p:cNvGrpSpPr/>
          <p:nvPr/>
        </p:nvGrpSpPr>
        <p:grpSpPr>
          <a:xfrm>
            <a:off x="515937" y="1844675"/>
            <a:ext cx="5180203" cy="4500563"/>
            <a:chOff x="515937" y="1844675"/>
            <a:chExt cx="5180203" cy="4500563"/>
          </a:xfrm>
        </p:grpSpPr>
        <p:sp>
          <p:nvSpPr>
            <p:cNvPr id="104" name="Google Shape;104;p14"/>
            <p:cNvSpPr/>
            <p:nvPr/>
          </p:nvSpPr>
          <p:spPr>
            <a:xfrm>
              <a:off x="3055939" y="2149424"/>
              <a:ext cx="2640201" cy="3891064"/>
            </a:xfrm>
            <a:prstGeom prst="rect">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4"/>
            <p:cNvSpPr/>
            <p:nvPr/>
          </p:nvSpPr>
          <p:spPr>
            <a:xfrm>
              <a:off x="515937" y="1844675"/>
              <a:ext cx="3027363" cy="4500563"/>
            </a:xfrm>
            <a:prstGeom prst="rect">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A group of people sitting at a table&#10;&#10;Description automatically generated" id="106" name="Google Shape;106;p14"/>
          <p:cNvPicPr preferRelativeResize="0"/>
          <p:nvPr/>
        </p:nvPicPr>
        <p:blipFill rotWithShape="1">
          <a:blip r:embed="rId3">
            <a:alphaModFix/>
          </a:blip>
          <a:srcRect b="0" l="0" r="0" t="0"/>
          <a:stretch/>
        </p:blipFill>
        <p:spPr>
          <a:xfrm>
            <a:off x="1538121" y="2479214"/>
            <a:ext cx="4430768" cy="2953846"/>
          </a:xfrm>
          <a:prstGeom prst="rect">
            <a:avLst/>
          </a:prstGeom>
          <a:noFill/>
          <a:ln>
            <a:noFill/>
          </a:ln>
        </p:spPr>
      </p:pic>
      <p:sp>
        <p:nvSpPr>
          <p:cNvPr id="107" name="Google Shape;107;p14"/>
          <p:cNvSpPr txBox="1"/>
          <p:nvPr>
            <p:ph type="title"/>
          </p:nvPr>
        </p:nvSpPr>
        <p:spPr>
          <a:xfrm>
            <a:off x="515937" y="611236"/>
            <a:ext cx="11196637" cy="838152"/>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595959"/>
              </a:buClr>
              <a:buSzPts val="3600"/>
              <a:buFont typeface="Quattrocento Sans"/>
              <a:buNone/>
            </a:pPr>
            <a:r>
              <a:rPr lang="en-ID"/>
              <a:t>OVERALL IDEA</a:t>
            </a:r>
            <a:endParaRPr/>
          </a:p>
        </p:txBody>
      </p:sp>
      <p:pic>
        <p:nvPicPr>
          <p:cNvPr id="108" name="Google Shape;108;p14"/>
          <p:cNvPicPr preferRelativeResize="0"/>
          <p:nvPr/>
        </p:nvPicPr>
        <p:blipFill rotWithShape="1">
          <a:blip r:embed="rId4">
            <a:alphaModFix/>
          </a:blip>
          <a:srcRect b="238" l="0" r="0" t="238"/>
          <a:stretch/>
        </p:blipFill>
        <p:spPr>
          <a:xfrm>
            <a:off x="896950" y="2465475"/>
            <a:ext cx="5407974" cy="3169425"/>
          </a:xfrm>
          <a:prstGeom prst="rect">
            <a:avLst/>
          </a:prstGeom>
          <a:noFill/>
          <a:ln cap="flat" cmpd="sng" w="76200">
            <a:solidFill>
              <a:srgbClr val="073061"/>
            </a:solidFill>
            <a:prstDash val="solid"/>
            <a:round/>
            <a:headEnd len="sm" w="sm" type="none"/>
            <a:tailEnd len="sm" w="sm" type="none"/>
          </a:ln>
        </p:spPr>
      </p:pic>
      <p:sp>
        <p:nvSpPr>
          <p:cNvPr id="109" name="Google Shape;109;p14"/>
          <p:cNvSpPr/>
          <p:nvPr/>
        </p:nvSpPr>
        <p:spPr>
          <a:xfrm>
            <a:off x="6766200" y="3156000"/>
            <a:ext cx="5325600" cy="5052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a:solidFill>
                <a:srgbClr val="262626"/>
              </a:solidFill>
              <a:latin typeface="Quattrocento Sans"/>
              <a:ea typeface="Quattrocento Sans"/>
              <a:cs typeface="Quattrocento Sans"/>
              <a:sym typeface="Quattrocento Sans"/>
            </a:endParaRPr>
          </a:p>
        </p:txBody>
      </p:sp>
      <p:sp>
        <p:nvSpPr>
          <p:cNvPr id="110" name="Google Shape;110;p14"/>
          <p:cNvSpPr/>
          <p:nvPr/>
        </p:nvSpPr>
        <p:spPr>
          <a:xfrm>
            <a:off x="6766189" y="2699688"/>
            <a:ext cx="4633800" cy="5052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D" sz="1800">
                <a:solidFill>
                  <a:srgbClr val="3F3F3F"/>
                </a:solidFill>
                <a:latin typeface="Calibri"/>
                <a:ea typeface="Calibri"/>
                <a:cs typeface="Calibri"/>
                <a:sym typeface="Calibri"/>
              </a:rPr>
              <a:t>TASK GIVEN : WIRELESS CONTROL OF DEVICES IN A ROOM </a:t>
            </a:r>
            <a:r>
              <a:rPr lang="en-ID" sz="1800">
                <a:solidFill>
                  <a:srgbClr val="3F3F3F"/>
                </a:solidFill>
                <a:latin typeface="Calibri"/>
                <a:ea typeface="Calibri"/>
                <a:cs typeface="Calibri"/>
                <a:sym typeface="Calibri"/>
              </a:rPr>
              <a:t> </a:t>
            </a:r>
            <a:endParaRPr/>
          </a:p>
        </p:txBody>
      </p:sp>
      <p:cxnSp>
        <p:nvCxnSpPr>
          <p:cNvPr id="111" name="Google Shape;111;p14"/>
          <p:cNvCxnSpPr/>
          <p:nvPr/>
        </p:nvCxnSpPr>
        <p:spPr>
          <a:xfrm>
            <a:off x="8181364" y="4101564"/>
            <a:ext cx="17400" cy="1802400"/>
          </a:xfrm>
          <a:prstGeom prst="straightConnector1">
            <a:avLst/>
          </a:prstGeom>
          <a:noFill/>
          <a:ln cap="flat" cmpd="sng" w="9525">
            <a:solidFill>
              <a:srgbClr val="BFBFBF"/>
            </a:solidFill>
            <a:prstDash val="solid"/>
            <a:miter lim="800000"/>
            <a:headEnd len="sm" w="sm" type="none"/>
            <a:tailEnd len="sm" w="sm" type="none"/>
          </a:ln>
        </p:spPr>
      </p:cxnSp>
      <p:cxnSp>
        <p:nvCxnSpPr>
          <p:cNvPr id="112" name="Google Shape;112;p14"/>
          <p:cNvCxnSpPr/>
          <p:nvPr/>
        </p:nvCxnSpPr>
        <p:spPr>
          <a:xfrm>
            <a:off x="10117211" y="4130913"/>
            <a:ext cx="3300" cy="1667400"/>
          </a:xfrm>
          <a:prstGeom prst="straightConnector1">
            <a:avLst/>
          </a:prstGeom>
          <a:noFill/>
          <a:ln cap="flat" cmpd="sng" w="9525">
            <a:solidFill>
              <a:srgbClr val="BFBFBF"/>
            </a:solidFill>
            <a:prstDash val="solid"/>
            <a:miter lim="800000"/>
            <a:headEnd len="sm" w="sm" type="none"/>
            <a:tailEnd len="sm" w="sm" type="none"/>
          </a:ln>
        </p:spPr>
      </p:cxnSp>
      <p:grpSp>
        <p:nvGrpSpPr>
          <p:cNvPr id="113" name="Google Shape;113;p14"/>
          <p:cNvGrpSpPr/>
          <p:nvPr/>
        </p:nvGrpSpPr>
        <p:grpSpPr>
          <a:xfrm>
            <a:off x="8433257" y="3661208"/>
            <a:ext cx="1525023" cy="2333501"/>
            <a:chOff x="8807160" y="3965527"/>
            <a:chExt cx="1569600" cy="2618968"/>
          </a:xfrm>
        </p:grpSpPr>
        <p:sp>
          <p:nvSpPr>
            <p:cNvPr id="114" name="Google Shape;114;p14"/>
            <p:cNvSpPr/>
            <p:nvPr/>
          </p:nvSpPr>
          <p:spPr>
            <a:xfrm>
              <a:off x="8807160" y="4277196"/>
              <a:ext cx="1569600" cy="2307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a:solidFill>
                  <a:srgbClr val="3F3F3F"/>
                </a:solidFill>
                <a:latin typeface="Quattrocento Sans"/>
                <a:ea typeface="Quattrocento Sans"/>
                <a:cs typeface="Quattrocento Sans"/>
                <a:sym typeface="Quattrocento Sans"/>
              </a:endParaRPr>
            </a:p>
            <a:p>
              <a:pPr indent="0" lvl="0" marL="0" marR="0" rtl="0" algn="l">
                <a:spcBef>
                  <a:spcPts val="0"/>
                </a:spcBef>
                <a:spcAft>
                  <a:spcPts val="0"/>
                </a:spcAft>
                <a:buNone/>
              </a:pPr>
              <a:r>
                <a:rPr b="1" lang="en-ID">
                  <a:solidFill>
                    <a:srgbClr val="3F3F3F"/>
                  </a:solidFill>
                  <a:latin typeface="Quattrocento Sans"/>
                  <a:ea typeface="Quattrocento Sans"/>
                  <a:cs typeface="Quattrocento Sans"/>
                  <a:sym typeface="Quattrocento Sans"/>
                </a:rPr>
                <a:t>KEY FEATURES</a:t>
              </a:r>
              <a:r>
                <a:rPr lang="en-ID">
                  <a:solidFill>
                    <a:srgbClr val="3F3F3F"/>
                  </a:solidFill>
                  <a:latin typeface="Quattrocento Sans"/>
                  <a:ea typeface="Quattrocento Sans"/>
                  <a:cs typeface="Quattrocento Sans"/>
                  <a:sym typeface="Quattrocento Sans"/>
                </a:rPr>
                <a:t>:</a:t>
              </a:r>
              <a:endParaRPr>
                <a:solidFill>
                  <a:srgbClr val="3F3F3F"/>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ID">
                  <a:solidFill>
                    <a:srgbClr val="3F3F3F"/>
                  </a:solidFill>
                  <a:latin typeface="Quattrocento Sans"/>
                  <a:ea typeface="Quattrocento Sans"/>
                  <a:cs typeface="Quattrocento Sans"/>
                  <a:sym typeface="Quattrocento Sans"/>
                </a:rPr>
                <a:t>Device controlling is made convenient and comfortable.Both voice and manual operations are possible</a:t>
              </a:r>
              <a:endParaRPr>
                <a:solidFill>
                  <a:srgbClr val="3F3F3F"/>
                </a:solidFill>
                <a:latin typeface="Quattrocento Sans"/>
                <a:ea typeface="Quattrocento Sans"/>
                <a:cs typeface="Quattrocento Sans"/>
                <a:sym typeface="Quattrocento Sans"/>
              </a:endParaRPr>
            </a:p>
          </p:txBody>
        </p:sp>
        <p:grpSp>
          <p:nvGrpSpPr>
            <p:cNvPr id="115" name="Google Shape;115;p14"/>
            <p:cNvGrpSpPr/>
            <p:nvPr/>
          </p:nvGrpSpPr>
          <p:grpSpPr>
            <a:xfrm>
              <a:off x="8845649" y="3965527"/>
              <a:ext cx="280988" cy="280988"/>
              <a:chOff x="6445250" y="2535238"/>
              <a:chExt cx="280988" cy="280988"/>
            </a:xfrm>
          </p:grpSpPr>
          <p:sp>
            <p:nvSpPr>
              <p:cNvPr id="116" name="Google Shape;116;p14"/>
              <p:cNvSpPr/>
              <p:nvPr/>
            </p:nvSpPr>
            <p:spPr>
              <a:xfrm>
                <a:off x="6538913" y="2630488"/>
                <a:ext cx="93663" cy="173038"/>
              </a:xfrm>
              <a:custGeom>
                <a:rect b="b" l="l" r="r" t="t"/>
                <a:pathLst>
                  <a:path extrusionOk="0" h="543" w="292">
                    <a:moveTo>
                      <a:pt x="0" y="0"/>
                    </a:moveTo>
                    <a:lnTo>
                      <a:pt x="147" y="543"/>
                    </a:lnTo>
                    <a:lnTo>
                      <a:pt x="292" y="0"/>
                    </a:lnTo>
                    <a:lnTo>
                      <a:pt x="0"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4"/>
              <p:cNvSpPr/>
              <p:nvPr/>
            </p:nvSpPr>
            <p:spPr>
              <a:xfrm>
                <a:off x="6542088" y="2544763"/>
                <a:ext cx="87313" cy="76200"/>
              </a:xfrm>
              <a:custGeom>
                <a:rect b="b" l="l" r="r" t="t"/>
                <a:pathLst>
                  <a:path extrusionOk="0" h="242" w="278">
                    <a:moveTo>
                      <a:pt x="278" y="242"/>
                    </a:moveTo>
                    <a:lnTo>
                      <a:pt x="139" y="0"/>
                    </a:lnTo>
                    <a:lnTo>
                      <a:pt x="0" y="242"/>
                    </a:lnTo>
                    <a:lnTo>
                      <a:pt x="278" y="242"/>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4"/>
              <p:cNvSpPr/>
              <p:nvPr/>
            </p:nvSpPr>
            <p:spPr>
              <a:xfrm>
                <a:off x="6591300" y="2535238"/>
                <a:ext cx="69850" cy="79375"/>
              </a:xfrm>
              <a:custGeom>
                <a:rect b="b" l="l" r="r" t="t"/>
                <a:pathLst>
                  <a:path extrusionOk="0" h="248" w="219">
                    <a:moveTo>
                      <a:pt x="219" y="0"/>
                    </a:moveTo>
                    <a:lnTo>
                      <a:pt x="0" y="0"/>
                    </a:lnTo>
                    <a:lnTo>
                      <a:pt x="144" y="248"/>
                    </a:lnTo>
                    <a:lnTo>
                      <a:pt x="219"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4"/>
              <p:cNvSpPr/>
              <p:nvPr/>
            </p:nvSpPr>
            <p:spPr>
              <a:xfrm>
                <a:off x="6645275" y="2541588"/>
                <a:ext cx="80963" cy="79375"/>
              </a:xfrm>
              <a:custGeom>
                <a:rect b="b" l="l" r="r" t="t"/>
                <a:pathLst>
                  <a:path extrusionOk="0" h="253" w="257">
                    <a:moveTo>
                      <a:pt x="257" y="253"/>
                    </a:moveTo>
                    <a:lnTo>
                      <a:pt x="75" y="0"/>
                    </a:lnTo>
                    <a:lnTo>
                      <a:pt x="0" y="253"/>
                    </a:lnTo>
                    <a:lnTo>
                      <a:pt x="257" y="253"/>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4"/>
              <p:cNvSpPr/>
              <p:nvPr/>
            </p:nvSpPr>
            <p:spPr>
              <a:xfrm>
                <a:off x="6510338" y="2535238"/>
                <a:ext cx="69850" cy="79375"/>
              </a:xfrm>
              <a:custGeom>
                <a:rect b="b" l="l" r="r" t="t"/>
                <a:pathLst>
                  <a:path extrusionOk="0" h="248" w="219">
                    <a:moveTo>
                      <a:pt x="219" y="0"/>
                    </a:moveTo>
                    <a:lnTo>
                      <a:pt x="0" y="0"/>
                    </a:lnTo>
                    <a:lnTo>
                      <a:pt x="75" y="248"/>
                    </a:lnTo>
                    <a:lnTo>
                      <a:pt x="219"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4"/>
              <p:cNvSpPr/>
              <p:nvPr/>
            </p:nvSpPr>
            <p:spPr>
              <a:xfrm>
                <a:off x="6445250" y="2541588"/>
                <a:ext cx="80963" cy="79375"/>
              </a:xfrm>
              <a:custGeom>
                <a:rect b="b" l="l" r="r" t="t"/>
                <a:pathLst>
                  <a:path extrusionOk="0" h="253" w="257">
                    <a:moveTo>
                      <a:pt x="182" y="0"/>
                    </a:moveTo>
                    <a:lnTo>
                      <a:pt x="0" y="253"/>
                    </a:lnTo>
                    <a:lnTo>
                      <a:pt x="257" y="253"/>
                    </a:lnTo>
                    <a:lnTo>
                      <a:pt x="182"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4"/>
              <p:cNvSpPr/>
              <p:nvPr/>
            </p:nvSpPr>
            <p:spPr>
              <a:xfrm>
                <a:off x="6445250" y="2630488"/>
                <a:ext cx="133350" cy="185738"/>
              </a:xfrm>
              <a:custGeom>
                <a:rect b="b" l="l" r="r" t="t"/>
                <a:pathLst>
                  <a:path extrusionOk="0" h="585" w="422">
                    <a:moveTo>
                      <a:pt x="0" y="0"/>
                    </a:moveTo>
                    <a:lnTo>
                      <a:pt x="422" y="585"/>
                    </a:lnTo>
                    <a:lnTo>
                      <a:pt x="266" y="0"/>
                    </a:lnTo>
                    <a:lnTo>
                      <a:pt x="0"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4"/>
              <p:cNvSpPr/>
              <p:nvPr/>
            </p:nvSpPr>
            <p:spPr>
              <a:xfrm>
                <a:off x="6591300" y="2630488"/>
                <a:ext cx="134938" cy="185738"/>
              </a:xfrm>
              <a:custGeom>
                <a:rect b="b" l="l" r="r" t="t"/>
                <a:pathLst>
                  <a:path extrusionOk="0" h="585" w="424">
                    <a:moveTo>
                      <a:pt x="0" y="585"/>
                    </a:moveTo>
                    <a:lnTo>
                      <a:pt x="424" y="0"/>
                    </a:lnTo>
                    <a:lnTo>
                      <a:pt x="158" y="0"/>
                    </a:lnTo>
                    <a:lnTo>
                      <a:pt x="0" y="585"/>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24" name="Google Shape;124;p14"/>
          <p:cNvGrpSpPr/>
          <p:nvPr/>
        </p:nvGrpSpPr>
        <p:grpSpPr>
          <a:xfrm>
            <a:off x="6783616" y="3661194"/>
            <a:ext cx="1490726" cy="1828991"/>
            <a:chOff x="7004911" y="3959177"/>
            <a:chExt cx="1354221" cy="1573190"/>
          </a:xfrm>
        </p:grpSpPr>
        <p:sp>
          <p:nvSpPr>
            <p:cNvPr id="125" name="Google Shape;125;p14"/>
            <p:cNvSpPr/>
            <p:nvPr/>
          </p:nvSpPr>
          <p:spPr>
            <a:xfrm>
              <a:off x="7004911" y="4455149"/>
              <a:ext cx="1354221" cy="107721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D">
                  <a:solidFill>
                    <a:srgbClr val="3F3F3F"/>
                  </a:solidFill>
                  <a:latin typeface="Quattrocento Sans"/>
                  <a:ea typeface="Quattrocento Sans"/>
                  <a:cs typeface="Quattrocento Sans"/>
                  <a:sym typeface="Quattrocento Sans"/>
                </a:rPr>
                <a:t>Controlling of devices in a room through blynk app(in button mode).</a:t>
              </a:r>
              <a:endParaRPr sz="1400">
                <a:solidFill>
                  <a:srgbClr val="3F3F3F"/>
                </a:solidFill>
                <a:latin typeface="Quattrocento Sans"/>
                <a:ea typeface="Quattrocento Sans"/>
                <a:cs typeface="Quattrocento Sans"/>
                <a:sym typeface="Quattrocento Sans"/>
              </a:endParaRPr>
            </a:p>
          </p:txBody>
        </p:sp>
        <p:grpSp>
          <p:nvGrpSpPr>
            <p:cNvPr id="126" name="Google Shape;126;p14"/>
            <p:cNvGrpSpPr/>
            <p:nvPr/>
          </p:nvGrpSpPr>
          <p:grpSpPr>
            <a:xfrm>
              <a:off x="7004911" y="3959177"/>
              <a:ext cx="285750" cy="287338"/>
              <a:chOff x="9882188" y="3108325"/>
              <a:chExt cx="285750" cy="287338"/>
            </a:xfrm>
          </p:grpSpPr>
          <p:sp>
            <p:nvSpPr>
              <p:cNvPr id="127" name="Google Shape;127;p14"/>
              <p:cNvSpPr/>
              <p:nvPr/>
            </p:nvSpPr>
            <p:spPr>
              <a:xfrm>
                <a:off x="9882188" y="3175000"/>
                <a:ext cx="219075" cy="220663"/>
              </a:xfrm>
              <a:custGeom>
                <a:rect b="b" l="l" r="r" t="t"/>
                <a:pathLst>
                  <a:path extrusionOk="0" h="693" w="691">
                    <a:moveTo>
                      <a:pt x="619" y="136"/>
                    </a:moveTo>
                    <a:lnTo>
                      <a:pt x="533" y="222"/>
                    </a:lnTo>
                    <a:lnTo>
                      <a:pt x="542" y="236"/>
                    </a:lnTo>
                    <a:lnTo>
                      <a:pt x="549" y="251"/>
                    </a:lnTo>
                    <a:lnTo>
                      <a:pt x="555" y="265"/>
                    </a:lnTo>
                    <a:lnTo>
                      <a:pt x="560" y="280"/>
                    </a:lnTo>
                    <a:lnTo>
                      <a:pt x="565" y="296"/>
                    </a:lnTo>
                    <a:lnTo>
                      <a:pt x="568" y="313"/>
                    </a:lnTo>
                    <a:lnTo>
                      <a:pt x="570" y="329"/>
                    </a:lnTo>
                    <a:lnTo>
                      <a:pt x="571" y="346"/>
                    </a:lnTo>
                    <a:lnTo>
                      <a:pt x="570" y="369"/>
                    </a:lnTo>
                    <a:lnTo>
                      <a:pt x="566" y="392"/>
                    </a:lnTo>
                    <a:lnTo>
                      <a:pt x="560" y="413"/>
                    </a:lnTo>
                    <a:lnTo>
                      <a:pt x="553" y="434"/>
                    </a:lnTo>
                    <a:lnTo>
                      <a:pt x="543" y="453"/>
                    </a:lnTo>
                    <a:lnTo>
                      <a:pt x="532" y="473"/>
                    </a:lnTo>
                    <a:lnTo>
                      <a:pt x="519" y="490"/>
                    </a:lnTo>
                    <a:lnTo>
                      <a:pt x="504" y="506"/>
                    </a:lnTo>
                    <a:lnTo>
                      <a:pt x="488" y="520"/>
                    </a:lnTo>
                    <a:lnTo>
                      <a:pt x="471" y="534"/>
                    </a:lnTo>
                    <a:lnTo>
                      <a:pt x="453" y="545"/>
                    </a:lnTo>
                    <a:lnTo>
                      <a:pt x="433" y="555"/>
                    </a:lnTo>
                    <a:lnTo>
                      <a:pt x="413" y="562"/>
                    </a:lnTo>
                    <a:lnTo>
                      <a:pt x="391" y="567"/>
                    </a:lnTo>
                    <a:lnTo>
                      <a:pt x="369" y="571"/>
                    </a:lnTo>
                    <a:lnTo>
                      <a:pt x="345" y="572"/>
                    </a:lnTo>
                    <a:lnTo>
                      <a:pt x="322" y="571"/>
                    </a:lnTo>
                    <a:lnTo>
                      <a:pt x="300" y="567"/>
                    </a:lnTo>
                    <a:lnTo>
                      <a:pt x="278" y="562"/>
                    </a:lnTo>
                    <a:lnTo>
                      <a:pt x="257" y="555"/>
                    </a:lnTo>
                    <a:lnTo>
                      <a:pt x="238" y="545"/>
                    </a:lnTo>
                    <a:lnTo>
                      <a:pt x="220" y="534"/>
                    </a:lnTo>
                    <a:lnTo>
                      <a:pt x="201" y="520"/>
                    </a:lnTo>
                    <a:lnTo>
                      <a:pt x="185" y="506"/>
                    </a:lnTo>
                    <a:lnTo>
                      <a:pt x="171" y="490"/>
                    </a:lnTo>
                    <a:lnTo>
                      <a:pt x="159" y="473"/>
                    </a:lnTo>
                    <a:lnTo>
                      <a:pt x="146" y="453"/>
                    </a:lnTo>
                    <a:lnTo>
                      <a:pt x="138" y="434"/>
                    </a:lnTo>
                    <a:lnTo>
                      <a:pt x="129" y="413"/>
                    </a:lnTo>
                    <a:lnTo>
                      <a:pt x="124" y="392"/>
                    </a:lnTo>
                    <a:lnTo>
                      <a:pt x="121" y="369"/>
                    </a:lnTo>
                    <a:lnTo>
                      <a:pt x="119" y="346"/>
                    </a:lnTo>
                    <a:lnTo>
                      <a:pt x="121" y="324"/>
                    </a:lnTo>
                    <a:lnTo>
                      <a:pt x="124" y="301"/>
                    </a:lnTo>
                    <a:lnTo>
                      <a:pt x="129" y="280"/>
                    </a:lnTo>
                    <a:lnTo>
                      <a:pt x="138" y="259"/>
                    </a:lnTo>
                    <a:lnTo>
                      <a:pt x="146" y="238"/>
                    </a:lnTo>
                    <a:lnTo>
                      <a:pt x="159" y="220"/>
                    </a:lnTo>
                    <a:lnTo>
                      <a:pt x="171" y="203"/>
                    </a:lnTo>
                    <a:lnTo>
                      <a:pt x="185" y="187"/>
                    </a:lnTo>
                    <a:lnTo>
                      <a:pt x="201" y="172"/>
                    </a:lnTo>
                    <a:lnTo>
                      <a:pt x="220" y="159"/>
                    </a:lnTo>
                    <a:lnTo>
                      <a:pt x="238" y="148"/>
                    </a:lnTo>
                    <a:lnTo>
                      <a:pt x="257" y="138"/>
                    </a:lnTo>
                    <a:lnTo>
                      <a:pt x="278" y="131"/>
                    </a:lnTo>
                    <a:lnTo>
                      <a:pt x="300" y="125"/>
                    </a:lnTo>
                    <a:lnTo>
                      <a:pt x="322" y="122"/>
                    </a:lnTo>
                    <a:lnTo>
                      <a:pt x="345" y="121"/>
                    </a:lnTo>
                    <a:lnTo>
                      <a:pt x="362" y="121"/>
                    </a:lnTo>
                    <a:lnTo>
                      <a:pt x="378" y="124"/>
                    </a:lnTo>
                    <a:lnTo>
                      <a:pt x="395" y="126"/>
                    </a:lnTo>
                    <a:lnTo>
                      <a:pt x="411" y="131"/>
                    </a:lnTo>
                    <a:lnTo>
                      <a:pt x="426" y="136"/>
                    </a:lnTo>
                    <a:lnTo>
                      <a:pt x="442" y="142"/>
                    </a:lnTo>
                    <a:lnTo>
                      <a:pt x="455" y="149"/>
                    </a:lnTo>
                    <a:lnTo>
                      <a:pt x="470" y="158"/>
                    </a:lnTo>
                    <a:lnTo>
                      <a:pt x="555" y="72"/>
                    </a:lnTo>
                    <a:lnTo>
                      <a:pt x="533" y="56"/>
                    </a:lnTo>
                    <a:lnTo>
                      <a:pt x="509" y="42"/>
                    </a:lnTo>
                    <a:lnTo>
                      <a:pt x="485" y="30"/>
                    </a:lnTo>
                    <a:lnTo>
                      <a:pt x="458" y="20"/>
                    </a:lnTo>
                    <a:lnTo>
                      <a:pt x="431" y="11"/>
                    </a:lnTo>
                    <a:lnTo>
                      <a:pt x="403" y="5"/>
                    </a:lnTo>
                    <a:lnTo>
                      <a:pt x="389" y="3"/>
                    </a:lnTo>
                    <a:lnTo>
                      <a:pt x="375" y="1"/>
                    </a:lnTo>
                    <a:lnTo>
                      <a:pt x="360" y="0"/>
                    </a:lnTo>
                    <a:lnTo>
                      <a:pt x="345" y="0"/>
                    </a:lnTo>
                    <a:lnTo>
                      <a:pt x="327" y="1"/>
                    </a:lnTo>
                    <a:lnTo>
                      <a:pt x="310" y="3"/>
                    </a:lnTo>
                    <a:lnTo>
                      <a:pt x="293" y="4"/>
                    </a:lnTo>
                    <a:lnTo>
                      <a:pt x="276" y="8"/>
                    </a:lnTo>
                    <a:lnTo>
                      <a:pt x="259" y="11"/>
                    </a:lnTo>
                    <a:lnTo>
                      <a:pt x="243" y="16"/>
                    </a:lnTo>
                    <a:lnTo>
                      <a:pt x="227" y="21"/>
                    </a:lnTo>
                    <a:lnTo>
                      <a:pt x="211" y="27"/>
                    </a:lnTo>
                    <a:lnTo>
                      <a:pt x="195" y="34"/>
                    </a:lnTo>
                    <a:lnTo>
                      <a:pt x="180" y="42"/>
                    </a:lnTo>
                    <a:lnTo>
                      <a:pt x="166" y="50"/>
                    </a:lnTo>
                    <a:lnTo>
                      <a:pt x="152" y="60"/>
                    </a:lnTo>
                    <a:lnTo>
                      <a:pt x="138" y="69"/>
                    </a:lnTo>
                    <a:lnTo>
                      <a:pt x="126" y="80"/>
                    </a:lnTo>
                    <a:lnTo>
                      <a:pt x="112" y="91"/>
                    </a:lnTo>
                    <a:lnTo>
                      <a:pt x="101" y="102"/>
                    </a:lnTo>
                    <a:lnTo>
                      <a:pt x="89" y="114"/>
                    </a:lnTo>
                    <a:lnTo>
                      <a:pt x="78" y="126"/>
                    </a:lnTo>
                    <a:lnTo>
                      <a:pt x="68" y="139"/>
                    </a:lnTo>
                    <a:lnTo>
                      <a:pt x="58" y="153"/>
                    </a:lnTo>
                    <a:lnTo>
                      <a:pt x="50" y="168"/>
                    </a:lnTo>
                    <a:lnTo>
                      <a:pt x="41" y="182"/>
                    </a:lnTo>
                    <a:lnTo>
                      <a:pt x="34" y="197"/>
                    </a:lnTo>
                    <a:lnTo>
                      <a:pt x="27" y="212"/>
                    </a:lnTo>
                    <a:lnTo>
                      <a:pt x="20" y="227"/>
                    </a:lnTo>
                    <a:lnTo>
                      <a:pt x="14" y="243"/>
                    </a:lnTo>
                    <a:lnTo>
                      <a:pt x="9" y="260"/>
                    </a:lnTo>
                    <a:lnTo>
                      <a:pt x="6" y="276"/>
                    </a:lnTo>
                    <a:lnTo>
                      <a:pt x="3" y="293"/>
                    </a:lnTo>
                    <a:lnTo>
                      <a:pt x="1" y="310"/>
                    </a:lnTo>
                    <a:lnTo>
                      <a:pt x="0" y="329"/>
                    </a:lnTo>
                    <a:lnTo>
                      <a:pt x="0" y="346"/>
                    </a:lnTo>
                    <a:lnTo>
                      <a:pt x="0" y="363"/>
                    </a:lnTo>
                    <a:lnTo>
                      <a:pt x="1" y="380"/>
                    </a:lnTo>
                    <a:lnTo>
                      <a:pt x="2" y="396"/>
                    </a:lnTo>
                    <a:lnTo>
                      <a:pt x="6" y="412"/>
                    </a:lnTo>
                    <a:lnTo>
                      <a:pt x="9" y="428"/>
                    </a:lnTo>
                    <a:lnTo>
                      <a:pt x="13" y="444"/>
                    </a:lnTo>
                    <a:lnTo>
                      <a:pt x="18" y="459"/>
                    </a:lnTo>
                    <a:lnTo>
                      <a:pt x="23" y="474"/>
                    </a:lnTo>
                    <a:lnTo>
                      <a:pt x="30" y="489"/>
                    </a:lnTo>
                    <a:lnTo>
                      <a:pt x="36" y="502"/>
                    </a:lnTo>
                    <a:lnTo>
                      <a:pt x="44" y="517"/>
                    </a:lnTo>
                    <a:lnTo>
                      <a:pt x="52" y="530"/>
                    </a:lnTo>
                    <a:lnTo>
                      <a:pt x="61" y="544"/>
                    </a:lnTo>
                    <a:lnTo>
                      <a:pt x="71" y="556"/>
                    </a:lnTo>
                    <a:lnTo>
                      <a:pt x="80" y="568"/>
                    </a:lnTo>
                    <a:lnTo>
                      <a:pt x="90" y="580"/>
                    </a:lnTo>
                    <a:lnTo>
                      <a:pt x="3" y="667"/>
                    </a:lnTo>
                    <a:lnTo>
                      <a:pt x="0" y="672"/>
                    </a:lnTo>
                    <a:lnTo>
                      <a:pt x="0" y="677"/>
                    </a:lnTo>
                    <a:lnTo>
                      <a:pt x="0" y="683"/>
                    </a:lnTo>
                    <a:lnTo>
                      <a:pt x="3" y="688"/>
                    </a:lnTo>
                    <a:lnTo>
                      <a:pt x="8" y="691"/>
                    </a:lnTo>
                    <a:lnTo>
                      <a:pt x="14" y="693"/>
                    </a:lnTo>
                    <a:lnTo>
                      <a:pt x="20" y="691"/>
                    </a:lnTo>
                    <a:lnTo>
                      <a:pt x="25" y="688"/>
                    </a:lnTo>
                    <a:lnTo>
                      <a:pt x="112" y="601"/>
                    </a:lnTo>
                    <a:lnTo>
                      <a:pt x="123" y="611"/>
                    </a:lnTo>
                    <a:lnTo>
                      <a:pt x="135" y="622"/>
                    </a:lnTo>
                    <a:lnTo>
                      <a:pt x="149" y="630"/>
                    </a:lnTo>
                    <a:lnTo>
                      <a:pt x="161" y="639"/>
                    </a:lnTo>
                    <a:lnTo>
                      <a:pt x="174" y="647"/>
                    </a:lnTo>
                    <a:lnTo>
                      <a:pt x="189" y="655"/>
                    </a:lnTo>
                    <a:lnTo>
                      <a:pt x="202" y="662"/>
                    </a:lnTo>
                    <a:lnTo>
                      <a:pt x="217" y="668"/>
                    </a:lnTo>
                    <a:lnTo>
                      <a:pt x="233" y="673"/>
                    </a:lnTo>
                    <a:lnTo>
                      <a:pt x="248" y="678"/>
                    </a:lnTo>
                    <a:lnTo>
                      <a:pt x="264" y="683"/>
                    </a:lnTo>
                    <a:lnTo>
                      <a:pt x="279" y="687"/>
                    </a:lnTo>
                    <a:lnTo>
                      <a:pt x="295" y="689"/>
                    </a:lnTo>
                    <a:lnTo>
                      <a:pt x="311" y="690"/>
                    </a:lnTo>
                    <a:lnTo>
                      <a:pt x="328" y="691"/>
                    </a:lnTo>
                    <a:lnTo>
                      <a:pt x="345" y="693"/>
                    </a:lnTo>
                    <a:lnTo>
                      <a:pt x="362" y="691"/>
                    </a:lnTo>
                    <a:lnTo>
                      <a:pt x="378" y="690"/>
                    </a:lnTo>
                    <a:lnTo>
                      <a:pt x="394" y="689"/>
                    </a:lnTo>
                    <a:lnTo>
                      <a:pt x="411" y="687"/>
                    </a:lnTo>
                    <a:lnTo>
                      <a:pt x="427" y="683"/>
                    </a:lnTo>
                    <a:lnTo>
                      <a:pt x="442" y="678"/>
                    </a:lnTo>
                    <a:lnTo>
                      <a:pt x="458" y="673"/>
                    </a:lnTo>
                    <a:lnTo>
                      <a:pt x="472" y="668"/>
                    </a:lnTo>
                    <a:lnTo>
                      <a:pt x="487" y="662"/>
                    </a:lnTo>
                    <a:lnTo>
                      <a:pt x="502" y="655"/>
                    </a:lnTo>
                    <a:lnTo>
                      <a:pt x="515" y="647"/>
                    </a:lnTo>
                    <a:lnTo>
                      <a:pt x="529" y="639"/>
                    </a:lnTo>
                    <a:lnTo>
                      <a:pt x="542" y="630"/>
                    </a:lnTo>
                    <a:lnTo>
                      <a:pt x="554" y="622"/>
                    </a:lnTo>
                    <a:lnTo>
                      <a:pt x="566" y="612"/>
                    </a:lnTo>
                    <a:lnTo>
                      <a:pt x="579" y="601"/>
                    </a:lnTo>
                    <a:lnTo>
                      <a:pt x="665" y="688"/>
                    </a:lnTo>
                    <a:lnTo>
                      <a:pt x="670" y="691"/>
                    </a:lnTo>
                    <a:lnTo>
                      <a:pt x="676" y="693"/>
                    </a:lnTo>
                    <a:lnTo>
                      <a:pt x="681" y="691"/>
                    </a:lnTo>
                    <a:lnTo>
                      <a:pt x="686" y="688"/>
                    </a:lnTo>
                    <a:lnTo>
                      <a:pt x="690" y="683"/>
                    </a:lnTo>
                    <a:lnTo>
                      <a:pt x="691" y="677"/>
                    </a:lnTo>
                    <a:lnTo>
                      <a:pt x="690" y="672"/>
                    </a:lnTo>
                    <a:lnTo>
                      <a:pt x="686" y="667"/>
                    </a:lnTo>
                    <a:lnTo>
                      <a:pt x="601" y="580"/>
                    </a:lnTo>
                    <a:lnTo>
                      <a:pt x="610" y="568"/>
                    </a:lnTo>
                    <a:lnTo>
                      <a:pt x="620" y="556"/>
                    </a:lnTo>
                    <a:lnTo>
                      <a:pt x="630" y="544"/>
                    </a:lnTo>
                    <a:lnTo>
                      <a:pt x="639" y="530"/>
                    </a:lnTo>
                    <a:lnTo>
                      <a:pt x="646" y="517"/>
                    </a:lnTo>
                    <a:lnTo>
                      <a:pt x="653" y="502"/>
                    </a:lnTo>
                    <a:lnTo>
                      <a:pt x="661" y="489"/>
                    </a:lnTo>
                    <a:lnTo>
                      <a:pt x="667" y="474"/>
                    </a:lnTo>
                    <a:lnTo>
                      <a:pt x="673" y="459"/>
                    </a:lnTo>
                    <a:lnTo>
                      <a:pt x="678" y="444"/>
                    </a:lnTo>
                    <a:lnTo>
                      <a:pt x="681" y="428"/>
                    </a:lnTo>
                    <a:lnTo>
                      <a:pt x="685" y="412"/>
                    </a:lnTo>
                    <a:lnTo>
                      <a:pt x="687" y="396"/>
                    </a:lnTo>
                    <a:lnTo>
                      <a:pt x="690" y="380"/>
                    </a:lnTo>
                    <a:lnTo>
                      <a:pt x="691" y="363"/>
                    </a:lnTo>
                    <a:lnTo>
                      <a:pt x="691" y="346"/>
                    </a:lnTo>
                    <a:lnTo>
                      <a:pt x="691" y="331"/>
                    </a:lnTo>
                    <a:lnTo>
                      <a:pt x="690" y="317"/>
                    </a:lnTo>
                    <a:lnTo>
                      <a:pt x="689" y="303"/>
                    </a:lnTo>
                    <a:lnTo>
                      <a:pt x="686" y="288"/>
                    </a:lnTo>
                    <a:lnTo>
                      <a:pt x="680" y="260"/>
                    </a:lnTo>
                    <a:lnTo>
                      <a:pt x="672" y="233"/>
                    </a:lnTo>
                    <a:lnTo>
                      <a:pt x="662" y="207"/>
                    </a:lnTo>
                    <a:lnTo>
                      <a:pt x="650" y="182"/>
                    </a:lnTo>
                    <a:lnTo>
                      <a:pt x="635" y="158"/>
                    </a:lnTo>
                    <a:lnTo>
                      <a:pt x="619" y="136"/>
                    </a:lnTo>
                    <a:lnTo>
                      <a:pt x="619" y="136"/>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4"/>
              <p:cNvSpPr/>
              <p:nvPr/>
            </p:nvSpPr>
            <p:spPr>
              <a:xfrm>
                <a:off x="9929813" y="3222625"/>
                <a:ext cx="123825" cy="125413"/>
              </a:xfrm>
              <a:custGeom>
                <a:rect b="b" l="l" r="r" t="t"/>
                <a:pathLst>
                  <a:path extrusionOk="0" h="392" w="391">
                    <a:moveTo>
                      <a:pt x="298" y="30"/>
                    </a:moveTo>
                    <a:lnTo>
                      <a:pt x="286" y="24"/>
                    </a:lnTo>
                    <a:lnTo>
                      <a:pt x="275" y="18"/>
                    </a:lnTo>
                    <a:lnTo>
                      <a:pt x="263" y="13"/>
                    </a:lnTo>
                    <a:lnTo>
                      <a:pt x="249" y="9"/>
                    </a:lnTo>
                    <a:lnTo>
                      <a:pt x="236" y="5"/>
                    </a:lnTo>
                    <a:lnTo>
                      <a:pt x="222" y="3"/>
                    </a:lnTo>
                    <a:lnTo>
                      <a:pt x="209" y="2"/>
                    </a:lnTo>
                    <a:lnTo>
                      <a:pt x="195" y="0"/>
                    </a:lnTo>
                    <a:lnTo>
                      <a:pt x="175" y="2"/>
                    </a:lnTo>
                    <a:lnTo>
                      <a:pt x="156" y="5"/>
                    </a:lnTo>
                    <a:lnTo>
                      <a:pt x="137" y="10"/>
                    </a:lnTo>
                    <a:lnTo>
                      <a:pt x="120" y="16"/>
                    </a:lnTo>
                    <a:lnTo>
                      <a:pt x="103" y="25"/>
                    </a:lnTo>
                    <a:lnTo>
                      <a:pt x="85" y="35"/>
                    </a:lnTo>
                    <a:lnTo>
                      <a:pt x="71" y="46"/>
                    </a:lnTo>
                    <a:lnTo>
                      <a:pt x="57" y="58"/>
                    </a:lnTo>
                    <a:lnTo>
                      <a:pt x="44" y="72"/>
                    </a:lnTo>
                    <a:lnTo>
                      <a:pt x="33" y="87"/>
                    </a:lnTo>
                    <a:lnTo>
                      <a:pt x="23" y="103"/>
                    </a:lnTo>
                    <a:lnTo>
                      <a:pt x="15" y="120"/>
                    </a:lnTo>
                    <a:lnTo>
                      <a:pt x="9" y="138"/>
                    </a:lnTo>
                    <a:lnTo>
                      <a:pt x="4" y="157"/>
                    </a:lnTo>
                    <a:lnTo>
                      <a:pt x="1" y="176"/>
                    </a:lnTo>
                    <a:lnTo>
                      <a:pt x="0" y="196"/>
                    </a:lnTo>
                    <a:lnTo>
                      <a:pt x="1" y="217"/>
                    </a:lnTo>
                    <a:lnTo>
                      <a:pt x="4" y="236"/>
                    </a:lnTo>
                    <a:lnTo>
                      <a:pt x="9" y="254"/>
                    </a:lnTo>
                    <a:lnTo>
                      <a:pt x="15" y="273"/>
                    </a:lnTo>
                    <a:lnTo>
                      <a:pt x="23" y="290"/>
                    </a:lnTo>
                    <a:lnTo>
                      <a:pt x="33" y="306"/>
                    </a:lnTo>
                    <a:lnTo>
                      <a:pt x="44" y="320"/>
                    </a:lnTo>
                    <a:lnTo>
                      <a:pt x="57" y="335"/>
                    </a:lnTo>
                    <a:lnTo>
                      <a:pt x="71" y="347"/>
                    </a:lnTo>
                    <a:lnTo>
                      <a:pt x="85" y="358"/>
                    </a:lnTo>
                    <a:lnTo>
                      <a:pt x="103" y="368"/>
                    </a:lnTo>
                    <a:lnTo>
                      <a:pt x="120" y="377"/>
                    </a:lnTo>
                    <a:lnTo>
                      <a:pt x="137" y="383"/>
                    </a:lnTo>
                    <a:lnTo>
                      <a:pt x="156" y="388"/>
                    </a:lnTo>
                    <a:lnTo>
                      <a:pt x="175" y="391"/>
                    </a:lnTo>
                    <a:lnTo>
                      <a:pt x="195" y="392"/>
                    </a:lnTo>
                    <a:lnTo>
                      <a:pt x="215" y="391"/>
                    </a:lnTo>
                    <a:lnTo>
                      <a:pt x="234" y="388"/>
                    </a:lnTo>
                    <a:lnTo>
                      <a:pt x="253" y="383"/>
                    </a:lnTo>
                    <a:lnTo>
                      <a:pt x="271" y="377"/>
                    </a:lnTo>
                    <a:lnTo>
                      <a:pt x="288" y="368"/>
                    </a:lnTo>
                    <a:lnTo>
                      <a:pt x="304" y="358"/>
                    </a:lnTo>
                    <a:lnTo>
                      <a:pt x="320" y="347"/>
                    </a:lnTo>
                    <a:lnTo>
                      <a:pt x="333" y="335"/>
                    </a:lnTo>
                    <a:lnTo>
                      <a:pt x="346" y="320"/>
                    </a:lnTo>
                    <a:lnTo>
                      <a:pt x="358" y="306"/>
                    </a:lnTo>
                    <a:lnTo>
                      <a:pt x="368" y="290"/>
                    </a:lnTo>
                    <a:lnTo>
                      <a:pt x="375" y="273"/>
                    </a:lnTo>
                    <a:lnTo>
                      <a:pt x="382" y="254"/>
                    </a:lnTo>
                    <a:lnTo>
                      <a:pt x="387" y="236"/>
                    </a:lnTo>
                    <a:lnTo>
                      <a:pt x="390" y="217"/>
                    </a:lnTo>
                    <a:lnTo>
                      <a:pt x="391" y="196"/>
                    </a:lnTo>
                    <a:lnTo>
                      <a:pt x="390" y="182"/>
                    </a:lnTo>
                    <a:lnTo>
                      <a:pt x="388" y="169"/>
                    </a:lnTo>
                    <a:lnTo>
                      <a:pt x="386" y="156"/>
                    </a:lnTo>
                    <a:lnTo>
                      <a:pt x="383" y="142"/>
                    </a:lnTo>
                    <a:lnTo>
                      <a:pt x="379" y="130"/>
                    </a:lnTo>
                    <a:lnTo>
                      <a:pt x="374" y="118"/>
                    </a:lnTo>
                    <a:lnTo>
                      <a:pt x="368" y="105"/>
                    </a:lnTo>
                    <a:lnTo>
                      <a:pt x="361" y="94"/>
                    </a:lnTo>
                    <a:lnTo>
                      <a:pt x="294" y="160"/>
                    </a:lnTo>
                    <a:lnTo>
                      <a:pt x="297" y="169"/>
                    </a:lnTo>
                    <a:lnTo>
                      <a:pt x="299" y="179"/>
                    </a:lnTo>
                    <a:lnTo>
                      <a:pt x="300" y="187"/>
                    </a:lnTo>
                    <a:lnTo>
                      <a:pt x="300" y="196"/>
                    </a:lnTo>
                    <a:lnTo>
                      <a:pt x="300" y="207"/>
                    </a:lnTo>
                    <a:lnTo>
                      <a:pt x="298" y="218"/>
                    </a:lnTo>
                    <a:lnTo>
                      <a:pt x="296" y="228"/>
                    </a:lnTo>
                    <a:lnTo>
                      <a:pt x="292" y="237"/>
                    </a:lnTo>
                    <a:lnTo>
                      <a:pt x="288" y="246"/>
                    </a:lnTo>
                    <a:lnTo>
                      <a:pt x="282" y="256"/>
                    </a:lnTo>
                    <a:lnTo>
                      <a:pt x="276" y="263"/>
                    </a:lnTo>
                    <a:lnTo>
                      <a:pt x="270" y="270"/>
                    </a:lnTo>
                    <a:lnTo>
                      <a:pt x="263" y="278"/>
                    </a:lnTo>
                    <a:lnTo>
                      <a:pt x="254" y="284"/>
                    </a:lnTo>
                    <a:lnTo>
                      <a:pt x="245" y="289"/>
                    </a:lnTo>
                    <a:lnTo>
                      <a:pt x="236" y="294"/>
                    </a:lnTo>
                    <a:lnTo>
                      <a:pt x="226" y="297"/>
                    </a:lnTo>
                    <a:lnTo>
                      <a:pt x="216" y="300"/>
                    </a:lnTo>
                    <a:lnTo>
                      <a:pt x="206" y="301"/>
                    </a:lnTo>
                    <a:lnTo>
                      <a:pt x="195" y="302"/>
                    </a:lnTo>
                    <a:lnTo>
                      <a:pt x="184" y="301"/>
                    </a:lnTo>
                    <a:lnTo>
                      <a:pt x="173" y="300"/>
                    </a:lnTo>
                    <a:lnTo>
                      <a:pt x="164" y="297"/>
                    </a:lnTo>
                    <a:lnTo>
                      <a:pt x="154" y="294"/>
                    </a:lnTo>
                    <a:lnTo>
                      <a:pt x="145" y="289"/>
                    </a:lnTo>
                    <a:lnTo>
                      <a:pt x="137" y="284"/>
                    </a:lnTo>
                    <a:lnTo>
                      <a:pt x="128" y="278"/>
                    </a:lnTo>
                    <a:lnTo>
                      <a:pt x="121" y="270"/>
                    </a:lnTo>
                    <a:lnTo>
                      <a:pt x="114" y="263"/>
                    </a:lnTo>
                    <a:lnTo>
                      <a:pt x="107" y="256"/>
                    </a:lnTo>
                    <a:lnTo>
                      <a:pt x="103" y="246"/>
                    </a:lnTo>
                    <a:lnTo>
                      <a:pt x="98" y="237"/>
                    </a:lnTo>
                    <a:lnTo>
                      <a:pt x="94" y="228"/>
                    </a:lnTo>
                    <a:lnTo>
                      <a:pt x="92" y="218"/>
                    </a:lnTo>
                    <a:lnTo>
                      <a:pt x="90" y="207"/>
                    </a:lnTo>
                    <a:lnTo>
                      <a:pt x="90" y="196"/>
                    </a:lnTo>
                    <a:lnTo>
                      <a:pt x="90" y="186"/>
                    </a:lnTo>
                    <a:lnTo>
                      <a:pt x="92" y="175"/>
                    </a:lnTo>
                    <a:lnTo>
                      <a:pt x="94" y="165"/>
                    </a:lnTo>
                    <a:lnTo>
                      <a:pt x="98" y="156"/>
                    </a:lnTo>
                    <a:lnTo>
                      <a:pt x="103" y="146"/>
                    </a:lnTo>
                    <a:lnTo>
                      <a:pt x="107" y="137"/>
                    </a:lnTo>
                    <a:lnTo>
                      <a:pt x="114" y="130"/>
                    </a:lnTo>
                    <a:lnTo>
                      <a:pt x="121" y="121"/>
                    </a:lnTo>
                    <a:lnTo>
                      <a:pt x="128" y="115"/>
                    </a:lnTo>
                    <a:lnTo>
                      <a:pt x="137" y="109"/>
                    </a:lnTo>
                    <a:lnTo>
                      <a:pt x="145" y="104"/>
                    </a:lnTo>
                    <a:lnTo>
                      <a:pt x="154" y="99"/>
                    </a:lnTo>
                    <a:lnTo>
                      <a:pt x="164" y="96"/>
                    </a:lnTo>
                    <a:lnTo>
                      <a:pt x="173" y="93"/>
                    </a:lnTo>
                    <a:lnTo>
                      <a:pt x="184" y="92"/>
                    </a:lnTo>
                    <a:lnTo>
                      <a:pt x="195" y="91"/>
                    </a:lnTo>
                    <a:lnTo>
                      <a:pt x="204" y="92"/>
                    </a:lnTo>
                    <a:lnTo>
                      <a:pt x="214" y="93"/>
                    </a:lnTo>
                    <a:lnTo>
                      <a:pt x="222" y="94"/>
                    </a:lnTo>
                    <a:lnTo>
                      <a:pt x="231" y="97"/>
                    </a:lnTo>
                    <a:lnTo>
                      <a:pt x="298" y="3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4"/>
              <p:cNvSpPr/>
              <p:nvPr/>
            </p:nvSpPr>
            <p:spPr>
              <a:xfrm>
                <a:off x="9967913" y="3260725"/>
                <a:ext cx="47625" cy="49213"/>
              </a:xfrm>
              <a:custGeom>
                <a:rect b="b" l="l" r="r" t="t"/>
                <a:pathLst>
                  <a:path extrusionOk="0" h="151" w="150">
                    <a:moveTo>
                      <a:pt x="85" y="2"/>
                    </a:moveTo>
                    <a:lnTo>
                      <a:pt x="80" y="0"/>
                    </a:lnTo>
                    <a:lnTo>
                      <a:pt x="75" y="0"/>
                    </a:lnTo>
                    <a:lnTo>
                      <a:pt x="68" y="0"/>
                    </a:lnTo>
                    <a:lnTo>
                      <a:pt x="60" y="2"/>
                    </a:lnTo>
                    <a:lnTo>
                      <a:pt x="52" y="4"/>
                    </a:lnTo>
                    <a:lnTo>
                      <a:pt x="46" y="6"/>
                    </a:lnTo>
                    <a:lnTo>
                      <a:pt x="39" y="9"/>
                    </a:lnTo>
                    <a:lnTo>
                      <a:pt x="33" y="13"/>
                    </a:lnTo>
                    <a:lnTo>
                      <a:pt x="28" y="17"/>
                    </a:lnTo>
                    <a:lnTo>
                      <a:pt x="22" y="22"/>
                    </a:lnTo>
                    <a:lnTo>
                      <a:pt x="17" y="27"/>
                    </a:lnTo>
                    <a:lnTo>
                      <a:pt x="13" y="33"/>
                    </a:lnTo>
                    <a:lnTo>
                      <a:pt x="9" y="39"/>
                    </a:lnTo>
                    <a:lnTo>
                      <a:pt x="6" y="46"/>
                    </a:lnTo>
                    <a:lnTo>
                      <a:pt x="3" y="53"/>
                    </a:lnTo>
                    <a:lnTo>
                      <a:pt x="1" y="60"/>
                    </a:lnTo>
                    <a:lnTo>
                      <a:pt x="1" y="68"/>
                    </a:lnTo>
                    <a:lnTo>
                      <a:pt x="0" y="75"/>
                    </a:lnTo>
                    <a:lnTo>
                      <a:pt x="1" y="83"/>
                    </a:lnTo>
                    <a:lnTo>
                      <a:pt x="1" y="91"/>
                    </a:lnTo>
                    <a:lnTo>
                      <a:pt x="3" y="98"/>
                    </a:lnTo>
                    <a:lnTo>
                      <a:pt x="6" y="104"/>
                    </a:lnTo>
                    <a:lnTo>
                      <a:pt x="9" y="111"/>
                    </a:lnTo>
                    <a:lnTo>
                      <a:pt x="13" y="118"/>
                    </a:lnTo>
                    <a:lnTo>
                      <a:pt x="17" y="124"/>
                    </a:lnTo>
                    <a:lnTo>
                      <a:pt x="22" y="129"/>
                    </a:lnTo>
                    <a:lnTo>
                      <a:pt x="28" y="133"/>
                    </a:lnTo>
                    <a:lnTo>
                      <a:pt x="33" y="137"/>
                    </a:lnTo>
                    <a:lnTo>
                      <a:pt x="39" y="142"/>
                    </a:lnTo>
                    <a:lnTo>
                      <a:pt x="46" y="144"/>
                    </a:lnTo>
                    <a:lnTo>
                      <a:pt x="52" y="147"/>
                    </a:lnTo>
                    <a:lnTo>
                      <a:pt x="60" y="149"/>
                    </a:lnTo>
                    <a:lnTo>
                      <a:pt x="68" y="151"/>
                    </a:lnTo>
                    <a:lnTo>
                      <a:pt x="75" y="151"/>
                    </a:lnTo>
                    <a:lnTo>
                      <a:pt x="83" y="151"/>
                    </a:lnTo>
                    <a:lnTo>
                      <a:pt x="90" y="149"/>
                    </a:lnTo>
                    <a:lnTo>
                      <a:pt x="97" y="147"/>
                    </a:lnTo>
                    <a:lnTo>
                      <a:pt x="105" y="144"/>
                    </a:lnTo>
                    <a:lnTo>
                      <a:pt x="111" y="142"/>
                    </a:lnTo>
                    <a:lnTo>
                      <a:pt x="117" y="137"/>
                    </a:lnTo>
                    <a:lnTo>
                      <a:pt x="123" y="133"/>
                    </a:lnTo>
                    <a:lnTo>
                      <a:pt x="128" y="129"/>
                    </a:lnTo>
                    <a:lnTo>
                      <a:pt x="133" y="124"/>
                    </a:lnTo>
                    <a:lnTo>
                      <a:pt x="138" y="118"/>
                    </a:lnTo>
                    <a:lnTo>
                      <a:pt x="141" y="111"/>
                    </a:lnTo>
                    <a:lnTo>
                      <a:pt x="145" y="104"/>
                    </a:lnTo>
                    <a:lnTo>
                      <a:pt x="147" y="98"/>
                    </a:lnTo>
                    <a:lnTo>
                      <a:pt x="149" y="91"/>
                    </a:lnTo>
                    <a:lnTo>
                      <a:pt x="150" y="83"/>
                    </a:lnTo>
                    <a:lnTo>
                      <a:pt x="150" y="75"/>
                    </a:lnTo>
                    <a:lnTo>
                      <a:pt x="150" y="70"/>
                    </a:lnTo>
                    <a:lnTo>
                      <a:pt x="150" y="65"/>
                    </a:lnTo>
                    <a:lnTo>
                      <a:pt x="107" y="108"/>
                    </a:lnTo>
                    <a:lnTo>
                      <a:pt x="100" y="113"/>
                    </a:lnTo>
                    <a:lnTo>
                      <a:pt x="92" y="118"/>
                    </a:lnTo>
                    <a:lnTo>
                      <a:pt x="84" y="120"/>
                    </a:lnTo>
                    <a:lnTo>
                      <a:pt x="75" y="120"/>
                    </a:lnTo>
                    <a:lnTo>
                      <a:pt x="67" y="120"/>
                    </a:lnTo>
                    <a:lnTo>
                      <a:pt x="58" y="118"/>
                    </a:lnTo>
                    <a:lnTo>
                      <a:pt x="50" y="113"/>
                    </a:lnTo>
                    <a:lnTo>
                      <a:pt x="44" y="108"/>
                    </a:lnTo>
                    <a:lnTo>
                      <a:pt x="38" y="100"/>
                    </a:lnTo>
                    <a:lnTo>
                      <a:pt x="34" y="93"/>
                    </a:lnTo>
                    <a:lnTo>
                      <a:pt x="31" y="85"/>
                    </a:lnTo>
                    <a:lnTo>
                      <a:pt x="30" y="75"/>
                    </a:lnTo>
                    <a:lnTo>
                      <a:pt x="31" y="66"/>
                    </a:lnTo>
                    <a:lnTo>
                      <a:pt x="34" y="58"/>
                    </a:lnTo>
                    <a:lnTo>
                      <a:pt x="38" y="50"/>
                    </a:lnTo>
                    <a:lnTo>
                      <a:pt x="44" y="43"/>
                    </a:lnTo>
                    <a:lnTo>
                      <a:pt x="85" y="2"/>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4"/>
              <p:cNvSpPr/>
              <p:nvPr/>
            </p:nvSpPr>
            <p:spPr>
              <a:xfrm>
                <a:off x="9986963" y="3108325"/>
                <a:ext cx="180975" cy="182563"/>
              </a:xfrm>
              <a:custGeom>
                <a:rect b="b" l="l" r="r" t="t"/>
                <a:pathLst>
                  <a:path extrusionOk="0" h="572" w="571">
                    <a:moveTo>
                      <a:pt x="569" y="97"/>
                    </a:moveTo>
                    <a:lnTo>
                      <a:pt x="566" y="94"/>
                    </a:lnTo>
                    <a:lnTo>
                      <a:pt x="564" y="92"/>
                    </a:lnTo>
                    <a:lnTo>
                      <a:pt x="560" y="91"/>
                    </a:lnTo>
                    <a:lnTo>
                      <a:pt x="556" y="91"/>
                    </a:lnTo>
                    <a:lnTo>
                      <a:pt x="509" y="91"/>
                    </a:lnTo>
                    <a:lnTo>
                      <a:pt x="482" y="91"/>
                    </a:lnTo>
                    <a:lnTo>
                      <a:pt x="482" y="62"/>
                    </a:lnTo>
                    <a:lnTo>
                      <a:pt x="482" y="15"/>
                    </a:lnTo>
                    <a:lnTo>
                      <a:pt x="481" y="11"/>
                    </a:lnTo>
                    <a:lnTo>
                      <a:pt x="480" y="8"/>
                    </a:lnTo>
                    <a:lnTo>
                      <a:pt x="478" y="5"/>
                    </a:lnTo>
                    <a:lnTo>
                      <a:pt x="476" y="3"/>
                    </a:lnTo>
                    <a:lnTo>
                      <a:pt x="472" y="1"/>
                    </a:lnTo>
                    <a:lnTo>
                      <a:pt x="469" y="0"/>
                    </a:lnTo>
                    <a:lnTo>
                      <a:pt x="465" y="0"/>
                    </a:lnTo>
                    <a:lnTo>
                      <a:pt x="461" y="0"/>
                    </a:lnTo>
                    <a:lnTo>
                      <a:pt x="455" y="3"/>
                    </a:lnTo>
                    <a:lnTo>
                      <a:pt x="439" y="9"/>
                    </a:lnTo>
                    <a:lnTo>
                      <a:pt x="417" y="17"/>
                    </a:lnTo>
                    <a:lnTo>
                      <a:pt x="392" y="29"/>
                    </a:lnTo>
                    <a:lnTo>
                      <a:pt x="392" y="29"/>
                    </a:lnTo>
                    <a:lnTo>
                      <a:pt x="392" y="165"/>
                    </a:lnTo>
                    <a:lnTo>
                      <a:pt x="390" y="171"/>
                    </a:lnTo>
                    <a:lnTo>
                      <a:pt x="387" y="176"/>
                    </a:lnTo>
                    <a:lnTo>
                      <a:pt x="382" y="180"/>
                    </a:lnTo>
                    <a:lnTo>
                      <a:pt x="376" y="181"/>
                    </a:lnTo>
                    <a:lnTo>
                      <a:pt x="371" y="180"/>
                    </a:lnTo>
                    <a:lnTo>
                      <a:pt x="366" y="176"/>
                    </a:lnTo>
                    <a:lnTo>
                      <a:pt x="362" y="171"/>
                    </a:lnTo>
                    <a:lnTo>
                      <a:pt x="361" y="165"/>
                    </a:lnTo>
                    <a:lnTo>
                      <a:pt x="361" y="45"/>
                    </a:lnTo>
                    <a:lnTo>
                      <a:pt x="343" y="56"/>
                    </a:lnTo>
                    <a:lnTo>
                      <a:pt x="324" y="70"/>
                    </a:lnTo>
                    <a:lnTo>
                      <a:pt x="306" y="83"/>
                    </a:lnTo>
                    <a:lnTo>
                      <a:pt x="290" y="97"/>
                    </a:lnTo>
                    <a:lnTo>
                      <a:pt x="276" y="113"/>
                    </a:lnTo>
                    <a:lnTo>
                      <a:pt x="263" y="130"/>
                    </a:lnTo>
                    <a:lnTo>
                      <a:pt x="258" y="138"/>
                    </a:lnTo>
                    <a:lnTo>
                      <a:pt x="254" y="147"/>
                    </a:lnTo>
                    <a:lnTo>
                      <a:pt x="250" y="156"/>
                    </a:lnTo>
                    <a:lnTo>
                      <a:pt x="247" y="165"/>
                    </a:lnTo>
                    <a:lnTo>
                      <a:pt x="246" y="176"/>
                    </a:lnTo>
                    <a:lnTo>
                      <a:pt x="245" y="186"/>
                    </a:lnTo>
                    <a:lnTo>
                      <a:pt x="245" y="196"/>
                    </a:lnTo>
                    <a:lnTo>
                      <a:pt x="246" y="205"/>
                    </a:lnTo>
                    <a:lnTo>
                      <a:pt x="249" y="216"/>
                    </a:lnTo>
                    <a:lnTo>
                      <a:pt x="252" y="226"/>
                    </a:lnTo>
                    <a:lnTo>
                      <a:pt x="257" y="236"/>
                    </a:lnTo>
                    <a:lnTo>
                      <a:pt x="262" y="246"/>
                    </a:lnTo>
                    <a:lnTo>
                      <a:pt x="271" y="258"/>
                    </a:lnTo>
                    <a:lnTo>
                      <a:pt x="280" y="270"/>
                    </a:lnTo>
                    <a:lnTo>
                      <a:pt x="280" y="270"/>
                    </a:lnTo>
                    <a:lnTo>
                      <a:pt x="249" y="302"/>
                    </a:lnTo>
                    <a:lnTo>
                      <a:pt x="163" y="386"/>
                    </a:lnTo>
                    <a:lnTo>
                      <a:pt x="142" y="408"/>
                    </a:lnTo>
                    <a:lnTo>
                      <a:pt x="78" y="472"/>
                    </a:lnTo>
                    <a:lnTo>
                      <a:pt x="57" y="494"/>
                    </a:lnTo>
                    <a:lnTo>
                      <a:pt x="23" y="528"/>
                    </a:lnTo>
                    <a:lnTo>
                      <a:pt x="4" y="546"/>
                    </a:lnTo>
                    <a:lnTo>
                      <a:pt x="2" y="549"/>
                    </a:lnTo>
                    <a:lnTo>
                      <a:pt x="1" y="551"/>
                    </a:lnTo>
                    <a:lnTo>
                      <a:pt x="1" y="553"/>
                    </a:lnTo>
                    <a:lnTo>
                      <a:pt x="0" y="556"/>
                    </a:lnTo>
                    <a:lnTo>
                      <a:pt x="1" y="560"/>
                    </a:lnTo>
                    <a:lnTo>
                      <a:pt x="1" y="562"/>
                    </a:lnTo>
                    <a:lnTo>
                      <a:pt x="2" y="564"/>
                    </a:lnTo>
                    <a:lnTo>
                      <a:pt x="4" y="567"/>
                    </a:lnTo>
                    <a:lnTo>
                      <a:pt x="4" y="567"/>
                    </a:lnTo>
                    <a:lnTo>
                      <a:pt x="4" y="567"/>
                    </a:lnTo>
                    <a:lnTo>
                      <a:pt x="9" y="571"/>
                    </a:lnTo>
                    <a:lnTo>
                      <a:pt x="15" y="572"/>
                    </a:lnTo>
                    <a:lnTo>
                      <a:pt x="20" y="571"/>
                    </a:lnTo>
                    <a:lnTo>
                      <a:pt x="25" y="567"/>
                    </a:lnTo>
                    <a:lnTo>
                      <a:pt x="25" y="567"/>
                    </a:lnTo>
                    <a:lnTo>
                      <a:pt x="26" y="567"/>
                    </a:lnTo>
                    <a:lnTo>
                      <a:pt x="43" y="549"/>
                    </a:lnTo>
                    <a:lnTo>
                      <a:pt x="78" y="514"/>
                    </a:lnTo>
                    <a:lnTo>
                      <a:pt x="100" y="494"/>
                    </a:lnTo>
                    <a:lnTo>
                      <a:pt x="163" y="429"/>
                    </a:lnTo>
                    <a:lnTo>
                      <a:pt x="185" y="408"/>
                    </a:lnTo>
                    <a:lnTo>
                      <a:pt x="271" y="323"/>
                    </a:lnTo>
                    <a:lnTo>
                      <a:pt x="301" y="291"/>
                    </a:lnTo>
                    <a:lnTo>
                      <a:pt x="313" y="302"/>
                    </a:lnTo>
                    <a:lnTo>
                      <a:pt x="326" y="309"/>
                    </a:lnTo>
                    <a:lnTo>
                      <a:pt x="340" y="316"/>
                    </a:lnTo>
                    <a:lnTo>
                      <a:pt x="354" y="323"/>
                    </a:lnTo>
                    <a:lnTo>
                      <a:pt x="368" y="325"/>
                    </a:lnTo>
                    <a:lnTo>
                      <a:pt x="383" y="326"/>
                    </a:lnTo>
                    <a:lnTo>
                      <a:pt x="394" y="326"/>
                    </a:lnTo>
                    <a:lnTo>
                      <a:pt x="404" y="324"/>
                    </a:lnTo>
                    <a:lnTo>
                      <a:pt x="415" y="321"/>
                    </a:lnTo>
                    <a:lnTo>
                      <a:pt x="425" y="318"/>
                    </a:lnTo>
                    <a:lnTo>
                      <a:pt x="434" y="313"/>
                    </a:lnTo>
                    <a:lnTo>
                      <a:pt x="443" y="308"/>
                    </a:lnTo>
                    <a:lnTo>
                      <a:pt x="451" y="301"/>
                    </a:lnTo>
                    <a:lnTo>
                      <a:pt x="461" y="294"/>
                    </a:lnTo>
                    <a:lnTo>
                      <a:pt x="477" y="279"/>
                    </a:lnTo>
                    <a:lnTo>
                      <a:pt x="493" y="260"/>
                    </a:lnTo>
                    <a:lnTo>
                      <a:pt x="506" y="241"/>
                    </a:lnTo>
                    <a:lnTo>
                      <a:pt x="519" y="221"/>
                    </a:lnTo>
                    <a:lnTo>
                      <a:pt x="531" y="202"/>
                    </a:lnTo>
                    <a:lnTo>
                      <a:pt x="541" y="182"/>
                    </a:lnTo>
                    <a:lnTo>
                      <a:pt x="549" y="164"/>
                    </a:lnTo>
                    <a:lnTo>
                      <a:pt x="556" y="148"/>
                    </a:lnTo>
                    <a:lnTo>
                      <a:pt x="566" y="121"/>
                    </a:lnTo>
                    <a:lnTo>
                      <a:pt x="571" y="110"/>
                    </a:lnTo>
                    <a:lnTo>
                      <a:pt x="571" y="106"/>
                    </a:lnTo>
                    <a:lnTo>
                      <a:pt x="571" y="103"/>
                    </a:lnTo>
                    <a:lnTo>
                      <a:pt x="571" y="99"/>
                    </a:lnTo>
                    <a:lnTo>
                      <a:pt x="569" y="97"/>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31" name="Google Shape;131;p14"/>
          <p:cNvGrpSpPr/>
          <p:nvPr/>
        </p:nvGrpSpPr>
        <p:grpSpPr>
          <a:xfrm>
            <a:off x="10420522" y="3661177"/>
            <a:ext cx="1401009" cy="1352810"/>
            <a:chOff x="10654021" y="3962352"/>
            <a:chExt cx="1179698" cy="1354571"/>
          </a:xfrm>
        </p:grpSpPr>
        <p:sp>
          <p:nvSpPr>
            <p:cNvPr id="132" name="Google Shape;132;p14"/>
            <p:cNvSpPr/>
            <p:nvPr/>
          </p:nvSpPr>
          <p:spPr>
            <a:xfrm>
              <a:off x="10654021" y="4455149"/>
              <a:ext cx="1179698" cy="8617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ID">
                  <a:solidFill>
                    <a:srgbClr val="3F3F3F"/>
                  </a:solidFill>
                  <a:latin typeface="Quattrocento Sans"/>
                  <a:ea typeface="Quattrocento Sans"/>
                  <a:cs typeface="Quattrocento Sans"/>
                  <a:sym typeface="Quattrocento Sans"/>
                </a:rPr>
                <a:t>COMPONENTS USED:</a:t>
              </a:r>
              <a:endParaRPr b="1">
                <a:solidFill>
                  <a:srgbClr val="3F3F3F"/>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ID">
                  <a:solidFill>
                    <a:srgbClr val="3F3F3F"/>
                  </a:solidFill>
                  <a:latin typeface="Quattrocento Sans"/>
                  <a:ea typeface="Quattrocento Sans"/>
                  <a:cs typeface="Quattrocento Sans"/>
                  <a:sym typeface="Quattrocento Sans"/>
                </a:rPr>
                <a:t>▪NodeMCU,</a:t>
              </a:r>
              <a:endParaRPr>
                <a:solidFill>
                  <a:srgbClr val="3F3F3F"/>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ID">
                  <a:solidFill>
                    <a:srgbClr val="3F3F3F"/>
                  </a:solidFill>
                  <a:latin typeface="Quattrocento Sans"/>
                  <a:ea typeface="Quattrocento Sans"/>
                  <a:cs typeface="Quattrocento Sans"/>
                  <a:sym typeface="Quattrocento Sans"/>
                </a:rPr>
                <a:t>▪Blynk app,</a:t>
              </a:r>
              <a:endParaRPr>
                <a:solidFill>
                  <a:srgbClr val="3F3F3F"/>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ID">
                  <a:solidFill>
                    <a:srgbClr val="3F3F3F"/>
                  </a:solidFill>
                  <a:latin typeface="Quattrocento Sans"/>
                  <a:ea typeface="Quattrocento Sans"/>
                  <a:cs typeface="Quattrocento Sans"/>
                  <a:sym typeface="Quattrocento Sans"/>
                </a:rPr>
                <a:t>▪4 channel relay.</a:t>
              </a:r>
              <a:endParaRPr>
                <a:solidFill>
                  <a:srgbClr val="3F3F3F"/>
                </a:solidFill>
                <a:latin typeface="Quattrocento Sans"/>
                <a:ea typeface="Quattrocento Sans"/>
                <a:cs typeface="Quattrocento Sans"/>
                <a:sym typeface="Quattrocento Sans"/>
              </a:endParaRPr>
            </a:p>
          </p:txBody>
        </p:sp>
        <p:grpSp>
          <p:nvGrpSpPr>
            <p:cNvPr id="133" name="Google Shape;133;p14"/>
            <p:cNvGrpSpPr/>
            <p:nvPr/>
          </p:nvGrpSpPr>
          <p:grpSpPr>
            <a:xfrm>
              <a:off x="10654021" y="3962352"/>
              <a:ext cx="284163" cy="284163"/>
              <a:chOff x="7613650" y="1387475"/>
              <a:chExt cx="284163" cy="284163"/>
            </a:xfrm>
          </p:grpSpPr>
          <p:sp>
            <p:nvSpPr>
              <p:cNvPr id="134" name="Google Shape;134;p14"/>
              <p:cNvSpPr/>
              <p:nvPr/>
            </p:nvSpPr>
            <p:spPr>
              <a:xfrm>
                <a:off x="7613650" y="1471613"/>
                <a:ext cx="200025" cy="200025"/>
              </a:xfrm>
              <a:custGeom>
                <a:rect b="b" l="l" r="r" t="t"/>
                <a:pathLst>
                  <a:path extrusionOk="0" h="629" w="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4"/>
              <p:cNvSpPr/>
              <p:nvPr/>
            </p:nvSpPr>
            <p:spPr>
              <a:xfrm>
                <a:off x="7781925" y="1387475"/>
                <a:ext cx="115888" cy="117475"/>
              </a:xfrm>
              <a:custGeom>
                <a:rect b="b" l="l" r="r" t="t"/>
                <a:pathLst>
                  <a:path extrusionOk="0" h="369" w="362">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36" name="Google Shape;136;p14"/>
          <p:cNvSpPr/>
          <p:nvPr/>
        </p:nvSpPr>
        <p:spPr>
          <a:xfrm flipH="1" rot="10800000">
            <a:off x="6766200" y="2388075"/>
            <a:ext cx="503700" cy="77400"/>
          </a:xfrm>
          <a:prstGeom prst="rect">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p:nvPr/>
        </p:nvSpPr>
        <p:spPr>
          <a:xfrm flipH="1" rot="10800000">
            <a:off x="-26175" y="3501000"/>
            <a:ext cx="12086700" cy="3357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15"/>
          <p:cNvSpPr txBox="1"/>
          <p:nvPr>
            <p:ph type="title"/>
          </p:nvPr>
        </p:nvSpPr>
        <p:spPr>
          <a:xfrm>
            <a:off x="497700" y="1030311"/>
            <a:ext cx="11196600" cy="8382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595959"/>
              </a:buClr>
              <a:buSzPts val="3600"/>
              <a:buFont typeface="Quattrocento Sans"/>
              <a:buNone/>
            </a:pPr>
            <a:r>
              <a:rPr lang="en-ID"/>
              <a:t>COMPONENTS AND PLATFORMS USED</a:t>
            </a:r>
            <a:endParaRPr/>
          </a:p>
        </p:txBody>
      </p:sp>
      <p:pic>
        <p:nvPicPr>
          <p:cNvPr id="144" name="Google Shape;144;p15"/>
          <p:cNvPicPr preferRelativeResize="0"/>
          <p:nvPr/>
        </p:nvPicPr>
        <p:blipFill>
          <a:blip r:embed="rId3">
            <a:alphaModFix/>
          </a:blip>
          <a:stretch>
            <a:fillRect/>
          </a:stretch>
        </p:blipFill>
        <p:spPr>
          <a:xfrm>
            <a:off x="1551275" y="2477200"/>
            <a:ext cx="3740050" cy="1825144"/>
          </a:xfrm>
          <a:prstGeom prst="rect">
            <a:avLst/>
          </a:prstGeom>
          <a:noFill/>
          <a:ln>
            <a:noFill/>
          </a:ln>
        </p:spPr>
      </p:pic>
      <p:pic>
        <p:nvPicPr>
          <p:cNvPr id="145" name="Google Shape;145;p15"/>
          <p:cNvPicPr preferRelativeResize="0"/>
          <p:nvPr/>
        </p:nvPicPr>
        <p:blipFill>
          <a:blip r:embed="rId4">
            <a:alphaModFix/>
          </a:blip>
          <a:stretch>
            <a:fillRect/>
          </a:stretch>
        </p:blipFill>
        <p:spPr>
          <a:xfrm flipH="1">
            <a:off x="2490573" y="5000188"/>
            <a:ext cx="1432126" cy="1199050"/>
          </a:xfrm>
          <a:prstGeom prst="rect">
            <a:avLst/>
          </a:prstGeom>
          <a:noFill/>
          <a:ln>
            <a:noFill/>
          </a:ln>
        </p:spPr>
      </p:pic>
      <p:pic>
        <p:nvPicPr>
          <p:cNvPr id="146" name="Google Shape;146;p15"/>
          <p:cNvPicPr preferRelativeResize="0"/>
          <p:nvPr/>
        </p:nvPicPr>
        <p:blipFill>
          <a:blip r:embed="rId5">
            <a:alphaModFix/>
          </a:blip>
          <a:stretch>
            <a:fillRect/>
          </a:stretch>
        </p:blipFill>
        <p:spPr>
          <a:xfrm>
            <a:off x="6096000" y="2320150"/>
            <a:ext cx="4513224" cy="2029876"/>
          </a:xfrm>
          <a:prstGeom prst="rect">
            <a:avLst/>
          </a:prstGeom>
          <a:noFill/>
          <a:ln>
            <a:noFill/>
          </a:ln>
        </p:spPr>
      </p:pic>
      <p:pic>
        <p:nvPicPr>
          <p:cNvPr id="147" name="Google Shape;147;p15"/>
          <p:cNvPicPr preferRelativeResize="0"/>
          <p:nvPr/>
        </p:nvPicPr>
        <p:blipFill>
          <a:blip r:embed="rId6">
            <a:alphaModFix/>
          </a:blip>
          <a:stretch>
            <a:fillRect/>
          </a:stretch>
        </p:blipFill>
        <p:spPr>
          <a:xfrm>
            <a:off x="4397864" y="5149009"/>
            <a:ext cx="2601250" cy="851691"/>
          </a:xfrm>
          <a:prstGeom prst="rect">
            <a:avLst/>
          </a:prstGeom>
          <a:noFill/>
          <a:ln>
            <a:noFill/>
          </a:ln>
        </p:spPr>
      </p:pic>
      <p:pic>
        <p:nvPicPr>
          <p:cNvPr id="148" name="Google Shape;148;p15"/>
          <p:cNvPicPr preferRelativeResize="0"/>
          <p:nvPr/>
        </p:nvPicPr>
        <p:blipFill>
          <a:blip r:embed="rId7">
            <a:alphaModFix/>
          </a:blip>
          <a:stretch>
            <a:fillRect/>
          </a:stretch>
        </p:blipFill>
        <p:spPr>
          <a:xfrm>
            <a:off x="7474300" y="5000200"/>
            <a:ext cx="1219352" cy="1199025"/>
          </a:xfrm>
          <a:prstGeom prst="rect">
            <a:avLst/>
          </a:prstGeom>
          <a:noFill/>
          <a:ln>
            <a:noFill/>
          </a:ln>
        </p:spPr>
      </p:pic>
      <p:sp>
        <p:nvSpPr>
          <p:cNvPr id="149" name="Google Shape;149;p15"/>
          <p:cNvSpPr/>
          <p:nvPr/>
        </p:nvSpPr>
        <p:spPr>
          <a:xfrm>
            <a:off x="-26175" y="3501100"/>
            <a:ext cx="228300" cy="3357000"/>
          </a:xfrm>
          <a:prstGeom prst="rect">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15"/>
          <p:cNvSpPr/>
          <p:nvPr/>
        </p:nvSpPr>
        <p:spPr>
          <a:xfrm flipH="1">
            <a:off x="-26175" y="0"/>
            <a:ext cx="228300" cy="3501300"/>
          </a:xfrm>
          <a:prstGeom prst="rect">
            <a:avLst/>
          </a:prstGeom>
          <a:solidFill>
            <a:srgbClr val="78E3DB"/>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15"/>
          <p:cNvSpPr/>
          <p:nvPr/>
        </p:nvSpPr>
        <p:spPr>
          <a:xfrm flipH="1">
            <a:off x="11989875" y="3501300"/>
            <a:ext cx="228300" cy="3357000"/>
          </a:xfrm>
          <a:prstGeom prst="rect">
            <a:avLst/>
          </a:prstGeom>
          <a:solidFill>
            <a:srgbClr val="78E3DB"/>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15"/>
          <p:cNvSpPr/>
          <p:nvPr/>
        </p:nvSpPr>
        <p:spPr>
          <a:xfrm>
            <a:off x="11989875" y="0"/>
            <a:ext cx="228300" cy="3501300"/>
          </a:xfrm>
          <a:prstGeom prst="rect">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515937" y="611236"/>
            <a:ext cx="11196637" cy="838152"/>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595959"/>
              </a:buClr>
              <a:buSzPts val="3600"/>
              <a:buFont typeface="Quattrocento Sans"/>
              <a:buNone/>
            </a:pPr>
            <a:r>
              <a:rPr lang="en-ID"/>
              <a:t>BLOCK DIAGRAM</a:t>
            </a:r>
            <a:endParaRPr/>
          </a:p>
        </p:txBody>
      </p:sp>
      <p:sp>
        <p:nvSpPr>
          <p:cNvPr id="158" name="Google Shape;158;p16"/>
          <p:cNvSpPr/>
          <p:nvPr/>
        </p:nvSpPr>
        <p:spPr>
          <a:xfrm flipH="1">
            <a:off x="369550" y="1844675"/>
            <a:ext cx="11665500" cy="4114200"/>
          </a:xfrm>
          <a:prstGeom prst="rect">
            <a:avLst/>
          </a:prstGeom>
          <a:solidFill>
            <a:srgbClr val="78E3DB"/>
          </a:solidFill>
          <a:ln cap="flat" cmpd="sng" w="9525">
            <a:solidFill>
              <a:srgbClr val="43434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16"/>
          <p:cNvSpPr/>
          <p:nvPr/>
        </p:nvSpPr>
        <p:spPr>
          <a:xfrm flipH="1">
            <a:off x="1120546" y="2644480"/>
            <a:ext cx="3511192" cy="43088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1" sz="1400">
              <a:solidFill>
                <a:srgbClr val="073061"/>
              </a:solidFill>
              <a:latin typeface="Quattrocento Sans"/>
              <a:ea typeface="Quattrocento Sans"/>
              <a:cs typeface="Quattrocento Sans"/>
              <a:sym typeface="Quattrocento Sans"/>
            </a:endParaRPr>
          </a:p>
        </p:txBody>
      </p:sp>
      <p:pic>
        <p:nvPicPr>
          <p:cNvPr id="160" name="Google Shape;160;p16"/>
          <p:cNvPicPr preferRelativeResize="0"/>
          <p:nvPr/>
        </p:nvPicPr>
        <p:blipFill rotWithShape="1">
          <a:blip r:embed="rId3">
            <a:alphaModFix/>
          </a:blip>
          <a:srcRect b="0" l="1254" r="0" t="0"/>
          <a:stretch/>
        </p:blipFill>
        <p:spPr>
          <a:xfrm>
            <a:off x="369550" y="3033950"/>
            <a:ext cx="11592300" cy="1735650"/>
          </a:xfrm>
          <a:prstGeom prst="rect">
            <a:avLst/>
          </a:prstGeom>
          <a:noFill/>
          <a:ln>
            <a:noFill/>
          </a:ln>
        </p:spPr>
      </p:pic>
      <p:sp>
        <p:nvSpPr>
          <p:cNvPr id="161" name="Google Shape;161;p16"/>
          <p:cNvSpPr/>
          <p:nvPr/>
        </p:nvSpPr>
        <p:spPr>
          <a:xfrm>
            <a:off x="125950" y="1844675"/>
            <a:ext cx="243600" cy="4114200"/>
          </a:xfrm>
          <a:prstGeom prst="rect">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16"/>
          <p:cNvSpPr/>
          <p:nvPr/>
        </p:nvSpPr>
        <p:spPr>
          <a:xfrm>
            <a:off x="11791450" y="1844675"/>
            <a:ext cx="243600" cy="4114200"/>
          </a:xfrm>
          <a:prstGeom prst="rect">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1736063" y="1073550"/>
            <a:ext cx="8469900" cy="4380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595959"/>
              </a:buClr>
              <a:buSzPts val="3600"/>
              <a:buFont typeface="Quattrocento Sans"/>
              <a:buNone/>
            </a:pPr>
            <a:r>
              <a:rPr lang="en-ID"/>
              <a:t>                            IoT PLATFORMS</a:t>
            </a:r>
            <a:endParaRPr/>
          </a:p>
        </p:txBody>
      </p:sp>
      <p:sp>
        <p:nvSpPr>
          <p:cNvPr id="169" name="Google Shape;169;p17"/>
          <p:cNvSpPr/>
          <p:nvPr/>
        </p:nvSpPr>
        <p:spPr>
          <a:xfrm>
            <a:off x="4350375" y="2298781"/>
            <a:ext cx="1520100" cy="923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D">
                <a:solidFill>
                  <a:srgbClr val="3F3F3F"/>
                </a:solidFill>
                <a:latin typeface="Quattrocento Sans"/>
                <a:ea typeface="Quattrocento Sans"/>
                <a:cs typeface="Quattrocento Sans"/>
                <a:sym typeface="Quattrocento Sans"/>
              </a:rPr>
              <a:t>ThingSpeak is a web platform</a:t>
            </a:r>
            <a:endParaRPr sz="1400">
              <a:solidFill>
                <a:srgbClr val="3F3F3F"/>
              </a:solidFill>
              <a:latin typeface="Quattrocento Sans"/>
              <a:ea typeface="Quattrocento Sans"/>
              <a:cs typeface="Quattrocento Sans"/>
              <a:sym typeface="Quattrocento Sans"/>
            </a:endParaRPr>
          </a:p>
        </p:txBody>
      </p:sp>
      <p:sp>
        <p:nvSpPr>
          <p:cNvPr id="170" name="Google Shape;170;p17"/>
          <p:cNvSpPr/>
          <p:nvPr/>
        </p:nvSpPr>
        <p:spPr>
          <a:xfrm>
            <a:off x="6369357" y="2286208"/>
            <a:ext cx="1802100" cy="741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D">
                <a:solidFill>
                  <a:srgbClr val="3F3F3F"/>
                </a:solidFill>
                <a:latin typeface="Quattrocento Sans"/>
                <a:ea typeface="Quattrocento Sans"/>
                <a:cs typeface="Quattrocento Sans"/>
                <a:sym typeface="Quattrocento Sans"/>
              </a:rPr>
              <a:t>blynk is a phone application with GUI</a:t>
            </a:r>
            <a:endParaRPr sz="1400">
              <a:solidFill>
                <a:srgbClr val="3F3F3F"/>
              </a:solidFill>
              <a:latin typeface="Quattrocento Sans"/>
              <a:ea typeface="Quattrocento Sans"/>
              <a:cs typeface="Quattrocento Sans"/>
              <a:sym typeface="Quattrocento Sans"/>
            </a:endParaRPr>
          </a:p>
        </p:txBody>
      </p:sp>
      <p:sp>
        <p:nvSpPr>
          <p:cNvPr id="171" name="Google Shape;171;p17"/>
          <p:cNvSpPr/>
          <p:nvPr/>
        </p:nvSpPr>
        <p:spPr>
          <a:xfrm>
            <a:off x="4304175" y="4009399"/>
            <a:ext cx="1520100" cy="741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D">
                <a:solidFill>
                  <a:srgbClr val="3F3F3F"/>
                </a:solidFill>
                <a:latin typeface="Quattrocento Sans"/>
                <a:ea typeface="Quattrocento Sans"/>
                <a:cs typeface="Quattrocento Sans"/>
                <a:sym typeface="Quattrocento Sans"/>
              </a:rPr>
              <a:t>Thingspeak is not very secure its apis is based on token parameter only.</a:t>
            </a:r>
            <a:endParaRPr sz="1400">
              <a:solidFill>
                <a:srgbClr val="3F3F3F"/>
              </a:solidFill>
              <a:latin typeface="Quattrocento Sans"/>
              <a:ea typeface="Quattrocento Sans"/>
              <a:cs typeface="Quattrocento Sans"/>
              <a:sym typeface="Quattrocento Sans"/>
            </a:endParaRPr>
          </a:p>
        </p:txBody>
      </p:sp>
      <p:sp>
        <p:nvSpPr>
          <p:cNvPr id="172" name="Google Shape;172;p17"/>
          <p:cNvSpPr/>
          <p:nvPr/>
        </p:nvSpPr>
        <p:spPr>
          <a:xfrm>
            <a:off x="6339132" y="4009403"/>
            <a:ext cx="1802100" cy="741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D">
                <a:solidFill>
                  <a:srgbClr val="3F3F3F"/>
                </a:solidFill>
                <a:latin typeface="Quattrocento Sans"/>
                <a:ea typeface="Quattrocento Sans"/>
                <a:cs typeface="Quattrocento Sans"/>
                <a:sym typeface="Quattrocento Sans"/>
              </a:rPr>
              <a:t>In general, if you have the local server it is fully secured. The server supports the most recent and secure TLS protocol version of TLS 1.3.</a:t>
            </a:r>
            <a:endParaRPr sz="1400">
              <a:solidFill>
                <a:srgbClr val="3F3F3F"/>
              </a:solidFill>
              <a:latin typeface="Quattrocento Sans"/>
              <a:ea typeface="Quattrocento Sans"/>
              <a:cs typeface="Quattrocento Sans"/>
              <a:sym typeface="Quattrocento Sans"/>
            </a:endParaRPr>
          </a:p>
        </p:txBody>
      </p:sp>
      <p:cxnSp>
        <p:nvCxnSpPr>
          <p:cNvPr id="173" name="Google Shape;173;p17"/>
          <p:cNvCxnSpPr/>
          <p:nvPr/>
        </p:nvCxnSpPr>
        <p:spPr>
          <a:xfrm>
            <a:off x="4157887" y="3726952"/>
            <a:ext cx="1448700" cy="0"/>
          </a:xfrm>
          <a:prstGeom prst="straightConnector1">
            <a:avLst/>
          </a:prstGeom>
          <a:noFill/>
          <a:ln cap="flat" cmpd="sng" w="9525">
            <a:solidFill>
              <a:srgbClr val="BFBFBF"/>
            </a:solidFill>
            <a:prstDash val="solid"/>
            <a:miter lim="800000"/>
            <a:headEnd len="sm" w="sm" type="none"/>
            <a:tailEnd len="sm" w="sm" type="none"/>
          </a:ln>
        </p:spPr>
      </p:cxnSp>
      <p:cxnSp>
        <p:nvCxnSpPr>
          <p:cNvPr id="174" name="Google Shape;174;p17"/>
          <p:cNvCxnSpPr/>
          <p:nvPr/>
        </p:nvCxnSpPr>
        <p:spPr>
          <a:xfrm>
            <a:off x="6411805" y="3730011"/>
            <a:ext cx="1717200" cy="0"/>
          </a:xfrm>
          <a:prstGeom prst="straightConnector1">
            <a:avLst/>
          </a:prstGeom>
          <a:noFill/>
          <a:ln cap="flat" cmpd="sng" w="9525">
            <a:solidFill>
              <a:srgbClr val="BFBFBF"/>
            </a:solidFill>
            <a:prstDash val="solid"/>
            <a:miter lim="800000"/>
            <a:headEnd len="sm" w="sm" type="none"/>
            <a:tailEnd len="sm" w="sm" type="none"/>
          </a:ln>
        </p:spPr>
      </p:cxnSp>
      <p:sp>
        <p:nvSpPr>
          <p:cNvPr id="175" name="Google Shape;175;p17"/>
          <p:cNvSpPr/>
          <p:nvPr/>
        </p:nvSpPr>
        <p:spPr>
          <a:xfrm>
            <a:off x="515925" y="2524067"/>
            <a:ext cx="3027300" cy="1593900"/>
          </a:xfrm>
          <a:prstGeom prst="rect">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17"/>
          <p:cNvSpPr/>
          <p:nvPr/>
        </p:nvSpPr>
        <p:spPr>
          <a:xfrm>
            <a:off x="515925" y="4751296"/>
            <a:ext cx="3027300" cy="1593900"/>
          </a:xfrm>
          <a:prstGeom prst="rect">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17"/>
          <p:cNvSpPr/>
          <p:nvPr/>
        </p:nvSpPr>
        <p:spPr>
          <a:xfrm flipH="1">
            <a:off x="855991" y="4932700"/>
            <a:ext cx="2347200" cy="1231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ID" sz="2000">
                <a:solidFill>
                  <a:schemeClr val="lt1"/>
                </a:solidFill>
                <a:latin typeface="Quattrocento Sans"/>
                <a:ea typeface="Quattrocento Sans"/>
                <a:cs typeface="Quattrocento Sans"/>
                <a:sym typeface="Quattrocento Sans"/>
              </a:rPr>
              <a:t>3.Adafruit io</a:t>
            </a:r>
            <a:endParaRPr b="1" sz="2000">
              <a:solidFill>
                <a:schemeClr val="lt1"/>
              </a:solidFill>
              <a:latin typeface="Quattrocento Sans"/>
              <a:ea typeface="Quattrocento Sans"/>
              <a:cs typeface="Quattrocento Sans"/>
              <a:sym typeface="Quattrocento Sans"/>
            </a:endParaRPr>
          </a:p>
        </p:txBody>
      </p:sp>
      <p:sp>
        <p:nvSpPr>
          <p:cNvPr id="178" name="Google Shape;178;p17"/>
          <p:cNvSpPr/>
          <p:nvPr/>
        </p:nvSpPr>
        <p:spPr>
          <a:xfrm>
            <a:off x="800208" y="2859379"/>
            <a:ext cx="2537400" cy="9234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ID" sz="2000">
                <a:solidFill>
                  <a:srgbClr val="073061"/>
                </a:solidFill>
                <a:latin typeface="Quattrocento Sans"/>
                <a:ea typeface="Quattrocento Sans"/>
                <a:cs typeface="Quattrocento Sans"/>
                <a:sym typeface="Quattrocento Sans"/>
              </a:rPr>
              <a:t>2.Blynk</a:t>
            </a:r>
            <a:endParaRPr b="1" sz="2000">
              <a:solidFill>
                <a:srgbClr val="073061"/>
              </a:solidFill>
              <a:latin typeface="Quattrocento Sans"/>
              <a:ea typeface="Quattrocento Sans"/>
              <a:cs typeface="Quattrocento Sans"/>
              <a:sym typeface="Quattrocento Sans"/>
            </a:endParaRPr>
          </a:p>
        </p:txBody>
      </p:sp>
      <p:grpSp>
        <p:nvGrpSpPr>
          <p:cNvPr id="179" name="Google Shape;179;p17"/>
          <p:cNvGrpSpPr/>
          <p:nvPr/>
        </p:nvGrpSpPr>
        <p:grpSpPr>
          <a:xfrm>
            <a:off x="3739331" y="2344007"/>
            <a:ext cx="389877" cy="333705"/>
            <a:chOff x="9310688" y="1982788"/>
            <a:chExt cx="285750" cy="249238"/>
          </a:xfrm>
        </p:grpSpPr>
        <p:sp>
          <p:nvSpPr>
            <p:cNvPr id="180" name="Google Shape;180;p17"/>
            <p:cNvSpPr/>
            <p:nvPr/>
          </p:nvSpPr>
          <p:spPr>
            <a:xfrm>
              <a:off x="9424988" y="2135188"/>
              <a:ext cx="57150" cy="28575"/>
            </a:xfrm>
            <a:prstGeom prst="rect">
              <a:avLst/>
            </a:pr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7"/>
            <p:cNvSpPr/>
            <p:nvPr/>
          </p:nvSpPr>
          <p:spPr>
            <a:xfrm>
              <a:off x="9329738" y="2163763"/>
              <a:ext cx="247650" cy="68263"/>
            </a:xfrm>
            <a:custGeom>
              <a:rect b="b" l="l" r="r" t="t"/>
              <a:pathLst>
                <a:path extrusionOk="0" h="211" w="781">
                  <a:moveTo>
                    <a:pt x="510" y="15"/>
                  </a:moveTo>
                  <a:lnTo>
                    <a:pt x="510" y="19"/>
                  </a:lnTo>
                  <a:lnTo>
                    <a:pt x="509" y="22"/>
                  </a:lnTo>
                  <a:lnTo>
                    <a:pt x="508" y="24"/>
                  </a:lnTo>
                  <a:lnTo>
                    <a:pt x="506" y="26"/>
                  </a:lnTo>
                  <a:lnTo>
                    <a:pt x="504" y="28"/>
                  </a:lnTo>
                  <a:lnTo>
                    <a:pt x="502" y="29"/>
                  </a:lnTo>
                  <a:lnTo>
                    <a:pt x="498" y="30"/>
                  </a:lnTo>
                  <a:lnTo>
                    <a:pt x="495" y="30"/>
                  </a:lnTo>
                  <a:lnTo>
                    <a:pt x="285" y="30"/>
                  </a:lnTo>
                  <a:lnTo>
                    <a:pt x="282" y="30"/>
                  </a:lnTo>
                  <a:lnTo>
                    <a:pt x="280" y="29"/>
                  </a:lnTo>
                  <a:lnTo>
                    <a:pt x="276" y="28"/>
                  </a:lnTo>
                  <a:lnTo>
                    <a:pt x="274" y="26"/>
                  </a:lnTo>
                  <a:lnTo>
                    <a:pt x="272" y="24"/>
                  </a:lnTo>
                  <a:lnTo>
                    <a:pt x="271" y="22"/>
                  </a:lnTo>
                  <a:lnTo>
                    <a:pt x="270" y="19"/>
                  </a:lnTo>
                  <a:lnTo>
                    <a:pt x="270" y="15"/>
                  </a:lnTo>
                  <a:lnTo>
                    <a:pt x="270" y="0"/>
                  </a:lnTo>
                  <a:lnTo>
                    <a:pt x="0" y="0"/>
                  </a:lnTo>
                  <a:lnTo>
                    <a:pt x="0" y="196"/>
                  </a:lnTo>
                  <a:lnTo>
                    <a:pt x="0" y="199"/>
                  </a:lnTo>
                  <a:lnTo>
                    <a:pt x="1" y="202"/>
                  </a:lnTo>
                  <a:lnTo>
                    <a:pt x="2" y="204"/>
                  </a:lnTo>
                  <a:lnTo>
                    <a:pt x="4" y="206"/>
                  </a:lnTo>
                  <a:lnTo>
                    <a:pt x="6" y="208"/>
                  </a:lnTo>
                  <a:lnTo>
                    <a:pt x="9" y="209"/>
                  </a:lnTo>
                  <a:lnTo>
                    <a:pt x="12" y="210"/>
                  </a:lnTo>
                  <a:lnTo>
                    <a:pt x="15" y="211"/>
                  </a:lnTo>
                  <a:lnTo>
                    <a:pt x="766" y="211"/>
                  </a:lnTo>
                  <a:lnTo>
                    <a:pt x="768" y="210"/>
                  </a:lnTo>
                  <a:lnTo>
                    <a:pt x="772" y="209"/>
                  </a:lnTo>
                  <a:lnTo>
                    <a:pt x="774" y="208"/>
                  </a:lnTo>
                  <a:lnTo>
                    <a:pt x="776" y="206"/>
                  </a:lnTo>
                  <a:lnTo>
                    <a:pt x="778" y="204"/>
                  </a:lnTo>
                  <a:lnTo>
                    <a:pt x="780" y="202"/>
                  </a:lnTo>
                  <a:lnTo>
                    <a:pt x="780" y="199"/>
                  </a:lnTo>
                  <a:lnTo>
                    <a:pt x="781" y="196"/>
                  </a:lnTo>
                  <a:lnTo>
                    <a:pt x="781" y="0"/>
                  </a:lnTo>
                  <a:lnTo>
                    <a:pt x="510" y="0"/>
                  </a:lnTo>
                  <a:lnTo>
                    <a:pt x="510" y="15"/>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7"/>
            <p:cNvSpPr/>
            <p:nvPr/>
          </p:nvSpPr>
          <p:spPr>
            <a:xfrm>
              <a:off x="9310688" y="1982788"/>
              <a:ext cx="285750" cy="171450"/>
            </a:xfrm>
            <a:custGeom>
              <a:rect b="b" l="l" r="r" t="t"/>
              <a:pathLst>
                <a:path extrusionOk="0" h="540" w="901">
                  <a:moveTo>
                    <a:pt x="600" y="150"/>
                  </a:moveTo>
                  <a:lnTo>
                    <a:pt x="300" y="150"/>
                  </a:lnTo>
                  <a:lnTo>
                    <a:pt x="300" y="135"/>
                  </a:lnTo>
                  <a:lnTo>
                    <a:pt x="300" y="124"/>
                  </a:lnTo>
                  <a:lnTo>
                    <a:pt x="302" y="114"/>
                  </a:lnTo>
                  <a:lnTo>
                    <a:pt x="304" y="104"/>
                  </a:lnTo>
                  <a:lnTo>
                    <a:pt x="308" y="94"/>
                  </a:lnTo>
                  <a:lnTo>
                    <a:pt x="311" y="85"/>
                  </a:lnTo>
                  <a:lnTo>
                    <a:pt x="316" y="76"/>
                  </a:lnTo>
                  <a:lnTo>
                    <a:pt x="321" y="68"/>
                  </a:lnTo>
                  <a:lnTo>
                    <a:pt x="327" y="60"/>
                  </a:lnTo>
                  <a:lnTo>
                    <a:pt x="334" y="54"/>
                  </a:lnTo>
                  <a:lnTo>
                    <a:pt x="341" y="47"/>
                  </a:lnTo>
                  <a:lnTo>
                    <a:pt x="349" y="42"/>
                  </a:lnTo>
                  <a:lnTo>
                    <a:pt x="357" y="38"/>
                  </a:lnTo>
                  <a:lnTo>
                    <a:pt x="365" y="34"/>
                  </a:lnTo>
                  <a:lnTo>
                    <a:pt x="375" y="32"/>
                  </a:lnTo>
                  <a:lnTo>
                    <a:pt x="384" y="30"/>
                  </a:lnTo>
                  <a:lnTo>
                    <a:pt x="393" y="30"/>
                  </a:lnTo>
                  <a:lnTo>
                    <a:pt x="507" y="30"/>
                  </a:lnTo>
                  <a:lnTo>
                    <a:pt x="517" y="30"/>
                  </a:lnTo>
                  <a:lnTo>
                    <a:pt x="526" y="32"/>
                  </a:lnTo>
                  <a:lnTo>
                    <a:pt x="535" y="34"/>
                  </a:lnTo>
                  <a:lnTo>
                    <a:pt x="543" y="38"/>
                  </a:lnTo>
                  <a:lnTo>
                    <a:pt x="552" y="42"/>
                  </a:lnTo>
                  <a:lnTo>
                    <a:pt x="559" y="47"/>
                  </a:lnTo>
                  <a:lnTo>
                    <a:pt x="567" y="54"/>
                  </a:lnTo>
                  <a:lnTo>
                    <a:pt x="573" y="60"/>
                  </a:lnTo>
                  <a:lnTo>
                    <a:pt x="579" y="68"/>
                  </a:lnTo>
                  <a:lnTo>
                    <a:pt x="584" y="76"/>
                  </a:lnTo>
                  <a:lnTo>
                    <a:pt x="589" y="85"/>
                  </a:lnTo>
                  <a:lnTo>
                    <a:pt x="593" y="94"/>
                  </a:lnTo>
                  <a:lnTo>
                    <a:pt x="596" y="104"/>
                  </a:lnTo>
                  <a:lnTo>
                    <a:pt x="599" y="114"/>
                  </a:lnTo>
                  <a:lnTo>
                    <a:pt x="600" y="124"/>
                  </a:lnTo>
                  <a:lnTo>
                    <a:pt x="600" y="135"/>
                  </a:lnTo>
                  <a:lnTo>
                    <a:pt x="600" y="150"/>
                  </a:lnTo>
                  <a:close/>
                  <a:moveTo>
                    <a:pt x="816" y="151"/>
                  </a:moveTo>
                  <a:lnTo>
                    <a:pt x="813" y="150"/>
                  </a:lnTo>
                  <a:lnTo>
                    <a:pt x="810" y="150"/>
                  </a:lnTo>
                  <a:lnTo>
                    <a:pt x="630" y="150"/>
                  </a:lnTo>
                  <a:lnTo>
                    <a:pt x="630" y="135"/>
                  </a:lnTo>
                  <a:lnTo>
                    <a:pt x="630" y="121"/>
                  </a:lnTo>
                  <a:lnTo>
                    <a:pt x="628" y="107"/>
                  </a:lnTo>
                  <a:lnTo>
                    <a:pt x="625" y="94"/>
                  </a:lnTo>
                  <a:lnTo>
                    <a:pt x="621" y="83"/>
                  </a:lnTo>
                  <a:lnTo>
                    <a:pt x="615" y="71"/>
                  </a:lnTo>
                  <a:lnTo>
                    <a:pt x="610" y="59"/>
                  </a:lnTo>
                  <a:lnTo>
                    <a:pt x="602" y="49"/>
                  </a:lnTo>
                  <a:lnTo>
                    <a:pt x="595" y="40"/>
                  </a:lnTo>
                  <a:lnTo>
                    <a:pt x="585" y="30"/>
                  </a:lnTo>
                  <a:lnTo>
                    <a:pt x="576" y="23"/>
                  </a:lnTo>
                  <a:lnTo>
                    <a:pt x="566" y="16"/>
                  </a:lnTo>
                  <a:lnTo>
                    <a:pt x="555" y="11"/>
                  </a:lnTo>
                  <a:lnTo>
                    <a:pt x="543" y="5"/>
                  </a:lnTo>
                  <a:lnTo>
                    <a:pt x="532" y="2"/>
                  </a:lnTo>
                  <a:lnTo>
                    <a:pt x="520" y="0"/>
                  </a:lnTo>
                  <a:lnTo>
                    <a:pt x="507" y="0"/>
                  </a:lnTo>
                  <a:lnTo>
                    <a:pt x="393" y="0"/>
                  </a:lnTo>
                  <a:lnTo>
                    <a:pt x="380" y="0"/>
                  </a:lnTo>
                  <a:lnTo>
                    <a:pt x="369" y="2"/>
                  </a:lnTo>
                  <a:lnTo>
                    <a:pt x="357" y="5"/>
                  </a:lnTo>
                  <a:lnTo>
                    <a:pt x="345" y="11"/>
                  </a:lnTo>
                  <a:lnTo>
                    <a:pt x="334" y="16"/>
                  </a:lnTo>
                  <a:lnTo>
                    <a:pt x="325" y="23"/>
                  </a:lnTo>
                  <a:lnTo>
                    <a:pt x="315" y="30"/>
                  </a:lnTo>
                  <a:lnTo>
                    <a:pt x="306" y="40"/>
                  </a:lnTo>
                  <a:lnTo>
                    <a:pt x="298" y="49"/>
                  </a:lnTo>
                  <a:lnTo>
                    <a:pt x="291" y="59"/>
                  </a:lnTo>
                  <a:lnTo>
                    <a:pt x="285" y="71"/>
                  </a:lnTo>
                  <a:lnTo>
                    <a:pt x="280" y="83"/>
                  </a:lnTo>
                  <a:lnTo>
                    <a:pt x="275" y="94"/>
                  </a:lnTo>
                  <a:lnTo>
                    <a:pt x="272" y="107"/>
                  </a:lnTo>
                  <a:lnTo>
                    <a:pt x="270" y="121"/>
                  </a:lnTo>
                  <a:lnTo>
                    <a:pt x="270" y="135"/>
                  </a:lnTo>
                  <a:lnTo>
                    <a:pt x="270" y="150"/>
                  </a:lnTo>
                  <a:lnTo>
                    <a:pt x="90" y="150"/>
                  </a:lnTo>
                  <a:lnTo>
                    <a:pt x="88" y="150"/>
                  </a:lnTo>
                  <a:lnTo>
                    <a:pt x="85" y="151"/>
                  </a:lnTo>
                  <a:lnTo>
                    <a:pt x="75" y="155"/>
                  </a:lnTo>
                  <a:lnTo>
                    <a:pt x="66" y="160"/>
                  </a:lnTo>
                  <a:lnTo>
                    <a:pt x="58" y="164"/>
                  </a:lnTo>
                  <a:lnTo>
                    <a:pt x="49" y="169"/>
                  </a:lnTo>
                  <a:lnTo>
                    <a:pt x="42" y="176"/>
                  </a:lnTo>
                  <a:lnTo>
                    <a:pt x="34" y="181"/>
                  </a:lnTo>
                  <a:lnTo>
                    <a:pt x="28" y="188"/>
                  </a:lnTo>
                  <a:lnTo>
                    <a:pt x="22" y="195"/>
                  </a:lnTo>
                  <a:lnTo>
                    <a:pt x="17" y="202"/>
                  </a:lnTo>
                  <a:lnTo>
                    <a:pt x="13" y="209"/>
                  </a:lnTo>
                  <a:lnTo>
                    <a:pt x="8" y="217"/>
                  </a:lnTo>
                  <a:lnTo>
                    <a:pt x="5" y="224"/>
                  </a:lnTo>
                  <a:lnTo>
                    <a:pt x="3" y="233"/>
                  </a:lnTo>
                  <a:lnTo>
                    <a:pt x="1" y="240"/>
                  </a:lnTo>
                  <a:lnTo>
                    <a:pt x="0" y="249"/>
                  </a:lnTo>
                  <a:lnTo>
                    <a:pt x="0" y="257"/>
                  </a:lnTo>
                  <a:lnTo>
                    <a:pt x="0" y="540"/>
                  </a:lnTo>
                  <a:lnTo>
                    <a:pt x="30" y="540"/>
                  </a:lnTo>
                  <a:lnTo>
                    <a:pt x="75" y="540"/>
                  </a:lnTo>
                  <a:lnTo>
                    <a:pt x="330" y="540"/>
                  </a:lnTo>
                  <a:lnTo>
                    <a:pt x="330" y="465"/>
                  </a:lnTo>
                  <a:lnTo>
                    <a:pt x="330" y="462"/>
                  </a:lnTo>
                  <a:lnTo>
                    <a:pt x="331" y="460"/>
                  </a:lnTo>
                  <a:lnTo>
                    <a:pt x="332" y="457"/>
                  </a:lnTo>
                  <a:lnTo>
                    <a:pt x="334" y="455"/>
                  </a:lnTo>
                  <a:lnTo>
                    <a:pt x="336" y="453"/>
                  </a:lnTo>
                  <a:lnTo>
                    <a:pt x="340" y="451"/>
                  </a:lnTo>
                  <a:lnTo>
                    <a:pt x="342" y="450"/>
                  </a:lnTo>
                  <a:lnTo>
                    <a:pt x="345" y="450"/>
                  </a:lnTo>
                  <a:lnTo>
                    <a:pt x="555" y="450"/>
                  </a:lnTo>
                  <a:lnTo>
                    <a:pt x="558" y="450"/>
                  </a:lnTo>
                  <a:lnTo>
                    <a:pt x="562" y="451"/>
                  </a:lnTo>
                  <a:lnTo>
                    <a:pt x="564" y="453"/>
                  </a:lnTo>
                  <a:lnTo>
                    <a:pt x="566" y="455"/>
                  </a:lnTo>
                  <a:lnTo>
                    <a:pt x="568" y="457"/>
                  </a:lnTo>
                  <a:lnTo>
                    <a:pt x="569" y="460"/>
                  </a:lnTo>
                  <a:lnTo>
                    <a:pt x="570" y="462"/>
                  </a:lnTo>
                  <a:lnTo>
                    <a:pt x="570" y="465"/>
                  </a:lnTo>
                  <a:lnTo>
                    <a:pt x="570" y="540"/>
                  </a:lnTo>
                  <a:lnTo>
                    <a:pt x="826" y="540"/>
                  </a:lnTo>
                  <a:lnTo>
                    <a:pt x="871" y="540"/>
                  </a:lnTo>
                  <a:lnTo>
                    <a:pt x="901" y="540"/>
                  </a:lnTo>
                  <a:lnTo>
                    <a:pt x="901" y="257"/>
                  </a:lnTo>
                  <a:lnTo>
                    <a:pt x="900" y="249"/>
                  </a:lnTo>
                  <a:lnTo>
                    <a:pt x="899" y="240"/>
                  </a:lnTo>
                  <a:lnTo>
                    <a:pt x="898" y="233"/>
                  </a:lnTo>
                  <a:lnTo>
                    <a:pt x="895" y="224"/>
                  </a:lnTo>
                  <a:lnTo>
                    <a:pt x="892" y="217"/>
                  </a:lnTo>
                  <a:lnTo>
                    <a:pt x="887" y="209"/>
                  </a:lnTo>
                  <a:lnTo>
                    <a:pt x="883" y="202"/>
                  </a:lnTo>
                  <a:lnTo>
                    <a:pt x="878" y="195"/>
                  </a:lnTo>
                  <a:lnTo>
                    <a:pt x="872" y="188"/>
                  </a:lnTo>
                  <a:lnTo>
                    <a:pt x="866" y="181"/>
                  </a:lnTo>
                  <a:lnTo>
                    <a:pt x="858" y="176"/>
                  </a:lnTo>
                  <a:lnTo>
                    <a:pt x="851" y="169"/>
                  </a:lnTo>
                  <a:lnTo>
                    <a:pt x="843" y="164"/>
                  </a:lnTo>
                  <a:lnTo>
                    <a:pt x="835" y="160"/>
                  </a:lnTo>
                  <a:lnTo>
                    <a:pt x="825" y="155"/>
                  </a:lnTo>
                  <a:lnTo>
                    <a:pt x="816" y="151"/>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3" name="Google Shape;183;p17"/>
          <p:cNvSpPr/>
          <p:nvPr/>
        </p:nvSpPr>
        <p:spPr>
          <a:xfrm>
            <a:off x="3840525" y="4009399"/>
            <a:ext cx="293476" cy="415926"/>
          </a:xfrm>
          <a:custGeom>
            <a:rect b="b" l="l" r="r" t="t"/>
            <a:pathLst>
              <a:path extrusionOk="0" h="902" w="632">
                <a:moveTo>
                  <a:pt x="331" y="597"/>
                </a:moveTo>
                <a:lnTo>
                  <a:pt x="331" y="700"/>
                </a:lnTo>
                <a:lnTo>
                  <a:pt x="330" y="703"/>
                </a:lnTo>
                <a:lnTo>
                  <a:pt x="329" y="706"/>
                </a:lnTo>
                <a:lnTo>
                  <a:pt x="328" y="709"/>
                </a:lnTo>
                <a:lnTo>
                  <a:pt x="326" y="711"/>
                </a:lnTo>
                <a:lnTo>
                  <a:pt x="324" y="712"/>
                </a:lnTo>
                <a:lnTo>
                  <a:pt x="322" y="714"/>
                </a:lnTo>
                <a:lnTo>
                  <a:pt x="319" y="714"/>
                </a:lnTo>
                <a:lnTo>
                  <a:pt x="316" y="715"/>
                </a:lnTo>
                <a:lnTo>
                  <a:pt x="313" y="714"/>
                </a:lnTo>
                <a:lnTo>
                  <a:pt x="310" y="714"/>
                </a:lnTo>
                <a:lnTo>
                  <a:pt x="308" y="712"/>
                </a:lnTo>
                <a:lnTo>
                  <a:pt x="306" y="711"/>
                </a:lnTo>
                <a:lnTo>
                  <a:pt x="304" y="709"/>
                </a:lnTo>
                <a:lnTo>
                  <a:pt x="302" y="706"/>
                </a:lnTo>
                <a:lnTo>
                  <a:pt x="301" y="704"/>
                </a:lnTo>
                <a:lnTo>
                  <a:pt x="301" y="700"/>
                </a:lnTo>
                <a:lnTo>
                  <a:pt x="301" y="597"/>
                </a:lnTo>
                <a:lnTo>
                  <a:pt x="295" y="592"/>
                </a:lnTo>
                <a:lnTo>
                  <a:pt x="290" y="587"/>
                </a:lnTo>
                <a:lnTo>
                  <a:pt x="287" y="579"/>
                </a:lnTo>
                <a:lnTo>
                  <a:pt x="286" y="572"/>
                </a:lnTo>
                <a:lnTo>
                  <a:pt x="286" y="565"/>
                </a:lnTo>
                <a:lnTo>
                  <a:pt x="289" y="560"/>
                </a:lnTo>
                <a:lnTo>
                  <a:pt x="291" y="555"/>
                </a:lnTo>
                <a:lnTo>
                  <a:pt x="295" y="550"/>
                </a:lnTo>
                <a:lnTo>
                  <a:pt x="299" y="547"/>
                </a:lnTo>
                <a:lnTo>
                  <a:pt x="305" y="544"/>
                </a:lnTo>
                <a:lnTo>
                  <a:pt x="310" y="542"/>
                </a:lnTo>
                <a:lnTo>
                  <a:pt x="316" y="542"/>
                </a:lnTo>
                <a:lnTo>
                  <a:pt x="322" y="542"/>
                </a:lnTo>
                <a:lnTo>
                  <a:pt x="327" y="544"/>
                </a:lnTo>
                <a:lnTo>
                  <a:pt x="332" y="547"/>
                </a:lnTo>
                <a:lnTo>
                  <a:pt x="337" y="550"/>
                </a:lnTo>
                <a:lnTo>
                  <a:pt x="341" y="555"/>
                </a:lnTo>
                <a:lnTo>
                  <a:pt x="343" y="560"/>
                </a:lnTo>
                <a:lnTo>
                  <a:pt x="345" y="565"/>
                </a:lnTo>
                <a:lnTo>
                  <a:pt x="346" y="572"/>
                </a:lnTo>
                <a:lnTo>
                  <a:pt x="345" y="579"/>
                </a:lnTo>
                <a:lnTo>
                  <a:pt x="342" y="587"/>
                </a:lnTo>
                <a:lnTo>
                  <a:pt x="337" y="592"/>
                </a:lnTo>
                <a:lnTo>
                  <a:pt x="331" y="597"/>
                </a:lnTo>
                <a:lnTo>
                  <a:pt x="331" y="597"/>
                </a:lnTo>
                <a:close/>
                <a:moveTo>
                  <a:pt x="542" y="362"/>
                </a:moveTo>
                <a:lnTo>
                  <a:pt x="542" y="242"/>
                </a:lnTo>
                <a:lnTo>
                  <a:pt x="541" y="219"/>
                </a:lnTo>
                <a:lnTo>
                  <a:pt x="537" y="198"/>
                </a:lnTo>
                <a:lnTo>
                  <a:pt x="532" y="176"/>
                </a:lnTo>
                <a:lnTo>
                  <a:pt x="526" y="155"/>
                </a:lnTo>
                <a:lnTo>
                  <a:pt x="516" y="134"/>
                </a:lnTo>
                <a:lnTo>
                  <a:pt x="505" y="114"/>
                </a:lnTo>
                <a:lnTo>
                  <a:pt x="493" y="95"/>
                </a:lnTo>
                <a:lnTo>
                  <a:pt x="479" y="77"/>
                </a:lnTo>
                <a:lnTo>
                  <a:pt x="472" y="69"/>
                </a:lnTo>
                <a:lnTo>
                  <a:pt x="463" y="61"/>
                </a:lnTo>
                <a:lnTo>
                  <a:pt x="455" y="53"/>
                </a:lnTo>
                <a:lnTo>
                  <a:pt x="446" y="46"/>
                </a:lnTo>
                <a:lnTo>
                  <a:pt x="438" y="39"/>
                </a:lnTo>
                <a:lnTo>
                  <a:pt x="428" y="33"/>
                </a:lnTo>
                <a:lnTo>
                  <a:pt x="418" y="27"/>
                </a:lnTo>
                <a:lnTo>
                  <a:pt x="408" y="22"/>
                </a:lnTo>
                <a:lnTo>
                  <a:pt x="398" y="17"/>
                </a:lnTo>
                <a:lnTo>
                  <a:pt x="387" y="13"/>
                </a:lnTo>
                <a:lnTo>
                  <a:pt x="375" y="9"/>
                </a:lnTo>
                <a:lnTo>
                  <a:pt x="365" y="7"/>
                </a:lnTo>
                <a:lnTo>
                  <a:pt x="353" y="3"/>
                </a:lnTo>
                <a:lnTo>
                  <a:pt x="341" y="2"/>
                </a:lnTo>
                <a:lnTo>
                  <a:pt x="328" y="1"/>
                </a:lnTo>
                <a:lnTo>
                  <a:pt x="316" y="0"/>
                </a:lnTo>
                <a:lnTo>
                  <a:pt x="304" y="1"/>
                </a:lnTo>
                <a:lnTo>
                  <a:pt x="292" y="2"/>
                </a:lnTo>
                <a:lnTo>
                  <a:pt x="279" y="3"/>
                </a:lnTo>
                <a:lnTo>
                  <a:pt x="267" y="7"/>
                </a:lnTo>
                <a:lnTo>
                  <a:pt x="256" y="9"/>
                </a:lnTo>
                <a:lnTo>
                  <a:pt x="246" y="13"/>
                </a:lnTo>
                <a:lnTo>
                  <a:pt x="234" y="17"/>
                </a:lnTo>
                <a:lnTo>
                  <a:pt x="224" y="22"/>
                </a:lnTo>
                <a:lnTo>
                  <a:pt x="213" y="27"/>
                </a:lnTo>
                <a:lnTo>
                  <a:pt x="204" y="33"/>
                </a:lnTo>
                <a:lnTo>
                  <a:pt x="194" y="39"/>
                </a:lnTo>
                <a:lnTo>
                  <a:pt x="186" y="46"/>
                </a:lnTo>
                <a:lnTo>
                  <a:pt x="177" y="53"/>
                </a:lnTo>
                <a:lnTo>
                  <a:pt x="168" y="61"/>
                </a:lnTo>
                <a:lnTo>
                  <a:pt x="160" y="69"/>
                </a:lnTo>
                <a:lnTo>
                  <a:pt x="152" y="77"/>
                </a:lnTo>
                <a:lnTo>
                  <a:pt x="138" y="95"/>
                </a:lnTo>
                <a:lnTo>
                  <a:pt x="127" y="114"/>
                </a:lnTo>
                <a:lnTo>
                  <a:pt x="116" y="134"/>
                </a:lnTo>
                <a:lnTo>
                  <a:pt x="107" y="155"/>
                </a:lnTo>
                <a:lnTo>
                  <a:pt x="100" y="176"/>
                </a:lnTo>
                <a:lnTo>
                  <a:pt x="94" y="198"/>
                </a:lnTo>
                <a:lnTo>
                  <a:pt x="91" y="219"/>
                </a:lnTo>
                <a:lnTo>
                  <a:pt x="90" y="242"/>
                </a:lnTo>
                <a:lnTo>
                  <a:pt x="120" y="242"/>
                </a:lnTo>
                <a:lnTo>
                  <a:pt x="121" y="222"/>
                </a:lnTo>
                <a:lnTo>
                  <a:pt x="124" y="203"/>
                </a:lnTo>
                <a:lnTo>
                  <a:pt x="129" y="184"/>
                </a:lnTo>
                <a:lnTo>
                  <a:pt x="135" y="165"/>
                </a:lnTo>
                <a:lnTo>
                  <a:pt x="143" y="147"/>
                </a:lnTo>
                <a:lnTo>
                  <a:pt x="151" y="130"/>
                </a:lnTo>
                <a:lnTo>
                  <a:pt x="162" y="113"/>
                </a:lnTo>
                <a:lnTo>
                  <a:pt x="175" y="98"/>
                </a:lnTo>
                <a:lnTo>
                  <a:pt x="188" y="84"/>
                </a:lnTo>
                <a:lnTo>
                  <a:pt x="203" y="70"/>
                </a:lnTo>
                <a:lnTo>
                  <a:pt x="219" y="59"/>
                </a:lnTo>
                <a:lnTo>
                  <a:pt x="236" y="50"/>
                </a:lnTo>
                <a:lnTo>
                  <a:pt x="246" y="45"/>
                </a:lnTo>
                <a:lnTo>
                  <a:pt x="254" y="41"/>
                </a:lnTo>
                <a:lnTo>
                  <a:pt x="264" y="38"/>
                </a:lnTo>
                <a:lnTo>
                  <a:pt x="273" y="36"/>
                </a:lnTo>
                <a:lnTo>
                  <a:pt x="284" y="33"/>
                </a:lnTo>
                <a:lnTo>
                  <a:pt x="295" y="32"/>
                </a:lnTo>
                <a:lnTo>
                  <a:pt x="305" y="31"/>
                </a:lnTo>
                <a:lnTo>
                  <a:pt x="316" y="30"/>
                </a:lnTo>
                <a:lnTo>
                  <a:pt x="327" y="31"/>
                </a:lnTo>
                <a:lnTo>
                  <a:pt x="338" y="32"/>
                </a:lnTo>
                <a:lnTo>
                  <a:pt x="347" y="33"/>
                </a:lnTo>
                <a:lnTo>
                  <a:pt x="358" y="36"/>
                </a:lnTo>
                <a:lnTo>
                  <a:pt x="368" y="38"/>
                </a:lnTo>
                <a:lnTo>
                  <a:pt x="378" y="41"/>
                </a:lnTo>
                <a:lnTo>
                  <a:pt x="387" y="45"/>
                </a:lnTo>
                <a:lnTo>
                  <a:pt x="396" y="50"/>
                </a:lnTo>
                <a:lnTo>
                  <a:pt x="413" y="59"/>
                </a:lnTo>
                <a:lnTo>
                  <a:pt x="429" y="70"/>
                </a:lnTo>
                <a:lnTo>
                  <a:pt x="444" y="84"/>
                </a:lnTo>
                <a:lnTo>
                  <a:pt x="458" y="98"/>
                </a:lnTo>
                <a:lnTo>
                  <a:pt x="470" y="113"/>
                </a:lnTo>
                <a:lnTo>
                  <a:pt x="480" y="130"/>
                </a:lnTo>
                <a:lnTo>
                  <a:pt x="489" y="147"/>
                </a:lnTo>
                <a:lnTo>
                  <a:pt x="498" y="165"/>
                </a:lnTo>
                <a:lnTo>
                  <a:pt x="503" y="184"/>
                </a:lnTo>
                <a:lnTo>
                  <a:pt x="507" y="203"/>
                </a:lnTo>
                <a:lnTo>
                  <a:pt x="511" y="222"/>
                </a:lnTo>
                <a:lnTo>
                  <a:pt x="512" y="242"/>
                </a:lnTo>
                <a:lnTo>
                  <a:pt x="512" y="362"/>
                </a:lnTo>
                <a:lnTo>
                  <a:pt x="0" y="362"/>
                </a:lnTo>
                <a:lnTo>
                  <a:pt x="0" y="902"/>
                </a:lnTo>
                <a:lnTo>
                  <a:pt x="632" y="902"/>
                </a:lnTo>
                <a:lnTo>
                  <a:pt x="632" y="362"/>
                </a:lnTo>
                <a:lnTo>
                  <a:pt x="542" y="362"/>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84" name="Google Shape;184;p17"/>
          <p:cNvGrpSpPr/>
          <p:nvPr/>
        </p:nvGrpSpPr>
        <p:grpSpPr>
          <a:xfrm>
            <a:off x="5824276" y="2312667"/>
            <a:ext cx="293465" cy="415936"/>
            <a:chOff x="9879013" y="2500313"/>
            <a:chExt cx="285750" cy="265113"/>
          </a:xfrm>
        </p:grpSpPr>
        <p:sp>
          <p:nvSpPr>
            <p:cNvPr id="185" name="Google Shape;185;p17"/>
            <p:cNvSpPr/>
            <p:nvPr/>
          </p:nvSpPr>
          <p:spPr>
            <a:xfrm>
              <a:off x="10031413" y="2500313"/>
              <a:ext cx="133350" cy="265113"/>
            </a:xfrm>
            <a:custGeom>
              <a:rect b="b" l="l" r="r" t="t"/>
              <a:pathLst>
                <a:path extrusionOk="0" h="832" w="420">
                  <a:moveTo>
                    <a:pt x="210" y="802"/>
                  </a:moveTo>
                  <a:lnTo>
                    <a:pt x="192" y="802"/>
                  </a:lnTo>
                  <a:lnTo>
                    <a:pt x="174" y="799"/>
                  </a:lnTo>
                  <a:lnTo>
                    <a:pt x="156" y="795"/>
                  </a:lnTo>
                  <a:lnTo>
                    <a:pt x="140" y="788"/>
                  </a:lnTo>
                  <a:lnTo>
                    <a:pt x="124" y="781"/>
                  </a:lnTo>
                  <a:lnTo>
                    <a:pt x="109" y="772"/>
                  </a:lnTo>
                  <a:lnTo>
                    <a:pt x="95" y="761"/>
                  </a:lnTo>
                  <a:lnTo>
                    <a:pt x="82" y="749"/>
                  </a:lnTo>
                  <a:lnTo>
                    <a:pt x="71" y="737"/>
                  </a:lnTo>
                  <a:lnTo>
                    <a:pt x="61" y="723"/>
                  </a:lnTo>
                  <a:lnTo>
                    <a:pt x="51" y="708"/>
                  </a:lnTo>
                  <a:lnTo>
                    <a:pt x="44" y="693"/>
                  </a:lnTo>
                  <a:lnTo>
                    <a:pt x="38" y="676"/>
                  </a:lnTo>
                  <a:lnTo>
                    <a:pt x="33" y="658"/>
                  </a:lnTo>
                  <a:lnTo>
                    <a:pt x="31" y="640"/>
                  </a:lnTo>
                  <a:lnTo>
                    <a:pt x="30" y="622"/>
                  </a:lnTo>
                  <a:lnTo>
                    <a:pt x="31" y="607"/>
                  </a:lnTo>
                  <a:lnTo>
                    <a:pt x="34" y="592"/>
                  </a:lnTo>
                  <a:lnTo>
                    <a:pt x="38" y="576"/>
                  </a:lnTo>
                  <a:lnTo>
                    <a:pt x="45" y="561"/>
                  </a:lnTo>
                  <a:lnTo>
                    <a:pt x="52" y="546"/>
                  </a:lnTo>
                  <a:lnTo>
                    <a:pt x="62" y="531"/>
                  </a:lnTo>
                  <a:lnTo>
                    <a:pt x="73" y="517"/>
                  </a:lnTo>
                  <a:lnTo>
                    <a:pt x="85" y="503"/>
                  </a:lnTo>
                  <a:lnTo>
                    <a:pt x="97" y="490"/>
                  </a:lnTo>
                  <a:lnTo>
                    <a:pt x="112" y="479"/>
                  </a:lnTo>
                  <a:lnTo>
                    <a:pt x="128" y="469"/>
                  </a:lnTo>
                  <a:lnTo>
                    <a:pt x="144" y="460"/>
                  </a:lnTo>
                  <a:lnTo>
                    <a:pt x="161" y="454"/>
                  </a:lnTo>
                  <a:lnTo>
                    <a:pt x="178" y="448"/>
                  </a:lnTo>
                  <a:lnTo>
                    <a:pt x="186" y="446"/>
                  </a:lnTo>
                  <a:lnTo>
                    <a:pt x="196" y="445"/>
                  </a:lnTo>
                  <a:lnTo>
                    <a:pt x="205" y="444"/>
                  </a:lnTo>
                  <a:lnTo>
                    <a:pt x="214" y="444"/>
                  </a:lnTo>
                  <a:lnTo>
                    <a:pt x="224" y="444"/>
                  </a:lnTo>
                  <a:lnTo>
                    <a:pt x="234" y="445"/>
                  </a:lnTo>
                  <a:lnTo>
                    <a:pt x="243" y="447"/>
                  </a:lnTo>
                  <a:lnTo>
                    <a:pt x="253" y="449"/>
                  </a:lnTo>
                  <a:lnTo>
                    <a:pt x="263" y="451"/>
                  </a:lnTo>
                  <a:lnTo>
                    <a:pt x="272" y="456"/>
                  </a:lnTo>
                  <a:lnTo>
                    <a:pt x="281" y="459"/>
                  </a:lnTo>
                  <a:lnTo>
                    <a:pt x="291" y="464"/>
                  </a:lnTo>
                  <a:lnTo>
                    <a:pt x="300" y="470"/>
                  </a:lnTo>
                  <a:lnTo>
                    <a:pt x="309" y="475"/>
                  </a:lnTo>
                  <a:lnTo>
                    <a:pt x="317" y="481"/>
                  </a:lnTo>
                  <a:lnTo>
                    <a:pt x="327" y="489"/>
                  </a:lnTo>
                  <a:lnTo>
                    <a:pt x="344" y="505"/>
                  </a:lnTo>
                  <a:lnTo>
                    <a:pt x="360" y="522"/>
                  </a:lnTo>
                  <a:lnTo>
                    <a:pt x="367" y="534"/>
                  </a:lnTo>
                  <a:lnTo>
                    <a:pt x="373" y="545"/>
                  </a:lnTo>
                  <a:lnTo>
                    <a:pt x="378" y="556"/>
                  </a:lnTo>
                  <a:lnTo>
                    <a:pt x="383" y="569"/>
                  </a:lnTo>
                  <a:lnTo>
                    <a:pt x="386" y="582"/>
                  </a:lnTo>
                  <a:lnTo>
                    <a:pt x="388" y="595"/>
                  </a:lnTo>
                  <a:lnTo>
                    <a:pt x="390" y="609"/>
                  </a:lnTo>
                  <a:lnTo>
                    <a:pt x="390" y="622"/>
                  </a:lnTo>
                  <a:lnTo>
                    <a:pt x="389" y="640"/>
                  </a:lnTo>
                  <a:lnTo>
                    <a:pt x="387" y="658"/>
                  </a:lnTo>
                  <a:lnTo>
                    <a:pt x="383" y="676"/>
                  </a:lnTo>
                  <a:lnTo>
                    <a:pt x="376" y="693"/>
                  </a:lnTo>
                  <a:lnTo>
                    <a:pt x="369" y="708"/>
                  </a:lnTo>
                  <a:lnTo>
                    <a:pt x="359" y="723"/>
                  </a:lnTo>
                  <a:lnTo>
                    <a:pt x="350" y="737"/>
                  </a:lnTo>
                  <a:lnTo>
                    <a:pt x="338" y="749"/>
                  </a:lnTo>
                  <a:lnTo>
                    <a:pt x="325" y="761"/>
                  </a:lnTo>
                  <a:lnTo>
                    <a:pt x="311" y="772"/>
                  </a:lnTo>
                  <a:lnTo>
                    <a:pt x="296" y="781"/>
                  </a:lnTo>
                  <a:lnTo>
                    <a:pt x="280" y="788"/>
                  </a:lnTo>
                  <a:lnTo>
                    <a:pt x="264" y="795"/>
                  </a:lnTo>
                  <a:lnTo>
                    <a:pt x="247" y="799"/>
                  </a:lnTo>
                  <a:lnTo>
                    <a:pt x="228" y="802"/>
                  </a:lnTo>
                  <a:lnTo>
                    <a:pt x="210" y="802"/>
                  </a:lnTo>
                  <a:close/>
                  <a:moveTo>
                    <a:pt x="390" y="515"/>
                  </a:moveTo>
                  <a:lnTo>
                    <a:pt x="389" y="511"/>
                  </a:lnTo>
                  <a:lnTo>
                    <a:pt x="388" y="508"/>
                  </a:lnTo>
                  <a:lnTo>
                    <a:pt x="269" y="240"/>
                  </a:lnTo>
                  <a:lnTo>
                    <a:pt x="268" y="238"/>
                  </a:lnTo>
                  <a:lnTo>
                    <a:pt x="266" y="236"/>
                  </a:lnTo>
                  <a:lnTo>
                    <a:pt x="208" y="178"/>
                  </a:lnTo>
                  <a:lnTo>
                    <a:pt x="154" y="31"/>
                  </a:lnTo>
                  <a:lnTo>
                    <a:pt x="153" y="28"/>
                  </a:lnTo>
                  <a:lnTo>
                    <a:pt x="151" y="26"/>
                  </a:lnTo>
                  <a:lnTo>
                    <a:pt x="145" y="20"/>
                  </a:lnTo>
                  <a:lnTo>
                    <a:pt x="137" y="15"/>
                  </a:lnTo>
                  <a:lnTo>
                    <a:pt x="129" y="11"/>
                  </a:lnTo>
                  <a:lnTo>
                    <a:pt x="119" y="6"/>
                  </a:lnTo>
                  <a:lnTo>
                    <a:pt x="109" y="4"/>
                  </a:lnTo>
                  <a:lnTo>
                    <a:pt x="100" y="2"/>
                  </a:lnTo>
                  <a:lnTo>
                    <a:pt x="89" y="0"/>
                  </a:lnTo>
                  <a:lnTo>
                    <a:pt x="77" y="0"/>
                  </a:lnTo>
                  <a:lnTo>
                    <a:pt x="66" y="0"/>
                  </a:lnTo>
                  <a:lnTo>
                    <a:pt x="56" y="2"/>
                  </a:lnTo>
                  <a:lnTo>
                    <a:pt x="45" y="4"/>
                  </a:lnTo>
                  <a:lnTo>
                    <a:pt x="35" y="6"/>
                  </a:lnTo>
                  <a:lnTo>
                    <a:pt x="27" y="11"/>
                  </a:lnTo>
                  <a:lnTo>
                    <a:pt x="18" y="15"/>
                  </a:lnTo>
                  <a:lnTo>
                    <a:pt x="11" y="20"/>
                  </a:lnTo>
                  <a:lnTo>
                    <a:pt x="4" y="26"/>
                  </a:lnTo>
                  <a:lnTo>
                    <a:pt x="2" y="28"/>
                  </a:lnTo>
                  <a:lnTo>
                    <a:pt x="1" y="31"/>
                  </a:lnTo>
                  <a:lnTo>
                    <a:pt x="0" y="33"/>
                  </a:lnTo>
                  <a:lnTo>
                    <a:pt x="0" y="36"/>
                  </a:lnTo>
                  <a:lnTo>
                    <a:pt x="0" y="263"/>
                  </a:lnTo>
                  <a:lnTo>
                    <a:pt x="14" y="265"/>
                  </a:lnTo>
                  <a:lnTo>
                    <a:pt x="28" y="267"/>
                  </a:lnTo>
                  <a:lnTo>
                    <a:pt x="42" y="270"/>
                  </a:lnTo>
                  <a:lnTo>
                    <a:pt x="55" y="273"/>
                  </a:lnTo>
                  <a:lnTo>
                    <a:pt x="66" y="278"/>
                  </a:lnTo>
                  <a:lnTo>
                    <a:pt x="77" y="282"/>
                  </a:lnTo>
                  <a:lnTo>
                    <a:pt x="88" y="287"/>
                  </a:lnTo>
                  <a:lnTo>
                    <a:pt x="97" y="293"/>
                  </a:lnTo>
                  <a:lnTo>
                    <a:pt x="106" y="299"/>
                  </a:lnTo>
                  <a:lnTo>
                    <a:pt x="114" y="306"/>
                  </a:lnTo>
                  <a:lnTo>
                    <a:pt x="120" y="312"/>
                  </a:lnTo>
                  <a:lnTo>
                    <a:pt x="125" y="320"/>
                  </a:lnTo>
                  <a:lnTo>
                    <a:pt x="130" y="327"/>
                  </a:lnTo>
                  <a:lnTo>
                    <a:pt x="133" y="336"/>
                  </a:lnTo>
                  <a:lnTo>
                    <a:pt x="134" y="343"/>
                  </a:lnTo>
                  <a:lnTo>
                    <a:pt x="135" y="352"/>
                  </a:lnTo>
                  <a:lnTo>
                    <a:pt x="135" y="355"/>
                  </a:lnTo>
                  <a:lnTo>
                    <a:pt x="134" y="358"/>
                  </a:lnTo>
                  <a:lnTo>
                    <a:pt x="133" y="360"/>
                  </a:lnTo>
                  <a:lnTo>
                    <a:pt x="131" y="362"/>
                  </a:lnTo>
                  <a:lnTo>
                    <a:pt x="129" y="365"/>
                  </a:lnTo>
                  <a:lnTo>
                    <a:pt x="125" y="366"/>
                  </a:lnTo>
                  <a:lnTo>
                    <a:pt x="123" y="367"/>
                  </a:lnTo>
                  <a:lnTo>
                    <a:pt x="120" y="367"/>
                  </a:lnTo>
                  <a:lnTo>
                    <a:pt x="117" y="367"/>
                  </a:lnTo>
                  <a:lnTo>
                    <a:pt x="115" y="366"/>
                  </a:lnTo>
                  <a:lnTo>
                    <a:pt x="111" y="365"/>
                  </a:lnTo>
                  <a:lnTo>
                    <a:pt x="109" y="362"/>
                  </a:lnTo>
                  <a:lnTo>
                    <a:pt x="107" y="360"/>
                  </a:lnTo>
                  <a:lnTo>
                    <a:pt x="106" y="358"/>
                  </a:lnTo>
                  <a:lnTo>
                    <a:pt x="105" y="355"/>
                  </a:lnTo>
                  <a:lnTo>
                    <a:pt x="105" y="352"/>
                  </a:lnTo>
                  <a:lnTo>
                    <a:pt x="105" y="347"/>
                  </a:lnTo>
                  <a:lnTo>
                    <a:pt x="103" y="342"/>
                  </a:lnTo>
                  <a:lnTo>
                    <a:pt x="101" y="338"/>
                  </a:lnTo>
                  <a:lnTo>
                    <a:pt x="97" y="333"/>
                  </a:lnTo>
                  <a:lnTo>
                    <a:pt x="93" y="328"/>
                  </a:lnTo>
                  <a:lnTo>
                    <a:pt x="89" y="324"/>
                  </a:lnTo>
                  <a:lnTo>
                    <a:pt x="82" y="320"/>
                  </a:lnTo>
                  <a:lnTo>
                    <a:pt x="76" y="315"/>
                  </a:lnTo>
                  <a:lnTo>
                    <a:pt x="61" y="308"/>
                  </a:lnTo>
                  <a:lnTo>
                    <a:pt x="43" y="301"/>
                  </a:lnTo>
                  <a:lnTo>
                    <a:pt x="22" y="297"/>
                  </a:lnTo>
                  <a:lnTo>
                    <a:pt x="0" y="293"/>
                  </a:lnTo>
                  <a:lnTo>
                    <a:pt x="0" y="626"/>
                  </a:lnTo>
                  <a:lnTo>
                    <a:pt x="0" y="626"/>
                  </a:lnTo>
                  <a:lnTo>
                    <a:pt x="0" y="627"/>
                  </a:lnTo>
                  <a:lnTo>
                    <a:pt x="2" y="648"/>
                  </a:lnTo>
                  <a:lnTo>
                    <a:pt x="5" y="669"/>
                  </a:lnTo>
                  <a:lnTo>
                    <a:pt x="11" y="688"/>
                  </a:lnTo>
                  <a:lnTo>
                    <a:pt x="18" y="707"/>
                  </a:lnTo>
                  <a:lnTo>
                    <a:pt x="27" y="725"/>
                  </a:lnTo>
                  <a:lnTo>
                    <a:pt x="37" y="742"/>
                  </a:lnTo>
                  <a:lnTo>
                    <a:pt x="49" y="758"/>
                  </a:lnTo>
                  <a:lnTo>
                    <a:pt x="63" y="772"/>
                  </a:lnTo>
                  <a:lnTo>
                    <a:pt x="78" y="786"/>
                  </a:lnTo>
                  <a:lnTo>
                    <a:pt x="94" y="798"/>
                  </a:lnTo>
                  <a:lnTo>
                    <a:pt x="111" y="807"/>
                  </a:lnTo>
                  <a:lnTo>
                    <a:pt x="130" y="816"/>
                  </a:lnTo>
                  <a:lnTo>
                    <a:pt x="149" y="823"/>
                  </a:lnTo>
                  <a:lnTo>
                    <a:pt x="168" y="829"/>
                  </a:lnTo>
                  <a:lnTo>
                    <a:pt x="189" y="831"/>
                  </a:lnTo>
                  <a:lnTo>
                    <a:pt x="210" y="832"/>
                  </a:lnTo>
                  <a:lnTo>
                    <a:pt x="221" y="832"/>
                  </a:lnTo>
                  <a:lnTo>
                    <a:pt x="232" y="831"/>
                  </a:lnTo>
                  <a:lnTo>
                    <a:pt x="242" y="830"/>
                  </a:lnTo>
                  <a:lnTo>
                    <a:pt x="253" y="828"/>
                  </a:lnTo>
                  <a:lnTo>
                    <a:pt x="272" y="823"/>
                  </a:lnTo>
                  <a:lnTo>
                    <a:pt x="292" y="816"/>
                  </a:lnTo>
                  <a:lnTo>
                    <a:pt x="311" y="807"/>
                  </a:lnTo>
                  <a:lnTo>
                    <a:pt x="328" y="797"/>
                  </a:lnTo>
                  <a:lnTo>
                    <a:pt x="344" y="785"/>
                  </a:lnTo>
                  <a:lnTo>
                    <a:pt x="359" y="771"/>
                  </a:lnTo>
                  <a:lnTo>
                    <a:pt x="372" y="756"/>
                  </a:lnTo>
                  <a:lnTo>
                    <a:pt x="385" y="740"/>
                  </a:lnTo>
                  <a:lnTo>
                    <a:pt x="396" y="723"/>
                  </a:lnTo>
                  <a:lnTo>
                    <a:pt x="404" y="704"/>
                  </a:lnTo>
                  <a:lnTo>
                    <a:pt x="411" y="685"/>
                  </a:lnTo>
                  <a:lnTo>
                    <a:pt x="416" y="665"/>
                  </a:lnTo>
                  <a:lnTo>
                    <a:pt x="418" y="654"/>
                  </a:lnTo>
                  <a:lnTo>
                    <a:pt x="419" y="643"/>
                  </a:lnTo>
                  <a:lnTo>
                    <a:pt x="420" y="633"/>
                  </a:lnTo>
                  <a:lnTo>
                    <a:pt x="420" y="622"/>
                  </a:lnTo>
                  <a:lnTo>
                    <a:pt x="420" y="608"/>
                  </a:lnTo>
                  <a:lnTo>
                    <a:pt x="418" y="593"/>
                  </a:lnTo>
                  <a:lnTo>
                    <a:pt x="416" y="579"/>
                  </a:lnTo>
                  <a:lnTo>
                    <a:pt x="413" y="565"/>
                  </a:lnTo>
                  <a:lnTo>
                    <a:pt x="408" y="552"/>
                  </a:lnTo>
                  <a:lnTo>
                    <a:pt x="403" y="539"/>
                  </a:lnTo>
                  <a:lnTo>
                    <a:pt x="397" y="526"/>
                  </a:lnTo>
                  <a:lnTo>
                    <a:pt x="390" y="515"/>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7"/>
            <p:cNvSpPr/>
            <p:nvPr/>
          </p:nvSpPr>
          <p:spPr>
            <a:xfrm>
              <a:off x="9879013" y="2500313"/>
              <a:ext cx="133350" cy="265113"/>
            </a:xfrm>
            <a:custGeom>
              <a:rect b="b" l="l" r="r" t="t"/>
              <a:pathLst>
                <a:path extrusionOk="0" h="832" w="421">
                  <a:moveTo>
                    <a:pt x="391" y="622"/>
                  </a:moveTo>
                  <a:lnTo>
                    <a:pt x="390" y="640"/>
                  </a:lnTo>
                  <a:lnTo>
                    <a:pt x="386" y="658"/>
                  </a:lnTo>
                  <a:lnTo>
                    <a:pt x="382" y="676"/>
                  </a:lnTo>
                  <a:lnTo>
                    <a:pt x="377" y="693"/>
                  </a:lnTo>
                  <a:lnTo>
                    <a:pt x="369" y="708"/>
                  </a:lnTo>
                  <a:lnTo>
                    <a:pt x="360" y="723"/>
                  </a:lnTo>
                  <a:lnTo>
                    <a:pt x="349" y="737"/>
                  </a:lnTo>
                  <a:lnTo>
                    <a:pt x="338" y="749"/>
                  </a:lnTo>
                  <a:lnTo>
                    <a:pt x="325" y="761"/>
                  </a:lnTo>
                  <a:lnTo>
                    <a:pt x="311" y="772"/>
                  </a:lnTo>
                  <a:lnTo>
                    <a:pt x="296" y="781"/>
                  </a:lnTo>
                  <a:lnTo>
                    <a:pt x="280" y="788"/>
                  </a:lnTo>
                  <a:lnTo>
                    <a:pt x="264" y="795"/>
                  </a:lnTo>
                  <a:lnTo>
                    <a:pt x="247" y="799"/>
                  </a:lnTo>
                  <a:lnTo>
                    <a:pt x="229" y="802"/>
                  </a:lnTo>
                  <a:lnTo>
                    <a:pt x="211" y="802"/>
                  </a:lnTo>
                  <a:lnTo>
                    <a:pt x="192" y="802"/>
                  </a:lnTo>
                  <a:lnTo>
                    <a:pt x="174" y="799"/>
                  </a:lnTo>
                  <a:lnTo>
                    <a:pt x="157" y="795"/>
                  </a:lnTo>
                  <a:lnTo>
                    <a:pt x="140" y="788"/>
                  </a:lnTo>
                  <a:lnTo>
                    <a:pt x="125" y="781"/>
                  </a:lnTo>
                  <a:lnTo>
                    <a:pt x="110" y="772"/>
                  </a:lnTo>
                  <a:lnTo>
                    <a:pt x="96" y="761"/>
                  </a:lnTo>
                  <a:lnTo>
                    <a:pt x="83" y="749"/>
                  </a:lnTo>
                  <a:lnTo>
                    <a:pt x="71" y="737"/>
                  </a:lnTo>
                  <a:lnTo>
                    <a:pt x="60" y="723"/>
                  </a:lnTo>
                  <a:lnTo>
                    <a:pt x="52" y="708"/>
                  </a:lnTo>
                  <a:lnTo>
                    <a:pt x="44" y="693"/>
                  </a:lnTo>
                  <a:lnTo>
                    <a:pt x="38" y="676"/>
                  </a:lnTo>
                  <a:lnTo>
                    <a:pt x="34" y="658"/>
                  </a:lnTo>
                  <a:lnTo>
                    <a:pt x="30" y="640"/>
                  </a:lnTo>
                  <a:lnTo>
                    <a:pt x="30" y="622"/>
                  </a:lnTo>
                  <a:lnTo>
                    <a:pt x="30" y="609"/>
                  </a:lnTo>
                  <a:lnTo>
                    <a:pt x="33" y="595"/>
                  </a:lnTo>
                  <a:lnTo>
                    <a:pt x="35" y="582"/>
                  </a:lnTo>
                  <a:lnTo>
                    <a:pt x="38" y="569"/>
                  </a:lnTo>
                  <a:lnTo>
                    <a:pt x="42" y="556"/>
                  </a:lnTo>
                  <a:lnTo>
                    <a:pt x="48" y="545"/>
                  </a:lnTo>
                  <a:lnTo>
                    <a:pt x="53" y="534"/>
                  </a:lnTo>
                  <a:lnTo>
                    <a:pt x="60" y="522"/>
                  </a:lnTo>
                  <a:lnTo>
                    <a:pt x="77" y="505"/>
                  </a:lnTo>
                  <a:lnTo>
                    <a:pt x="94" y="489"/>
                  </a:lnTo>
                  <a:lnTo>
                    <a:pt x="103" y="481"/>
                  </a:lnTo>
                  <a:lnTo>
                    <a:pt x="112" y="475"/>
                  </a:lnTo>
                  <a:lnTo>
                    <a:pt x="121" y="470"/>
                  </a:lnTo>
                  <a:lnTo>
                    <a:pt x="130" y="464"/>
                  </a:lnTo>
                  <a:lnTo>
                    <a:pt x="139" y="459"/>
                  </a:lnTo>
                  <a:lnTo>
                    <a:pt x="148" y="456"/>
                  </a:lnTo>
                  <a:lnTo>
                    <a:pt x="158" y="451"/>
                  </a:lnTo>
                  <a:lnTo>
                    <a:pt x="168" y="449"/>
                  </a:lnTo>
                  <a:lnTo>
                    <a:pt x="177" y="447"/>
                  </a:lnTo>
                  <a:lnTo>
                    <a:pt x="187" y="445"/>
                  </a:lnTo>
                  <a:lnTo>
                    <a:pt x="197" y="444"/>
                  </a:lnTo>
                  <a:lnTo>
                    <a:pt x="206" y="444"/>
                  </a:lnTo>
                  <a:lnTo>
                    <a:pt x="216" y="444"/>
                  </a:lnTo>
                  <a:lnTo>
                    <a:pt x="225" y="445"/>
                  </a:lnTo>
                  <a:lnTo>
                    <a:pt x="234" y="446"/>
                  </a:lnTo>
                  <a:lnTo>
                    <a:pt x="243" y="448"/>
                  </a:lnTo>
                  <a:lnTo>
                    <a:pt x="260" y="454"/>
                  </a:lnTo>
                  <a:lnTo>
                    <a:pt x="277" y="460"/>
                  </a:lnTo>
                  <a:lnTo>
                    <a:pt x="293" y="469"/>
                  </a:lnTo>
                  <a:lnTo>
                    <a:pt x="308" y="479"/>
                  </a:lnTo>
                  <a:lnTo>
                    <a:pt x="322" y="490"/>
                  </a:lnTo>
                  <a:lnTo>
                    <a:pt x="336" y="503"/>
                  </a:lnTo>
                  <a:lnTo>
                    <a:pt x="348" y="517"/>
                  </a:lnTo>
                  <a:lnTo>
                    <a:pt x="359" y="531"/>
                  </a:lnTo>
                  <a:lnTo>
                    <a:pt x="368" y="546"/>
                  </a:lnTo>
                  <a:lnTo>
                    <a:pt x="376" y="561"/>
                  </a:lnTo>
                  <a:lnTo>
                    <a:pt x="382" y="576"/>
                  </a:lnTo>
                  <a:lnTo>
                    <a:pt x="386" y="592"/>
                  </a:lnTo>
                  <a:lnTo>
                    <a:pt x="390" y="607"/>
                  </a:lnTo>
                  <a:lnTo>
                    <a:pt x="391" y="622"/>
                  </a:lnTo>
                  <a:lnTo>
                    <a:pt x="391" y="622"/>
                  </a:lnTo>
                  <a:close/>
                  <a:moveTo>
                    <a:pt x="343" y="0"/>
                  </a:moveTo>
                  <a:lnTo>
                    <a:pt x="332" y="0"/>
                  </a:lnTo>
                  <a:lnTo>
                    <a:pt x="321" y="2"/>
                  </a:lnTo>
                  <a:lnTo>
                    <a:pt x="310" y="4"/>
                  </a:lnTo>
                  <a:lnTo>
                    <a:pt x="301" y="6"/>
                  </a:lnTo>
                  <a:lnTo>
                    <a:pt x="292" y="11"/>
                  </a:lnTo>
                  <a:lnTo>
                    <a:pt x="284" y="15"/>
                  </a:lnTo>
                  <a:lnTo>
                    <a:pt x="276" y="20"/>
                  </a:lnTo>
                  <a:lnTo>
                    <a:pt x="270" y="26"/>
                  </a:lnTo>
                  <a:lnTo>
                    <a:pt x="267" y="28"/>
                  </a:lnTo>
                  <a:lnTo>
                    <a:pt x="266" y="31"/>
                  </a:lnTo>
                  <a:lnTo>
                    <a:pt x="213" y="178"/>
                  </a:lnTo>
                  <a:lnTo>
                    <a:pt x="155" y="236"/>
                  </a:lnTo>
                  <a:lnTo>
                    <a:pt x="153" y="238"/>
                  </a:lnTo>
                  <a:lnTo>
                    <a:pt x="152" y="240"/>
                  </a:lnTo>
                  <a:lnTo>
                    <a:pt x="31" y="510"/>
                  </a:lnTo>
                  <a:lnTo>
                    <a:pt x="31" y="513"/>
                  </a:lnTo>
                  <a:lnTo>
                    <a:pt x="30" y="514"/>
                  </a:lnTo>
                  <a:lnTo>
                    <a:pt x="24" y="525"/>
                  </a:lnTo>
                  <a:lnTo>
                    <a:pt x="18" y="538"/>
                  </a:lnTo>
                  <a:lnTo>
                    <a:pt x="12" y="551"/>
                  </a:lnTo>
                  <a:lnTo>
                    <a:pt x="8" y="565"/>
                  </a:lnTo>
                  <a:lnTo>
                    <a:pt x="5" y="579"/>
                  </a:lnTo>
                  <a:lnTo>
                    <a:pt x="3" y="593"/>
                  </a:lnTo>
                  <a:lnTo>
                    <a:pt x="0" y="607"/>
                  </a:lnTo>
                  <a:lnTo>
                    <a:pt x="0" y="622"/>
                  </a:lnTo>
                  <a:lnTo>
                    <a:pt x="0" y="633"/>
                  </a:lnTo>
                  <a:lnTo>
                    <a:pt x="1" y="643"/>
                  </a:lnTo>
                  <a:lnTo>
                    <a:pt x="3" y="654"/>
                  </a:lnTo>
                  <a:lnTo>
                    <a:pt x="5" y="665"/>
                  </a:lnTo>
                  <a:lnTo>
                    <a:pt x="9" y="685"/>
                  </a:lnTo>
                  <a:lnTo>
                    <a:pt x="16" y="704"/>
                  </a:lnTo>
                  <a:lnTo>
                    <a:pt x="25" y="723"/>
                  </a:lnTo>
                  <a:lnTo>
                    <a:pt x="36" y="740"/>
                  </a:lnTo>
                  <a:lnTo>
                    <a:pt x="48" y="756"/>
                  </a:lnTo>
                  <a:lnTo>
                    <a:pt x="62" y="771"/>
                  </a:lnTo>
                  <a:lnTo>
                    <a:pt x="77" y="785"/>
                  </a:lnTo>
                  <a:lnTo>
                    <a:pt x="93" y="797"/>
                  </a:lnTo>
                  <a:lnTo>
                    <a:pt x="110" y="807"/>
                  </a:lnTo>
                  <a:lnTo>
                    <a:pt x="128" y="816"/>
                  </a:lnTo>
                  <a:lnTo>
                    <a:pt x="147" y="823"/>
                  </a:lnTo>
                  <a:lnTo>
                    <a:pt x="168" y="828"/>
                  </a:lnTo>
                  <a:lnTo>
                    <a:pt x="178" y="830"/>
                  </a:lnTo>
                  <a:lnTo>
                    <a:pt x="189" y="831"/>
                  </a:lnTo>
                  <a:lnTo>
                    <a:pt x="200" y="832"/>
                  </a:lnTo>
                  <a:lnTo>
                    <a:pt x="211" y="832"/>
                  </a:lnTo>
                  <a:lnTo>
                    <a:pt x="232" y="831"/>
                  </a:lnTo>
                  <a:lnTo>
                    <a:pt x="252" y="829"/>
                  </a:lnTo>
                  <a:lnTo>
                    <a:pt x="272" y="823"/>
                  </a:lnTo>
                  <a:lnTo>
                    <a:pt x="291" y="816"/>
                  </a:lnTo>
                  <a:lnTo>
                    <a:pt x="309" y="807"/>
                  </a:lnTo>
                  <a:lnTo>
                    <a:pt x="326" y="798"/>
                  </a:lnTo>
                  <a:lnTo>
                    <a:pt x="343" y="786"/>
                  </a:lnTo>
                  <a:lnTo>
                    <a:pt x="358" y="772"/>
                  </a:lnTo>
                  <a:lnTo>
                    <a:pt x="370" y="758"/>
                  </a:lnTo>
                  <a:lnTo>
                    <a:pt x="383" y="742"/>
                  </a:lnTo>
                  <a:lnTo>
                    <a:pt x="394" y="725"/>
                  </a:lnTo>
                  <a:lnTo>
                    <a:pt x="403" y="708"/>
                  </a:lnTo>
                  <a:lnTo>
                    <a:pt x="410" y="688"/>
                  </a:lnTo>
                  <a:lnTo>
                    <a:pt x="415" y="669"/>
                  </a:lnTo>
                  <a:lnTo>
                    <a:pt x="419" y="648"/>
                  </a:lnTo>
                  <a:lnTo>
                    <a:pt x="421" y="627"/>
                  </a:lnTo>
                  <a:lnTo>
                    <a:pt x="421" y="626"/>
                  </a:lnTo>
                  <a:lnTo>
                    <a:pt x="421" y="626"/>
                  </a:lnTo>
                  <a:lnTo>
                    <a:pt x="421" y="293"/>
                  </a:lnTo>
                  <a:lnTo>
                    <a:pt x="398" y="297"/>
                  </a:lnTo>
                  <a:lnTo>
                    <a:pt x="377" y="301"/>
                  </a:lnTo>
                  <a:lnTo>
                    <a:pt x="360" y="308"/>
                  </a:lnTo>
                  <a:lnTo>
                    <a:pt x="344" y="315"/>
                  </a:lnTo>
                  <a:lnTo>
                    <a:pt x="337" y="320"/>
                  </a:lnTo>
                  <a:lnTo>
                    <a:pt x="332" y="324"/>
                  </a:lnTo>
                  <a:lnTo>
                    <a:pt x="328" y="328"/>
                  </a:lnTo>
                  <a:lnTo>
                    <a:pt x="323" y="333"/>
                  </a:lnTo>
                  <a:lnTo>
                    <a:pt x="320" y="338"/>
                  </a:lnTo>
                  <a:lnTo>
                    <a:pt x="318" y="342"/>
                  </a:lnTo>
                  <a:lnTo>
                    <a:pt x="316" y="347"/>
                  </a:lnTo>
                  <a:lnTo>
                    <a:pt x="316" y="352"/>
                  </a:lnTo>
                  <a:lnTo>
                    <a:pt x="316" y="355"/>
                  </a:lnTo>
                  <a:lnTo>
                    <a:pt x="315" y="358"/>
                  </a:lnTo>
                  <a:lnTo>
                    <a:pt x="312" y="360"/>
                  </a:lnTo>
                  <a:lnTo>
                    <a:pt x="311" y="362"/>
                  </a:lnTo>
                  <a:lnTo>
                    <a:pt x="309" y="365"/>
                  </a:lnTo>
                  <a:lnTo>
                    <a:pt x="306" y="366"/>
                  </a:lnTo>
                  <a:lnTo>
                    <a:pt x="304" y="367"/>
                  </a:lnTo>
                  <a:lnTo>
                    <a:pt x="301" y="367"/>
                  </a:lnTo>
                  <a:lnTo>
                    <a:pt x="297" y="367"/>
                  </a:lnTo>
                  <a:lnTo>
                    <a:pt x="294" y="366"/>
                  </a:lnTo>
                  <a:lnTo>
                    <a:pt x="292" y="365"/>
                  </a:lnTo>
                  <a:lnTo>
                    <a:pt x="290" y="362"/>
                  </a:lnTo>
                  <a:lnTo>
                    <a:pt x="288" y="360"/>
                  </a:lnTo>
                  <a:lnTo>
                    <a:pt x="287" y="358"/>
                  </a:lnTo>
                  <a:lnTo>
                    <a:pt x="286" y="355"/>
                  </a:lnTo>
                  <a:lnTo>
                    <a:pt x="286" y="352"/>
                  </a:lnTo>
                  <a:lnTo>
                    <a:pt x="286" y="343"/>
                  </a:lnTo>
                  <a:lnTo>
                    <a:pt x="288" y="336"/>
                  </a:lnTo>
                  <a:lnTo>
                    <a:pt x="291" y="327"/>
                  </a:lnTo>
                  <a:lnTo>
                    <a:pt x="295" y="320"/>
                  </a:lnTo>
                  <a:lnTo>
                    <a:pt x="301" y="312"/>
                  </a:lnTo>
                  <a:lnTo>
                    <a:pt x="307" y="306"/>
                  </a:lnTo>
                  <a:lnTo>
                    <a:pt x="315" y="299"/>
                  </a:lnTo>
                  <a:lnTo>
                    <a:pt x="323" y="293"/>
                  </a:lnTo>
                  <a:lnTo>
                    <a:pt x="333" y="287"/>
                  </a:lnTo>
                  <a:lnTo>
                    <a:pt x="344" y="282"/>
                  </a:lnTo>
                  <a:lnTo>
                    <a:pt x="354" y="278"/>
                  </a:lnTo>
                  <a:lnTo>
                    <a:pt x="366" y="273"/>
                  </a:lnTo>
                  <a:lnTo>
                    <a:pt x="379" y="270"/>
                  </a:lnTo>
                  <a:lnTo>
                    <a:pt x="392" y="267"/>
                  </a:lnTo>
                  <a:lnTo>
                    <a:pt x="406" y="265"/>
                  </a:lnTo>
                  <a:lnTo>
                    <a:pt x="421" y="263"/>
                  </a:lnTo>
                  <a:lnTo>
                    <a:pt x="421" y="36"/>
                  </a:lnTo>
                  <a:lnTo>
                    <a:pt x="421" y="33"/>
                  </a:lnTo>
                  <a:lnTo>
                    <a:pt x="420" y="31"/>
                  </a:lnTo>
                  <a:lnTo>
                    <a:pt x="419" y="28"/>
                  </a:lnTo>
                  <a:lnTo>
                    <a:pt x="417" y="26"/>
                  </a:lnTo>
                  <a:lnTo>
                    <a:pt x="410" y="20"/>
                  </a:lnTo>
                  <a:lnTo>
                    <a:pt x="403" y="15"/>
                  </a:lnTo>
                  <a:lnTo>
                    <a:pt x="394" y="11"/>
                  </a:lnTo>
                  <a:lnTo>
                    <a:pt x="384" y="6"/>
                  </a:lnTo>
                  <a:lnTo>
                    <a:pt x="375" y="4"/>
                  </a:lnTo>
                  <a:lnTo>
                    <a:pt x="365" y="2"/>
                  </a:lnTo>
                  <a:lnTo>
                    <a:pt x="354" y="0"/>
                  </a:lnTo>
                  <a:lnTo>
                    <a:pt x="343" y="0"/>
                  </a:lnTo>
                  <a:lnTo>
                    <a:pt x="343"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7"/>
            <p:cNvSpPr/>
            <p:nvPr/>
          </p:nvSpPr>
          <p:spPr>
            <a:xfrm>
              <a:off x="9902825" y="2659063"/>
              <a:ext cx="46038" cy="46038"/>
            </a:xfrm>
            <a:custGeom>
              <a:rect b="b" l="l" r="r" t="t"/>
              <a:pathLst>
                <a:path extrusionOk="0" h="143" w="144">
                  <a:moveTo>
                    <a:pt x="0" y="128"/>
                  </a:moveTo>
                  <a:lnTo>
                    <a:pt x="2" y="132"/>
                  </a:lnTo>
                  <a:lnTo>
                    <a:pt x="2" y="134"/>
                  </a:lnTo>
                  <a:lnTo>
                    <a:pt x="4" y="137"/>
                  </a:lnTo>
                  <a:lnTo>
                    <a:pt x="5" y="139"/>
                  </a:lnTo>
                  <a:lnTo>
                    <a:pt x="7" y="140"/>
                  </a:lnTo>
                  <a:lnTo>
                    <a:pt x="10" y="142"/>
                  </a:lnTo>
                  <a:lnTo>
                    <a:pt x="12" y="143"/>
                  </a:lnTo>
                  <a:lnTo>
                    <a:pt x="15" y="143"/>
                  </a:lnTo>
                  <a:lnTo>
                    <a:pt x="19" y="143"/>
                  </a:lnTo>
                  <a:lnTo>
                    <a:pt x="22" y="142"/>
                  </a:lnTo>
                  <a:lnTo>
                    <a:pt x="24" y="140"/>
                  </a:lnTo>
                  <a:lnTo>
                    <a:pt x="26" y="139"/>
                  </a:lnTo>
                  <a:lnTo>
                    <a:pt x="28" y="137"/>
                  </a:lnTo>
                  <a:lnTo>
                    <a:pt x="29" y="134"/>
                  </a:lnTo>
                  <a:lnTo>
                    <a:pt x="31" y="132"/>
                  </a:lnTo>
                  <a:lnTo>
                    <a:pt x="31" y="128"/>
                  </a:lnTo>
                  <a:lnTo>
                    <a:pt x="32" y="118"/>
                  </a:lnTo>
                  <a:lnTo>
                    <a:pt x="33" y="108"/>
                  </a:lnTo>
                  <a:lnTo>
                    <a:pt x="35" y="98"/>
                  </a:lnTo>
                  <a:lnTo>
                    <a:pt x="39" y="90"/>
                  </a:lnTo>
                  <a:lnTo>
                    <a:pt x="42" y="81"/>
                  </a:lnTo>
                  <a:lnTo>
                    <a:pt x="48" y="73"/>
                  </a:lnTo>
                  <a:lnTo>
                    <a:pt x="53" y="65"/>
                  </a:lnTo>
                  <a:lnTo>
                    <a:pt x="59" y="59"/>
                  </a:lnTo>
                  <a:lnTo>
                    <a:pt x="67" y="52"/>
                  </a:lnTo>
                  <a:lnTo>
                    <a:pt x="74" y="47"/>
                  </a:lnTo>
                  <a:lnTo>
                    <a:pt x="82" y="41"/>
                  </a:lnTo>
                  <a:lnTo>
                    <a:pt x="92" y="37"/>
                  </a:lnTo>
                  <a:lnTo>
                    <a:pt x="100" y="34"/>
                  </a:lnTo>
                  <a:lnTo>
                    <a:pt x="110" y="32"/>
                  </a:lnTo>
                  <a:lnTo>
                    <a:pt x="120" y="30"/>
                  </a:lnTo>
                  <a:lnTo>
                    <a:pt x="129" y="30"/>
                  </a:lnTo>
                  <a:lnTo>
                    <a:pt x="132" y="30"/>
                  </a:lnTo>
                  <a:lnTo>
                    <a:pt x="136" y="29"/>
                  </a:lnTo>
                  <a:lnTo>
                    <a:pt x="138" y="26"/>
                  </a:lnTo>
                  <a:lnTo>
                    <a:pt x="140" y="25"/>
                  </a:lnTo>
                  <a:lnTo>
                    <a:pt x="142" y="23"/>
                  </a:lnTo>
                  <a:lnTo>
                    <a:pt x="143" y="20"/>
                  </a:lnTo>
                  <a:lnTo>
                    <a:pt x="144" y="18"/>
                  </a:lnTo>
                  <a:lnTo>
                    <a:pt x="144" y="15"/>
                  </a:lnTo>
                  <a:lnTo>
                    <a:pt x="144" y="11"/>
                  </a:lnTo>
                  <a:lnTo>
                    <a:pt x="143" y="8"/>
                  </a:lnTo>
                  <a:lnTo>
                    <a:pt x="142" y="6"/>
                  </a:lnTo>
                  <a:lnTo>
                    <a:pt x="140" y="4"/>
                  </a:lnTo>
                  <a:lnTo>
                    <a:pt x="138" y="2"/>
                  </a:lnTo>
                  <a:lnTo>
                    <a:pt x="136" y="1"/>
                  </a:lnTo>
                  <a:lnTo>
                    <a:pt x="132" y="0"/>
                  </a:lnTo>
                  <a:lnTo>
                    <a:pt x="129" y="0"/>
                  </a:lnTo>
                  <a:lnTo>
                    <a:pt x="116" y="0"/>
                  </a:lnTo>
                  <a:lnTo>
                    <a:pt x="103" y="2"/>
                  </a:lnTo>
                  <a:lnTo>
                    <a:pt x="92" y="5"/>
                  </a:lnTo>
                  <a:lnTo>
                    <a:pt x="80" y="9"/>
                  </a:lnTo>
                  <a:lnTo>
                    <a:pt x="68" y="15"/>
                  </a:lnTo>
                  <a:lnTo>
                    <a:pt x="57" y="21"/>
                  </a:lnTo>
                  <a:lnTo>
                    <a:pt x="48" y="29"/>
                  </a:lnTo>
                  <a:lnTo>
                    <a:pt x="38" y="37"/>
                  </a:lnTo>
                  <a:lnTo>
                    <a:pt x="31" y="46"/>
                  </a:lnTo>
                  <a:lnTo>
                    <a:pt x="23" y="56"/>
                  </a:lnTo>
                  <a:lnTo>
                    <a:pt x="17" y="67"/>
                  </a:lnTo>
                  <a:lnTo>
                    <a:pt x="11" y="78"/>
                  </a:lnTo>
                  <a:lnTo>
                    <a:pt x="7" y="90"/>
                  </a:lnTo>
                  <a:lnTo>
                    <a:pt x="4" y="103"/>
                  </a:lnTo>
                  <a:lnTo>
                    <a:pt x="2" y="115"/>
                  </a:lnTo>
                  <a:lnTo>
                    <a:pt x="0" y="128"/>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7"/>
            <p:cNvSpPr/>
            <p:nvPr/>
          </p:nvSpPr>
          <p:spPr>
            <a:xfrm>
              <a:off x="10059988" y="2659063"/>
              <a:ext cx="44450" cy="46038"/>
            </a:xfrm>
            <a:custGeom>
              <a:rect b="b" l="l" r="r" t="t"/>
              <a:pathLst>
                <a:path extrusionOk="0" h="143" w="144">
                  <a:moveTo>
                    <a:pt x="129" y="0"/>
                  </a:moveTo>
                  <a:lnTo>
                    <a:pt x="115" y="0"/>
                  </a:lnTo>
                  <a:lnTo>
                    <a:pt x="102" y="2"/>
                  </a:lnTo>
                  <a:lnTo>
                    <a:pt x="90" y="5"/>
                  </a:lnTo>
                  <a:lnTo>
                    <a:pt x="78" y="9"/>
                  </a:lnTo>
                  <a:lnTo>
                    <a:pt x="66" y="15"/>
                  </a:lnTo>
                  <a:lnTo>
                    <a:pt x="57" y="21"/>
                  </a:lnTo>
                  <a:lnTo>
                    <a:pt x="46" y="29"/>
                  </a:lnTo>
                  <a:lnTo>
                    <a:pt x="37" y="37"/>
                  </a:lnTo>
                  <a:lnTo>
                    <a:pt x="29" y="46"/>
                  </a:lnTo>
                  <a:lnTo>
                    <a:pt x="21" y="56"/>
                  </a:lnTo>
                  <a:lnTo>
                    <a:pt x="15" y="67"/>
                  </a:lnTo>
                  <a:lnTo>
                    <a:pt x="9" y="78"/>
                  </a:lnTo>
                  <a:lnTo>
                    <a:pt x="5" y="90"/>
                  </a:lnTo>
                  <a:lnTo>
                    <a:pt x="2" y="103"/>
                  </a:lnTo>
                  <a:lnTo>
                    <a:pt x="0" y="115"/>
                  </a:lnTo>
                  <a:lnTo>
                    <a:pt x="0" y="128"/>
                  </a:lnTo>
                  <a:lnTo>
                    <a:pt x="0" y="132"/>
                  </a:lnTo>
                  <a:lnTo>
                    <a:pt x="1" y="134"/>
                  </a:lnTo>
                  <a:lnTo>
                    <a:pt x="2" y="137"/>
                  </a:lnTo>
                  <a:lnTo>
                    <a:pt x="4" y="139"/>
                  </a:lnTo>
                  <a:lnTo>
                    <a:pt x="6" y="140"/>
                  </a:lnTo>
                  <a:lnTo>
                    <a:pt x="8" y="142"/>
                  </a:lnTo>
                  <a:lnTo>
                    <a:pt x="12" y="143"/>
                  </a:lnTo>
                  <a:lnTo>
                    <a:pt x="15" y="143"/>
                  </a:lnTo>
                  <a:lnTo>
                    <a:pt x="17" y="143"/>
                  </a:lnTo>
                  <a:lnTo>
                    <a:pt x="20" y="142"/>
                  </a:lnTo>
                  <a:lnTo>
                    <a:pt x="22" y="140"/>
                  </a:lnTo>
                  <a:lnTo>
                    <a:pt x="24" y="139"/>
                  </a:lnTo>
                  <a:lnTo>
                    <a:pt x="27" y="137"/>
                  </a:lnTo>
                  <a:lnTo>
                    <a:pt x="28" y="134"/>
                  </a:lnTo>
                  <a:lnTo>
                    <a:pt x="29" y="132"/>
                  </a:lnTo>
                  <a:lnTo>
                    <a:pt x="30" y="128"/>
                  </a:lnTo>
                  <a:lnTo>
                    <a:pt x="30" y="118"/>
                  </a:lnTo>
                  <a:lnTo>
                    <a:pt x="31" y="108"/>
                  </a:lnTo>
                  <a:lnTo>
                    <a:pt x="34" y="98"/>
                  </a:lnTo>
                  <a:lnTo>
                    <a:pt x="37" y="90"/>
                  </a:lnTo>
                  <a:lnTo>
                    <a:pt x="42" y="81"/>
                  </a:lnTo>
                  <a:lnTo>
                    <a:pt x="46" y="73"/>
                  </a:lnTo>
                  <a:lnTo>
                    <a:pt x="52" y="65"/>
                  </a:lnTo>
                  <a:lnTo>
                    <a:pt x="59" y="59"/>
                  </a:lnTo>
                  <a:lnTo>
                    <a:pt x="65" y="52"/>
                  </a:lnTo>
                  <a:lnTo>
                    <a:pt x="73" y="47"/>
                  </a:lnTo>
                  <a:lnTo>
                    <a:pt x="81" y="41"/>
                  </a:lnTo>
                  <a:lnTo>
                    <a:pt x="90" y="37"/>
                  </a:lnTo>
                  <a:lnTo>
                    <a:pt x="98" y="34"/>
                  </a:lnTo>
                  <a:lnTo>
                    <a:pt x="108" y="32"/>
                  </a:lnTo>
                  <a:lnTo>
                    <a:pt x="118" y="30"/>
                  </a:lnTo>
                  <a:lnTo>
                    <a:pt x="129" y="30"/>
                  </a:lnTo>
                  <a:lnTo>
                    <a:pt x="131" y="30"/>
                  </a:lnTo>
                  <a:lnTo>
                    <a:pt x="134" y="29"/>
                  </a:lnTo>
                  <a:lnTo>
                    <a:pt x="136" y="26"/>
                  </a:lnTo>
                  <a:lnTo>
                    <a:pt x="138" y="25"/>
                  </a:lnTo>
                  <a:lnTo>
                    <a:pt x="140" y="23"/>
                  </a:lnTo>
                  <a:lnTo>
                    <a:pt x="141" y="20"/>
                  </a:lnTo>
                  <a:lnTo>
                    <a:pt x="142" y="18"/>
                  </a:lnTo>
                  <a:lnTo>
                    <a:pt x="144" y="15"/>
                  </a:lnTo>
                  <a:lnTo>
                    <a:pt x="142" y="11"/>
                  </a:lnTo>
                  <a:lnTo>
                    <a:pt x="141" y="8"/>
                  </a:lnTo>
                  <a:lnTo>
                    <a:pt x="140" y="6"/>
                  </a:lnTo>
                  <a:lnTo>
                    <a:pt x="138" y="4"/>
                  </a:lnTo>
                  <a:lnTo>
                    <a:pt x="136" y="2"/>
                  </a:lnTo>
                  <a:lnTo>
                    <a:pt x="134" y="1"/>
                  </a:lnTo>
                  <a:lnTo>
                    <a:pt x="131" y="0"/>
                  </a:lnTo>
                  <a:lnTo>
                    <a:pt x="129" y="0"/>
                  </a:lnTo>
                  <a:lnTo>
                    <a:pt x="129"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9" name="Google Shape;189;p17"/>
          <p:cNvGrpSpPr/>
          <p:nvPr/>
        </p:nvGrpSpPr>
        <p:grpSpPr>
          <a:xfrm>
            <a:off x="5859219" y="4117969"/>
            <a:ext cx="317347" cy="437872"/>
            <a:chOff x="4900613" y="2792413"/>
            <a:chExt cx="280987" cy="276225"/>
          </a:xfrm>
        </p:grpSpPr>
        <p:sp>
          <p:nvSpPr>
            <p:cNvPr id="190" name="Google Shape;190;p17"/>
            <p:cNvSpPr/>
            <p:nvPr/>
          </p:nvSpPr>
          <p:spPr>
            <a:xfrm>
              <a:off x="4900613" y="2792413"/>
              <a:ext cx="247650" cy="47625"/>
            </a:xfrm>
            <a:custGeom>
              <a:rect b="b" l="l" r="r" t="t"/>
              <a:pathLst>
                <a:path extrusionOk="0" h="150" w="781">
                  <a:moveTo>
                    <a:pt x="300" y="120"/>
                  </a:moveTo>
                  <a:lnTo>
                    <a:pt x="295" y="119"/>
                  </a:lnTo>
                  <a:lnTo>
                    <a:pt x="289" y="118"/>
                  </a:lnTo>
                  <a:lnTo>
                    <a:pt x="284" y="114"/>
                  </a:lnTo>
                  <a:lnTo>
                    <a:pt x="280" y="111"/>
                  </a:lnTo>
                  <a:lnTo>
                    <a:pt x="276" y="106"/>
                  </a:lnTo>
                  <a:lnTo>
                    <a:pt x="273" y="102"/>
                  </a:lnTo>
                  <a:lnTo>
                    <a:pt x="271" y="96"/>
                  </a:lnTo>
                  <a:lnTo>
                    <a:pt x="270" y="90"/>
                  </a:lnTo>
                  <a:lnTo>
                    <a:pt x="271" y="83"/>
                  </a:lnTo>
                  <a:lnTo>
                    <a:pt x="273" y="78"/>
                  </a:lnTo>
                  <a:lnTo>
                    <a:pt x="276" y="73"/>
                  </a:lnTo>
                  <a:lnTo>
                    <a:pt x="280" y="68"/>
                  </a:lnTo>
                  <a:lnTo>
                    <a:pt x="284" y="64"/>
                  </a:lnTo>
                  <a:lnTo>
                    <a:pt x="289" y="62"/>
                  </a:lnTo>
                  <a:lnTo>
                    <a:pt x="295" y="60"/>
                  </a:lnTo>
                  <a:lnTo>
                    <a:pt x="300" y="60"/>
                  </a:lnTo>
                  <a:lnTo>
                    <a:pt x="306" y="60"/>
                  </a:lnTo>
                  <a:lnTo>
                    <a:pt x="312" y="62"/>
                  </a:lnTo>
                  <a:lnTo>
                    <a:pt x="318" y="64"/>
                  </a:lnTo>
                  <a:lnTo>
                    <a:pt x="321" y="68"/>
                  </a:lnTo>
                  <a:lnTo>
                    <a:pt x="326" y="73"/>
                  </a:lnTo>
                  <a:lnTo>
                    <a:pt x="328" y="78"/>
                  </a:lnTo>
                  <a:lnTo>
                    <a:pt x="331" y="84"/>
                  </a:lnTo>
                  <a:lnTo>
                    <a:pt x="331" y="90"/>
                  </a:lnTo>
                  <a:lnTo>
                    <a:pt x="331" y="96"/>
                  </a:lnTo>
                  <a:lnTo>
                    <a:pt x="328" y="102"/>
                  </a:lnTo>
                  <a:lnTo>
                    <a:pt x="326" y="106"/>
                  </a:lnTo>
                  <a:lnTo>
                    <a:pt x="321" y="111"/>
                  </a:lnTo>
                  <a:lnTo>
                    <a:pt x="318" y="114"/>
                  </a:lnTo>
                  <a:lnTo>
                    <a:pt x="312" y="118"/>
                  </a:lnTo>
                  <a:lnTo>
                    <a:pt x="306" y="119"/>
                  </a:lnTo>
                  <a:lnTo>
                    <a:pt x="300" y="120"/>
                  </a:lnTo>
                  <a:lnTo>
                    <a:pt x="300" y="120"/>
                  </a:lnTo>
                  <a:close/>
                  <a:moveTo>
                    <a:pt x="210" y="120"/>
                  </a:moveTo>
                  <a:lnTo>
                    <a:pt x="204" y="119"/>
                  </a:lnTo>
                  <a:lnTo>
                    <a:pt x="198" y="118"/>
                  </a:lnTo>
                  <a:lnTo>
                    <a:pt x="194" y="114"/>
                  </a:lnTo>
                  <a:lnTo>
                    <a:pt x="189" y="111"/>
                  </a:lnTo>
                  <a:lnTo>
                    <a:pt x="186" y="106"/>
                  </a:lnTo>
                  <a:lnTo>
                    <a:pt x="182" y="102"/>
                  </a:lnTo>
                  <a:lnTo>
                    <a:pt x="181" y="96"/>
                  </a:lnTo>
                  <a:lnTo>
                    <a:pt x="180" y="90"/>
                  </a:lnTo>
                  <a:lnTo>
                    <a:pt x="181" y="83"/>
                  </a:lnTo>
                  <a:lnTo>
                    <a:pt x="182" y="78"/>
                  </a:lnTo>
                  <a:lnTo>
                    <a:pt x="186" y="73"/>
                  </a:lnTo>
                  <a:lnTo>
                    <a:pt x="189" y="68"/>
                  </a:lnTo>
                  <a:lnTo>
                    <a:pt x="194" y="64"/>
                  </a:lnTo>
                  <a:lnTo>
                    <a:pt x="198" y="62"/>
                  </a:lnTo>
                  <a:lnTo>
                    <a:pt x="204" y="60"/>
                  </a:lnTo>
                  <a:lnTo>
                    <a:pt x="210" y="60"/>
                  </a:lnTo>
                  <a:lnTo>
                    <a:pt x="217" y="60"/>
                  </a:lnTo>
                  <a:lnTo>
                    <a:pt x="222" y="62"/>
                  </a:lnTo>
                  <a:lnTo>
                    <a:pt x="227" y="64"/>
                  </a:lnTo>
                  <a:lnTo>
                    <a:pt x="232" y="68"/>
                  </a:lnTo>
                  <a:lnTo>
                    <a:pt x="236" y="73"/>
                  </a:lnTo>
                  <a:lnTo>
                    <a:pt x="238" y="78"/>
                  </a:lnTo>
                  <a:lnTo>
                    <a:pt x="240" y="84"/>
                  </a:lnTo>
                  <a:lnTo>
                    <a:pt x="240" y="90"/>
                  </a:lnTo>
                  <a:lnTo>
                    <a:pt x="240" y="96"/>
                  </a:lnTo>
                  <a:lnTo>
                    <a:pt x="238" y="102"/>
                  </a:lnTo>
                  <a:lnTo>
                    <a:pt x="236" y="106"/>
                  </a:lnTo>
                  <a:lnTo>
                    <a:pt x="232" y="111"/>
                  </a:lnTo>
                  <a:lnTo>
                    <a:pt x="227" y="114"/>
                  </a:lnTo>
                  <a:lnTo>
                    <a:pt x="222" y="118"/>
                  </a:lnTo>
                  <a:lnTo>
                    <a:pt x="217" y="119"/>
                  </a:lnTo>
                  <a:lnTo>
                    <a:pt x="210" y="120"/>
                  </a:lnTo>
                  <a:lnTo>
                    <a:pt x="210" y="120"/>
                  </a:lnTo>
                  <a:close/>
                  <a:moveTo>
                    <a:pt x="121" y="120"/>
                  </a:moveTo>
                  <a:lnTo>
                    <a:pt x="114" y="119"/>
                  </a:lnTo>
                  <a:lnTo>
                    <a:pt x="108" y="118"/>
                  </a:lnTo>
                  <a:lnTo>
                    <a:pt x="103" y="114"/>
                  </a:lnTo>
                  <a:lnTo>
                    <a:pt x="99" y="111"/>
                  </a:lnTo>
                  <a:lnTo>
                    <a:pt x="95" y="106"/>
                  </a:lnTo>
                  <a:lnTo>
                    <a:pt x="93" y="102"/>
                  </a:lnTo>
                  <a:lnTo>
                    <a:pt x="91" y="96"/>
                  </a:lnTo>
                  <a:lnTo>
                    <a:pt x="91" y="90"/>
                  </a:lnTo>
                  <a:lnTo>
                    <a:pt x="91" y="83"/>
                  </a:lnTo>
                  <a:lnTo>
                    <a:pt x="93" y="78"/>
                  </a:lnTo>
                  <a:lnTo>
                    <a:pt x="95" y="73"/>
                  </a:lnTo>
                  <a:lnTo>
                    <a:pt x="99" y="68"/>
                  </a:lnTo>
                  <a:lnTo>
                    <a:pt x="103" y="64"/>
                  </a:lnTo>
                  <a:lnTo>
                    <a:pt x="108" y="62"/>
                  </a:lnTo>
                  <a:lnTo>
                    <a:pt x="114" y="60"/>
                  </a:lnTo>
                  <a:lnTo>
                    <a:pt x="121" y="60"/>
                  </a:lnTo>
                  <a:lnTo>
                    <a:pt x="127" y="60"/>
                  </a:lnTo>
                  <a:lnTo>
                    <a:pt x="132" y="62"/>
                  </a:lnTo>
                  <a:lnTo>
                    <a:pt x="137" y="64"/>
                  </a:lnTo>
                  <a:lnTo>
                    <a:pt x="142" y="68"/>
                  </a:lnTo>
                  <a:lnTo>
                    <a:pt x="145" y="73"/>
                  </a:lnTo>
                  <a:lnTo>
                    <a:pt x="147" y="78"/>
                  </a:lnTo>
                  <a:lnTo>
                    <a:pt x="150" y="84"/>
                  </a:lnTo>
                  <a:lnTo>
                    <a:pt x="150" y="90"/>
                  </a:lnTo>
                  <a:lnTo>
                    <a:pt x="150" y="96"/>
                  </a:lnTo>
                  <a:lnTo>
                    <a:pt x="147" y="102"/>
                  </a:lnTo>
                  <a:lnTo>
                    <a:pt x="145" y="106"/>
                  </a:lnTo>
                  <a:lnTo>
                    <a:pt x="142" y="111"/>
                  </a:lnTo>
                  <a:lnTo>
                    <a:pt x="137" y="114"/>
                  </a:lnTo>
                  <a:lnTo>
                    <a:pt x="132" y="118"/>
                  </a:lnTo>
                  <a:lnTo>
                    <a:pt x="127" y="119"/>
                  </a:lnTo>
                  <a:lnTo>
                    <a:pt x="121" y="120"/>
                  </a:lnTo>
                  <a:lnTo>
                    <a:pt x="121" y="120"/>
                  </a:lnTo>
                  <a:close/>
                  <a:moveTo>
                    <a:pt x="781" y="90"/>
                  </a:moveTo>
                  <a:lnTo>
                    <a:pt x="781" y="81"/>
                  </a:lnTo>
                  <a:lnTo>
                    <a:pt x="780" y="71"/>
                  </a:lnTo>
                  <a:lnTo>
                    <a:pt x="778" y="63"/>
                  </a:lnTo>
                  <a:lnTo>
                    <a:pt x="774" y="54"/>
                  </a:lnTo>
                  <a:lnTo>
                    <a:pt x="771" y="47"/>
                  </a:lnTo>
                  <a:lnTo>
                    <a:pt x="766" y="39"/>
                  </a:lnTo>
                  <a:lnTo>
                    <a:pt x="760" y="32"/>
                  </a:lnTo>
                  <a:lnTo>
                    <a:pt x="754" y="26"/>
                  </a:lnTo>
                  <a:lnTo>
                    <a:pt x="749" y="20"/>
                  </a:lnTo>
                  <a:lnTo>
                    <a:pt x="742" y="15"/>
                  </a:lnTo>
                  <a:lnTo>
                    <a:pt x="734" y="10"/>
                  </a:lnTo>
                  <a:lnTo>
                    <a:pt x="727" y="7"/>
                  </a:lnTo>
                  <a:lnTo>
                    <a:pt x="717" y="3"/>
                  </a:lnTo>
                  <a:lnTo>
                    <a:pt x="709" y="1"/>
                  </a:lnTo>
                  <a:lnTo>
                    <a:pt x="700" y="0"/>
                  </a:lnTo>
                  <a:lnTo>
                    <a:pt x="691" y="0"/>
                  </a:lnTo>
                  <a:lnTo>
                    <a:pt x="91" y="0"/>
                  </a:lnTo>
                  <a:lnTo>
                    <a:pt x="81" y="0"/>
                  </a:lnTo>
                  <a:lnTo>
                    <a:pt x="72" y="1"/>
                  </a:lnTo>
                  <a:lnTo>
                    <a:pt x="63" y="3"/>
                  </a:lnTo>
                  <a:lnTo>
                    <a:pt x="55" y="7"/>
                  </a:lnTo>
                  <a:lnTo>
                    <a:pt x="48" y="10"/>
                  </a:lnTo>
                  <a:lnTo>
                    <a:pt x="40" y="15"/>
                  </a:lnTo>
                  <a:lnTo>
                    <a:pt x="33" y="20"/>
                  </a:lnTo>
                  <a:lnTo>
                    <a:pt x="27" y="26"/>
                  </a:lnTo>
                  <a:lnTo>
                    <a:pt x="21" y="32"/>
                  </a:lnTo>
                  <a:lnTo>
                    <a:pt x="15" y="39"/>
                  </a:lnTo>
                  <a:lnTo>
                    <a:pt x="11" y="47"/>
                  </a:lnTo>
                  <a:lnTo>
                    <a:pt x="7" y="54"/>
                  </a:lnTo>
                  <a:lnTo>
                    <a:pt x="4" y="63"/>
                  </a:lnTo>
                  <a:lnTo>
                    <a:pt x="2" y="71"/>
                  </a:lnTo>
                  <a:lnTo>
                    <a:pt x="0" y="81"/>
                  </a:lnTo>
                  <a:lnTo>
                    <a:pt x="0" y="90"/>
                  </a:lnTo>
                  <a:lnTo>
                    <a:pt x="0" y="150"/>
                  </a:lnTo>
                  <a:lnTo>
                    <a:pt x="781" y="150"/>
                  </a:lnTo>
                  <a:lnTo>
                    <a:pt x="781" y="9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7"/>
            <p:cNvSpPr/>
            <p:nvPr/>
          </p:nvSpPr>
          <p:spPr>
            <a:xfrm>
              <a:off x="4900613" y="2849563"/>
              <a:ext cx="247650" cy="144463"/>
            </a:xfrm>
            <a:custGeom>
              <a:rect b="b" l="l" r="r" t="t"/>
              <a:pathLst>
                <a:path extrusionOk="0" h="451" w="781">
                  <a:moveTo>
                    <a:pt x="443" y="432"/>
                  </a:moveTo>
                  <a:lnTo>
                    <a:pt x="439" y="428"/>
                  </a:lnTo>
                  <a:lnTo>
                    <a:pt x="436" y="423"/>
                  </a:lnTo>
                  <a:lnTo>
                    <a:pt x="436" y="417"/>
                  </a:lnTo>
                  <a:lnTo>
                    <a:pt x="438" y="411"/>
                  </a:lnTo>
                  <a:lnTo>
                    <a:pt x="500" y="305"/>
                  </a:lnTo>
                  <a:lnTo>
                    <a:pt x="503" y="300"/>
                  </a:lnTo>
                  <a:lnTo>
                    <a:pt x="509" y="298"/>
                  </a:lnTo>
                  <a:lnTo>
                    <a:pt x="515" y="297"/>
                  </a:lnTo>
                  <a:lnTo>
                    <a:pt x="520" y="299"/>
                  </a:lnTo>
                  <a:lnTo>
                    <a:pt x="556" y="320"/>
                  </a:lnTo>
                  <a:lnTo>
                    <a:pt x="569" y="312"/>
                  </a:lnTo>
                  <a:lnTo>
                    <a:pt x="582" y="304"/>
                  </a:lnTo>
                  <a:lnTo>
                    <a:pt x="596" y="296"/>
                  </a:lnTo>
                  <a:lnTo>
                    <a:pt x="609" y="290"/>
                  </a:lnTo>
                  <a:lnTo>
                    <a:pt x="609" y="255"/>
                  </a:lnTo>
                  <a:lnTo>
                    <a:pt x="610" y="249"/>
                  </a:lnTo>
                  <a:lnTo>
                    <a:pt x="613" y="245"/>
                  </a:lnTo>
                  <a:lnTo>
                    <a:pt x="618" y="241"/>
                  </a:lnTo>
                  <a:lnTo>
                    <a:pt x="624" y="240"/>
                  </a:lnTo>
                  <a:lnTo>
                    <a:pt x="744" y="240"/>
                  </a:lnTo>
                  <a:lnTo>
                    <a:pt x="750" y="241"/>
                  </a:lnTo>
                  <a:lnTo>
                    <a:pt x="754" y="245"/>
                  </a:lnTo>
                  <a:lnTo>
                    <a:pt x="758" y="249"/>
                  </a:lnTo>
                  <a:lnTo>
                    <a:pt x="759" y="255"/>
                  </a:lnTo>
                  <a:lnTo>
                    <a:pt x="759" y="290"/>
                  </a:lnTo>
                  <a:lnTo>
                    <a:pt x="771" y="297"/>
                  </a:lnTo>
                  <a:lnTo>
                    <a:pt x="781" y="304"/>
                  </a:lnTo>
                  <a:lnTo>
                    <a:pt x="781" y="0"/>
                  </a:lnTo>
                  <a:lnTo>
                    <a:pt x="0" y="0"/>
                  </a:lnTo>
                  <a:lnTo>
                    <a:pt x="0" y="360"/>
                  </a:lnTo>
                  <a:lnTo>
                    <a:pt x="0" y="370"/>
                  </a:lnTo>
                  <a:lnTo>
                    <a:pt x="2" y="378"/>
                  </a:lnTo>
                  <a:lnTo>
                    <a:pt x="4" y="387"/>
                  </a:lnTo>
                  <a:lnTo>
                    <a:pt x="7" y="395"/>
                  </a:lnTo>
                  <a:lnTo>
                    <a:pt x="11" y="403"/>
                  </a:lnTo>
                  <a:lnTo>
                    <a:pt x="15" y="410"/>
                  </a:lnTo>
                  <a:lnTo>
                    <a:pt x="21" y="417"/>
                  </a:lnTo>
                  <a:lnTo>
                    <a:pt x="27" y="424"/>
                  </a:lnTo>
                  <a:lnTo>
                    <a:pt x="33" y="430"/>
                  </a:lnTo>
                  <a:lnTo>
                    <a:pt x="40" y="435"/>
                  </a:lnTo>
                  <a:lnTo>
                    <a:pt x="48" y="439"/>
                  </a:lnTo>
                  <a:lnTo>
                    <a:pt x="55" y="443"/>
                  </a:lnTo>
                  <a:lnTo>
                    <a:pt x="63" y="446"/>
                  </a:lnTo>
                  <a:lnTo>
                    <a:pt x="72" y="448"/>
                  </a:lnTo>
                  <a:lnTo>
                    <a:pt x="81" y="450"/>
                  </a:lnTo>
                  <a:lnTo>
                    <a:pt x="91" y="451"/>
                  </a:lnTo>
                  <a:lnTo>
                    <a:pt x="474" y="451"/>
                  </a:lnTo>
                  <a:lnTo>
                    <a:pt x="443" y="432"/>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7"/>
            <p:cNvSpPr/>
            <p:nvPr/>
          </p:nvSpPr>
          <p:spPr>
            <a:xfrm>
              <a:off x="5051425" y="2935288"/>
              <a:ext cx="130175" cy="133350"/>
            </a:xfrm>
            <a:custGeom>
              <a:rect b="b" l="l" r="r" t="t"/>
              <a:pathLst>
                <a:path extrusionOk="0" h="420" w="412">
                  <a:moveTo>
                    <a:pt x="206" y="306"/>
                  </a:moveTo>
                  <a:lnTo>
                    <a:pt x="196" y="306"/>
                  </a:lnTo>
                  <a:lnTo>
                    <a:pt x="186" y="305"/>
                  </a:lnTo>
                  <a:lnTo>
                    <a:pt x="177" y="302"/>
                  </a:lnTo>
                  <a:lnTo>
                    <a:pt x="168" y="299"/>
                  </a:lnTo>
                  <a:lnTo>
                    <a:pt x="160" y="294"/>
                  </a:lnTo>
                  <a:lnTo>
                    <a:pt x="152" y="290"/>
                  </a:lnTo>
                  <a:lnTo>
                    <a:pt x="145" y="284"/>
                  </a:lnTo>
                  <a:lnTo>
                    <a:pt x="138" y="278"/>
                  </a:lnTo>
                  <a:lnTo>
                    <a:pt x="131" y="271"/>
                  </a:lnTo>
                  <a:lnTo>
                    <a:pt x="125" y="263"/>
                  </a:lnTo>
                  <a:lnTo>
                    <a:pt x="120" y="255"/>
                  </a:lnTo>
                  <a:lnTo>
                    <a:pt x="116" y="247"/>
                  </a:lnTo>
                  <a:lnTo>
                    <a:pt x="113" y="238"/>
                  </a:lnTo>
                  <a:lnTo>
                    <a:pt x="111" y="228"/>
                  </a:lnTo>
                  <a:lnTo>
                    <a:pt x="109" y="219"/>
                  </a:lnTo>
                  <a:lnTo>
                    <a:pt x="109" y="209"/>
                  </a:lnTo>
                  <a:lnTo>
                    <a:pt x="109" y="199"/>
                  </a:lnTo>
                  <a:lnTo>
                    <a:pt x="111" y="189"/>
                  </a:lnTo>
                  <a:lnTo>
                    <a:pt x="113" y="180"/>
                  </a:lnTo>
                  <a:lnTo>
                    <a:pt x="116" y="172"/>
                  </a:lnTo>
                  <a:lnTo>
                    <a:pt x="120" y="162"/>
                  </a:lnTo>
                  <a:lnTo>
                    <a:pt x="125" y="154"/>
                  </a:lnTo>
                  <a:lnTo>
                    <a:pt x="131" y="147"/>
                  </a:lnTo>
                  <a:lnTo>
                    <a:pt x="138" y="140"/>
                  </a:lnTo>
                  <a:lnTo>
                    <a:pt x="145" y="133"/>
                  </a:lnTo>
                  <a:lnTo>
                    <a:pt x="152" y="129"/>
                  </a:lnTo>
                  <a:lnTo>
                    <a:pt x="160" y="123"/>
                  </a:lnTo>
                  <a:lnTo>
                    <a:pt x="168" y="119"/>
                  </a:lnTo>
                  <a:lnTo>
                    <a:pt x="177" y="116"/>
                  </a:lnTo>
                  <a:lnTo>
                    <a:pt x="186" y="114"/>
                  </a:lnTo>
                  <a:lnTo>
                    <a:pt x="196" y="112"/>
                  </a:lnTo>
                  <a:lnTo>
                    <a:pt x="206" y="111"/>
                  </a:lnTo>
                  <a:lnTo>
                    <a:pt x="216" y="112"/>
                  </a:lnTo>
                  <a:lnTo>
                    <a:pt x="226" y="114"/>
                  </a:lnTo>
                  <a:lnTo>
                    <a:pt x="235" y="116"/>
                  </a:lnTo>
                  <a:lnTo>
                    <a:pt x="244" y="119"/>
                  </a:lnTo>
                  <a:lnTo>
                    <a:pt x="252" y="123"/>
                  </a:lnTo>
                  <a:lnTo>
                    <a:pt x="260" y="129"/>
                  </a:lnTo>
                  <a:lnTo>
                    <a:pt x="269" y="133"/>
                  </a:lnTo>
                  <a:lnTo>
                    <a:pt x="276" y="140"/>
                  </a:lnTo>
                  <a:lnTo>
                    <a:pt x="281" y="147"/>
                  </a:lnTo>
                  <a:lnTo>
                    <a:pt x="287" y="154"/>
                  </a:lnTo>
                  <a:lnTo>
                    <a:pt x="292" y="162"/>
                  </a:lnTo>
                  <a:lnTo>
                    <a:pt x="296" y="172"/>
                  </a:lnTo>
                  <a:lnTo>
                    <a:pt x="299" y="180"/>
                  </a:lnTo>
                  <a:lnTo>
                    <a:pt x="301" y="189"/>
                  </a:lnTo>
                  <a:lnTo>
                    <a:pt x="303" y="199"/>
                  </a:lnTo>
                  <a:lnTo>
                    <a:pt x="303" y="209"/>
                  </a:lnTo>
                  <a:lnTo>
                    <a:pt x="303" y="219"/>
                  </a:lnTo>
                  <a:lnTo>
                    <a:pt x="301" y="228"/>
                  </a:lnTo>
                  <a:lnTo>
                    <a:pt x="299" y="238"/>
                  </a:lnTo>
                  <a:lnTo>
                    <a:pt x="296" y="247"/>
                  </a:lnTo>
                  <a:lnTo>
                    <a:pt x="292" y="255"/>
                  </a:lnTo>
                  <a:lnTo>
                    <a:pt x="287" y="263"/>
                  </a:lnTo>
                  <a:lnTo>
                    <a:pt x="281" y="271"/>
                  </a:lnTo>
                  <a:lnTo>
                    <a:pt x="276" y="278"/>
                  </a:lnTo>
                  <a:lnTo>
                    <a:pt x="269" y="284"/>
                  </a:lnTo>
                  <a:lnTo>
                    <a:pt x="260" y="290"/>
                  </a:lnTo>
                  <a:lnTo>
                    <a:pt x="252" y="294"/>
                  </a:lnTo>
                  <a:lnTo>
                    <a:pt x="244" y="299"/>
                  </a:lnTo>
                  <a:lnTo>
                    <a:pt x="235" y="302"/>
                  </a:lnTo>
                  <a:lnTo>
                    <a:pt x="226" y="305"/>
                  </a:lnTo>
                  <a:lnTo>
                    <a:pt x="216" y="306"/>
                  </a:lnTo>
                  <a:lnTo>
                    <a:pt x="206" y="306"/>
                  </a:lnTo>
                  <a:lnTo>
                    <a:pt x="206" y="306"/>
                  </a:lnTo>
                  <a:close/>
                  <a:moveTo>
                    <a:pt x="381" y="256"/>
                  </a:moveTo>
                  <a:lnTo>
                    <a:pt x="377" y="253"/>
                  </a:lnTo>
                  <a:lnTo>
                    <a:pt x="375" y="249"/>
                  </a:lnTo>
                  <a:lnTo>
                    <a:pt x="373" y="244"/>
                  </a:lnTo>
                  <a:lnTo>
                    <a:pt x="374" y="240"/>
                  </a:lnTo>
                  <a:lnTo>
                    <a:pt x="376" y="225"/>
                  </a:lnTo>
                  <a:lnTo>
                    <a:pt x="376" y="209"/>
                  </a:lnTo>
                  <a:lnTo>
                    <a:pt x="376" y="194"/>
                  </a:lnTo>
                  <a:lnTo>
                    <a:pt x="374" y="178"/>
                  </a:lnTo>
                  <a:lnTo>
                    <a:pt x="373" y="173"/>
                  </a:lnTo>
                  <a:lnTo>
                    <a:pt x="375" y="169"/>
                  </a:lnTo>
                  <a:lnTo>
                    <a:pt x="377" y="165"/>
                  </a:lnTo>
                  <a:lnTo>
                    <a:pt x="381" y="162"/>
                  </a:lnTo>
                  <a:lnTo>
                    <a:pt x="412" y="144"/>
                  </a:lnTo>
                  <a:lnTo>
                    <a:pt x="366" y="63"/>
                  </a:lnTo>
                  <a:lnTo>
                    <a:pt x="335" y="81"/>
                  </a:lnTo>
                  <a:lnTo>
                    <a:pt x="330" y="82"/>
                  </a:lnTo>
                  <a:lnTo>
                    <a:pt x="325" y="83"/>
                  </a:lnTo>
                  <a:lnTo>
                    <a:pt x="321" y="82"/>
                  </a:lnTo>
                  <a:lnTo>
                    <a:pt x="317" y="79"/>
                  </a:lnTo>
                  <a:lnTo>
                    <a:pt x="311" y="75"/>
                  </a:lnTo>
                  <a:lnTo>
                    <a:pt x="301" y="66"/>
                  </a:lnTo>
                  <a:lnTo>
                    <a:pt x="289" y="57"/>
                  </a:lnTo>
                  <a:lnTo>
                    <a:pt x="279" y="50"/>
                  </a:lnTo>
                  <a:lnTo>
                    <a:pt x="267" y="44"/>
                  </a:lnTo>
                  <a:lnTo>
                    <a:pt x="263" y="42"/>
                  </a:lnTo>
                  <a:lnTo>
                    <a:pt x="259" y="38"/>
                  </a:lnTo>
                  <a:lnTo>
                    <a:pt x="258" y="35"/>
                  </a:lnTo>
                  <a:lnTo>
                    <a:pt x="257" y="30"/>
                  </a:lnTo>
                  <a:lnTo>
                    <a:pt x="257" y="0"/>
                  </a:lnTo>
                  <a:lnTo>
                    <a:pt x="167" y="0"/>
                  </a:lnTo>
                  <a:lnTo>
                    <a:pt x="167" y="30"/>
                  </a:lnTo>
                  <a:lnTo>
                    <a:pt x="167" y="35"/>
                  </a:lnTo>
                  <a:lnTo>
                    <a:pt x="164" y="38"/>
                  </a:lnTo>
                  <a:lnTo>
                    <a:pt x="161" y="42"/>
                  </a:lnTo>
                  <a:lnTo>
                    <a:pt x="157" y="44"/>
                  </a:lnTo>
                  <a:lnTo>
                    <a:pt x="141" y="51"/>
                  </a:lnTo>
                  <a:lnTo>
                    <a:pt x="124" y="60"/>
                  </a:lnTo>
                  <a:lnTo>
                    <a:pt x="109" y="70"/>
                  </a:lnTo>
                  <a:lnTo>
                    <a:pt x="96" y="79"/>
                  </a:lnTo>
                  <a:lnTo>
                    <a:pt x="91" y="82"/>
                  </a:lnTo>
                  <a:lnTo>
                    <a:pt x="87" y="83"/>
                  </a:lnTo>
                  <a:lnTo>
                    <a:pt x="83" y="82"/>
                  </a:lnTo>
                  <a:lnTo>
                    <a:pt x="79" y="81"/>
                  </a:lnTo>
                  <a:lnTo>
                    <a:pt x="46" y="63"/>
                  </a:lnTo>
                  <a:lnTo>
                    <a:pt x="0" y="144"/>
                  </a:lnTo>
                  <a:lnTo>
                    <a:pt x="31" y="162"/>
                  </a:lnTo>
                  <a:lnTo>
                    <a:pt x="35" y="165"/>
                  </a:lnTo>
                  <a:lnTo>
                    <a:pt x="37" y="169"/>
                  </a:lnTo>
                  <a:lnTo>
                    <a:pt x="39" y="173"/>
                  </a:lnTo>
                  <a:lnTo>
                    <a:pt x="38" y="178"/>
                  </a:lnTo>
                  <a:lnTo>
                    <a:pt x="37" y="194"/>
                  </a:lnTo>
                  <a:lnTo>
                    <a:pt x="36" y="209"/>
                  </a:lnTo>
                  <a:lnTo>
                    <a:pt x="36" y="225"/>
                  </a:lnTo>
                  <a:lnTo>
                    <a:pt x="38" y="240"/>
                  </a:lnTo>
                  <a:lnTo>
                    <a:pt x="38" y="244"/>
                  </a:lnTo>
                  <a:lnTo>
                    <a:pt x="37" y="249"/>
                  </a:lnTo>
                  <a:lnTo>
                    <a:pt x="35" y="253"/>
                  </a:lnTo>
                  <a:lnTo>
                    <a:pt x="31" y="256"/>
                  </a:lnTo>
                  <a:lnTo>
                    <a:pt x="0" y="275"/>
                  </a:lnTo>
                  <a:lnTo>
                    <a:pt x="46" y="356"/>
                  </a:lnTo>
                  <a:lnTo>
                    <a:pt x="79" y="337"/>
                  </a:lnTo>
                  <a:lnTo>
                    <a:pt x="83" y="335"/>
                  </a:lnTo>
                  <a:lnTo>
                    <a:pt x="87" y="335"/>
                  </a:lnTo>
                  <a:lnTo>
                    <a:pt x="91" y="336"/>
                  </a:lnTo>
                  <a:lnTo>
                    <a:pt x="96" y="338"/>
                  </a:lnTo>
                  <a:lnTo>
                    <a:pt x="111" y="349"/>
                  </a:lnTo>
                  <a:lnTo>
                    <a:pt x="131" y="359"/>
                  </a:lnTo>
                  <a:lnTo>
                    <a:pt x="153" y="368"/>
                  </a:lnTo>
                  <a:lnTo>
                    <a:pt x="172" y="376"/>
                  </a:lnTo>
                  <a:lnTo>
                    <a:pt x="176" y="379"/>
                  </a:lnTo>
                  <a:lnTo>
                    <a:pt x="179" y="382"/>
                  </a:lnTo>
                  <a:lnTo>
                    <a:pt x="182" y="386"/>
                  </a:lnTo>
                  <a:lnTo>
                    <a:pt x="182" y="390"/>
                  </a:lnTo>
                  <a:lnTo>
                    <a:pt x="182" y="420"/>
                  </a:lnTo>
                  <a:lnTo>
                    <a:pt x="257" y="420"/>
                  </a:lnTo>
                  <a:lnTo>
                    <a:pt x="257" y="390"/>
                  </a:lnTo>
                  <a:lnTo>
                    <a:pt x="258" y="386"/>
                  </a:lnTo>
                  <a:lnTo>
                    <a:pt x="259" y="382"/>
                  </a:lnTo>
                  <a:lnTo>
                    <a:pt x="263" y="379"/>
                  </a:lnTo>
                  <a:lnTo>
                    <a:pt x="267" y="376"/>
                  </a:lnTo>
                  <a:lnTo>
                    <a:pt x="277" y="372"/>
                  </a:lnTo>
                  <a:lnTo>
                    <a:pt x="286" y="365"/>
                  </a:lnTo>
                  <a:lnTo>
                    <a:pt x="296" y="357"/>
                  </a:lnTo>
                  <a:lnTo>
                    <a:pt x="306" y="349"/>
                  </a:lnTo>
                  <a:lnTo>
                    <a:pt x="311" y="343"/>
                  </a:lnTo>
                  <a:lnTo>
                    <a:pt x="317" y="338"/>
                  </a:lnTo>
                  <a:lnTo>
                    <a:pt x="321" y="336"/>
                  </a:lnTo>
                  <a:lnTo>
                    <a:pt x="325" y="335"/>
                  </a:lnTo>
                  <a:lnTo>
                    <a:pt x="330" y="335"/>
                  </a:lnTo>
                  <a:lnTo>
                    <a:pt x="335" y="337"/>
                  </a:lnTo>
                  <a:lnTo>
                    <a:pt x="366" y="356"/>
                  </a:lnTo>
                  <a:lnTo>
                    <a:pt x="412" y="275"/>
                  </a:lnTo>
                  <a:lnTo>
                    <a:pt x="381" y="256"/>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3" name="Google Shape;193;p17"/>
          <p:cNvSpPr/>
          <p:nvPr/>
        </p:nvSpPr>
        <p:spPr>
          <a:xfrm>
            <a:off x="555250" y="475571"/>
            <a:ext cx="3027300" cy="1593900"/>
          </a:xfrm>
          <a:prstGeom prst="rect">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17"/>
          <p:cNvSpPr/>
          <p:nvPr/>
        </p:nvSpPr>
        <p:spPr>
          <a:xfrm flipH="1">
            <a:off x="855966" y="659550"/>
            <a:ext cx="2347200" cy="1231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ID" sz="2000">
                <a:solidFill>
                  <a:schemeClr val="lt1"/>
                </a:solidFill>
                <a:latin typeface="Quattrocento Sans"/>
                <a:ea typeface="Quattrocento Sans"/>
                <a:cs typeface="Quattrocento Sans"/>
                <a:sym typeface="Quattrocento Sans"/>
              </a:rPr>
              <a:t>1.ThingSpeak</a:t>
            </a:r>
            <a:endParaRPr b="1" sz="2000">
              <a:solidFill>
                <a:schemeClr val="lt1"/>
              </a:solidFill>
              <a:latin typeface="Quattrocento Sans"/>
              <a:ea typeface="Quattrocento Sans"/>
              <a:cs typeface="Quattrocento Sans"/>
              <a:sym typeface="Quattrocento Sans"/>
            </a:endParaRPr>
          </a:p>
        </p:txBody>
      </p:sp>
      <p:sp>
        <p:nvSpPr>
          <p:cNvPr id="195" name="Google Shape;195;p17"/>
          <p:cNvSpPr/>
          <p:nvPr/>
        </p:nvSpPr>
        <p:spPr>
          <a:xfrm>
            <a:off x="8974832" y="2249824"/>
            <a:ext cx="2705100" cy="741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D">
                <a:solidFill>
                  <a:srgbClr val="3F3F3F"/>
                </a:solidFill>
                <a:latin typeface="Quattrocento Sans"/>
                <a:ea typeface="Quattrocento Sans"/>
                <a:cs typeface="Quattrocento Sans"/>
                <a:sym typeface="Quattrocento Sans"/>
              </a:rPr>
              <a:t>Adafruit.io is a cloud service that is used to Display your data in real-time, online</a:t>
            </a:r>
            <a:endParaRPr>
              <a:solidFill>
                <a:srgbClr val="3F3F3F"/>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ID">
                <a:solidFill>
                  <a:srgbClr val="3F3F3F"/>
                </a:solidFill>
                <a:latin typeface="Quattrocento Sans"/>
                <a:ea typeface="Quattrocento Sans"/>
                <a:cs typeface="Quattrocento Sans"/>
                <a:sym typeface="Quattrocento Sans"/>
              </a:rPr>
              <a:t>Make your project internet-connected: Control motors, read sensor data, and more!</a:t>
            </a:r>
            <a:endParaRPr>
              <a:solidFill>
                <a:srgbClr val="3F3F3F"/>
              </a:solidFill>
              <a:latin typeface="Quattrocento Sans"/>
              <a:ea typeface="Quattrocento Sans"/>
              <a:cs typeface="Quattrocento Sans"/>
              <a:sym typeface="Quattrocento Sans"/>
            </a:endParaRPr>
          </a:p>
        </p:txBody>
      </p:sp>
      <p:sp>
        <p:nvSpPr>
          <p:cNvPr id="196" name="Google Shape;196;p17"/>
          <p:cNvSpPr/>
          <p:nvPr/>
        </p:nvSpPr>
        <p:spPr>
          <a:xfrm>
            <a:off x="8974825" y="4009412"/>
            <a:ext cx="3027300" cy="741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D">
                <a:solidFill>
                  <a:srgbClr val="3F3F3F"/>
                </a:solidFill>
                <a:latin typeface="Quattrocento Sans"/>
                <a:ea typeface="Quattrocento Sans"/>
                <a:cs typeface="Quattrocento Sans"/>
                <a:sym typeface="Quattrocento Sans"/>
              </a:rPr>
              <a:t>The MQTT protocol is an insecure protocol on it’s own. All data (including username &amp; password) are sent in the clear, so SSL/TLS is required to protect any sensitive information. Adafruit uses SSL and TLS</a:t>
            </a:r>
            <a:endParaRPr>
              <a:solidFill>
                <a:srgbClr val="3F3F3F"/>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a:solidFill>
                <a:srgbClr val="3F3F3F"/>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a:solidFill>
                <a:srgbClr val="3F3F3F"/>
              </a:solidFill>
              <a:latin typeface="Quattrocento Sans"/>
              <a:ea typeface="Quattrocento Sans"/>
              <a:cs typeface="Quattrocento Sans"/>
              <a:sym typeface="Quattrocento Sans"/>
            </a:endParaRPr>
          </a:p>
        </p:txBody>
      </p:sp>
      <p:cxnSp>
        <p:nvCxnSpPr>
          <p:cNvPr id="197" name="Google Shape;197;p17"/>
          <p:cNvCxnSpPr/>
          <p:nvPr/>
        </p:nvCxnSpPr>
        <p:spPr>
          <a:xfrm>
            <a:off x="8974819" y="3730012"/>
            <a:ext cx="2578200" cy="0"/>
          </a:xfrm>
          <a:prstGeom prst="straightConnector1">
            <a:avLst/>
          </a:prstGeom>
          <a:noFill/>
          <a:ln cap="flat" cmpd="sng" w="9525">
            <a:solidFill>
              <a:srgbClr val="BFBFBF"/>
            </a:solidFill>
            <a:prstDash val="solid"/>
            <a:miter lim="800000"/>
            <a:headEnd len="sm" w="sm" type="none"/>
            <a:tailEnd len="sm" w="sm" type="none"/>
          </a:ln>
        </p:spPr>
      </p:cxnSp>
      <p:grpSp>
        <p:nvGrpSpPr>
          <p:cNvPr id="198" name="Google Shape;198;p17"/>
          <p:cNvGrpSpPr/>
          <p:nvPr/>
        </p:nvGrpSpPr>
        <p:grpSpPr>
          <a:xfrm>
            <a:off x="8312992" y="2358497"/>
            <a:ext cx="378190" cy="349482"/>
            <a:chOff x="9310688" y="1982788"/>
            <a:chExt cx="285750" cy="249238"/>
          </a:xfrm>
        </p:grpSpPr>
        <p:sp>
          <p:nvSpPr>
            <p:cNvPr id="199" name="Google Shape;199;p17"/>
            <p:cNvSpPr/>
            <p:nvPr/>
          </p:nvSpPr>
          <p:spPr>
            <a:xfrm>
              <a:off x="9424988" y="2135188"/>
              <a:ext cx="57300" cy="28500"/>
            </a:xfrm>
            <a:prstGeom prst="rect">
              <a:avLst/>
            </a:pr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7"/>
            <p:cNvSpPr/>
            <p:nvPr/>
          </p:nvSpPr>
          <p:spPr>
            <a:xfrm>
              <a:off x="9329738" y="2163763"/>
              <a:ext cx="247649" cy="68263"/>
            </a:xfrm>
            <a:custGeom>
              <a:rect b="b" l="l" r="r" t="t"/>
              <a:pathLst>
                <a:path extrusionOk="0" h="211" w="781">
                  <a:moveTo>
                    <a:pt x="510" y="15"/>
                  </a:moveTo>
                  <a:lnTo>
                    <a:pt x="510" y="19"/>
                  </a:lnTo>
                  <a:lnTo>
                    <a:pt x="509" y="22"/>
                  </a:lnTo>
                  <a:lnTo>
                    <a:pt x="508" y="24"/>
                  </a:lnTo>
                  <a:lnTo>
                    <a:pt x="506" y="26"/>
                  </a:lnTo>
                  <a:lnTo>
                    <a:pt x="504" y="28"/>
                  </a:lnTo>
                  <a:lnTo>
                    <a:pt x="502" y="29"/>
                  </a:lnTo>
                  <a:lnTo>
                    <a:pt x="498" y="30"/>
                  </a:lnTo>
                  <a:lnTo>
                    <a:pt x="495" y="30"/>
                  </a:lnTo>
                  <a:lnTo>
                    <a:pt x="285" y="30"/>
                  </a:lnTo>
                  <a:lnTo>
                    <a:pt x="282" y="30"/>
                  </a:lnTo>
                  <a:lnTo>
                    <a:pt x="280" y="29"/>
                  </a:lnTo>
                  <a:lnTo>
                    <a:pt x="276" y="28"/>
                  </a:lnTo>
                  <a:lnTo>
                    <a:pt x="274" y="26"/>
                  </a:lnTo>
                  <a:lnTo>
                    <a:pt x="272" y="24"/>
                  </a:lnTo>
                  <a:lnTo>
                    <a:pt x="271" y="22"/>
                  </a:lnTo>
                  <a:lnTo>
                    <a:pt x="270" y="19"/>
                  </a:lnTo>
                  <a:lnTo>
                    <a:pt x="270" y="15"/>
                  </a:lnTo>
                  <a:lnTo>
                    <a:pt x="270" y="0"/>
                  </a:lnTo>
                  <a:lnTo>
                    <a:pt x="0" y="0"/>
                  </a:lnTo>
                  <a:lnTo>
                    <a:pt x="0" y="196"/>
                  </a:lnTo>
                  <a:lnTo>
                    <a:pt x="0" y="199"/>
                  </a:lnTo>
                  <a:lnTo>
                    <a:pt x="1" y="202"/>
                  </a:lnTo>
                  <a:lnTo>
                    <a:pt x="2" y="204"/>
                  </a:lnTo>
                  <a:lnTo>
                    <a:pt x="4" y="206"/>
                  </a:lnTo>
                  <a:lnTo>
                    <a:pt x="6" y="208"/>
                  </a:lnTo>
                  <a:lnTo>
                    <a:pt x="9" y="209"/>
                  </a:lnTo>
                  <a:lnTo>
                    <a:pt x="12" y="210"/>
                  </a:lnTo>
                  <a:lnTo>
                    <a:pt x="15" y="211"/>
                  </a:lnTo>
                  <a:lnTo>
                    <a:pt x="766" y="211"/>
                  </a:lnTo>
                  <a:lnTo>
                    <a:pt x="768" y="210"/>
                  </a:lnTo>
                  <a:lnTo>
                    <a:pt x="772" y="209"/>
                  </a:lnTo>
                  <a:lnTo>
                    <a:pt x="774" y="208"/>
                  </a:lnTo>
                  <a:lnTo>
                    <a:pt x="776" y="206"/>
                  </a:lnTo>
                  <a:lnTo>
                    <a:pt x="778" y="204"/>
                  </a:lnTo>
                  <a:lnTo>
                    <a:pt x="780" y="202"/>
                  </a:lnTo>
                  <a:lnTo>
                    <a:pt x="780" y="199"/>
                  </a:lnTo>
                  <a:lnTo>
                    <a:pt x="781" y="196"/>
                  </a:lnTo>
                  <a:lnTo>
                    <a:pt x="781" y="0"/>
                  </a:lnTo>
                  <a:lnTo>
                    <a:pt x="510" y="0"/>
                  </a:lnTo>
                  <a:lnTo>
                    <a:pt x="510" y="15"/>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7"/>
            <p:cNvSpPr/>
            <p:nvPr/>
          </p:nvSpPr>
          <p:spPr>
            <a:xfrm>
              <a:off x="9310688" y="1982788"/>
              <a:ext cx="285750" cy="171450"/>
            </a:xfrm>
            <a:custGeom>
              <a:rect b="b" l="l" r="r" t="t"/>
              <a:pathLst>
                <a:path extrusionOk="0" h="540" w="901">
                  <a:moveTo>
                    <a:pt x="600" y="150"/>
                  </a:moveTo>
                  <a:lnTo>
                    <a:pt x="300" y="150"/>
                  </a:lnTo>
                  <a:lnTo>
                    <a:pt x="300" y="135"/>
                  </a:lnTo>
                  <a:lnTo>
                    <a:pt x="300" y="124"/>
                  </a:lnTo>
                  <a:lnTo>
                    <a:pt x="302" y="114"/>
                  </a:lnTo>
                  <a:lnTo>
                    <a:pt x="304" y="104"/>
                  </a:lnTo>
                  <a:lnTo>
                    <a:pt x="308" y="94"/>
                  </a:lnTo>
                  <a:lnTo>
                    <a:pt x="311" y="85"/>
                  </a:lnTo>
                  <a:lnTo>
                    <a:pt x="316" y="76"/>
                  </a:lnTo>
                  <a:lnTo>
                    <a:pt x="321" y="68"/>
                  </a:lnTo>
                  <a:lnTo>
                    <a:pt x="327" y="60"/>
                  </a:lnTo>
                  <a:lnTo>
                    <a:pt x="334" y="54"/>
                  </a:lnTo>
                  <a:lnTo>
                    <a:pt x="341" y="47"/>
                  </a:lnTo>
                  <a:lnTo>
                    <a:pt x="349" y="42"/>
                  </a:lnTo>
                  <a:lnTo>
                    <a:pt x="357" y="38"/>
                  </a:lnTo>
                  <a:lnTo>
                    <a:pt x="365" y="34"/>
                  </a:lnTo>
                  <a:lnTo>
                    <a:pt x="375" y="32"/>
                  </a:lnTo>
                  <a:lnTo>
                    <a:pt x="384" y="30"/>
                  </a:lnTo>
                  <a:lnTo>
                    <a:pt x="393" y="30"/>
                  </a:lnTo>
                  <a:lnTo>
                    <a:pt x="507" y="30"/>
                  </a:lnTo>
                  <a:lnTo>
                    <a:pt x="517" y="30"/>
                  </a:lnTo>
                  <a:lnTo>
                    <a:pt x="526" y="32"/>
                  </a:lnTo>
                  <a:lnTo>
                    <a:pt x="535" y="34"/>
                  </a:lnTo>
                  <a:lnTo>
                    <a:pt x="543" y="38"/>
                  </a:lnTo>
                  <a:lnTo>
                    <a:pt x="552" y="42"/>
                  </a:lnTo>
                  <a:lnTo>
                    <a:pt x="559" y="47"/>
                  </a:lnTo>
                  <a:lnTo>
                    <a:pt x="567" y="54"/>
                  </a:lnTo>
                  <a:lnTo>
                    <a:pt x="573" y="60"/>
                  </a:lnTo>
                  <a:lnTo>
                    <a:pt x="579" y="68"/>
                  </a:lnTo>
                  <a:lnTo>
                    <a:pt x="584" y="76"/>
                  </a:lnTo>
                  <a:lnTo>
                    <a:pt x="589" y="85"/>
                  </a:lnTo>
                  <a:lnTo>
                    <a:pt x="593" y="94"/>
                  </a:lnTo>
                  <a:lnTo>
                    <a:pt x="596" y="104"/>
                  </a:lnTo>
                  <a:lnTo>
                    <a:pt x="599" y="114"/>
                  </a:lnTo>
                  <a:lnTo>
                    <a:pt x="600" y="124"/>
                  </a:lnTo>
                  <a:lnTo>
                    <a:pt x="600" y="135"/>
                  </a:lnTo>
                  <a:lnTo>
                    <a:pt x="600" y="150"/>
                  </a:lnTo>
                  <a:close/>
                  <a:moveTo>
                    <a:pt x="816" y="151"/>
                  </a:moveTo>
                  <a:lnTo>
                    <a:pt x="813" y="150"/>
                  </a:lnTo>
                  <a:lnTo>
                    <a:pt x="810" y="150"/>
                  </a:lnTo>
                  <a:lnTo>
                    <a:pt x="630" y="150"/>
                  </a:lnTo>
                  <a:lnTo>
                    <a:pt x="630" y="135"/>
                  </a:lnTo>
                  <a:lnTo>
                    <a:pt x="630" y="121"/>
                  </a:lnTo>
                  <a:lnTo>
                    <a:pt x="628" y="107"/>
                  </a:lnTo>
                  <a:lnTo>
                    <a:pt x="625" y="94"/>
                  </a:lnTo>
                  <a:lnTo>
                    <a:pt x="621" y="83"/>
                  </a:lnTo>
                  <a:lnTo>
                    <a:pt x="615" y="71"/>
                  </a:lnTo>
                  <a:lnTo>
                    <a:pt x="610" y="59"/>
                  </a:lnTo>
                  <a:lnTo>
                    <a:pt x="602" y="49"/>
                  </a:lnTo>
                  <a:lnTo>
                    <a:pt x="595" y="40"/>
                  </a:lnTo>
                  <a:lnTo>
                    <a:pt x="585" y="30"/>
                  </a:lnTo>
                  <a:lnTo>
                    <a:pt x="576" y="23"/>
                  </a:lnTo>
                  <a:lnTo>
                    <a:pt x="566" y="16"/>
                  </a:lnTo>
                  <a:lnTo>
                    <a:pt x="555" y="11"/>
                  </a:lnTo>
                  <a:lnTo>
                    <a:pt x="543" y="5"/>
                  </a:lnTo>
                  <a:lnTo>
                    <a:pt x="532" y="2"/>
                  </a:lnTo>
                  <a:lnTo>
                    <a:pt x="520" y="0"/>
                  </a:lnTo>
                  <a:lnTo>
                    <a:pt x="507" y="0"/>
                  </a:lnTo>
                  <a:lnTo>
                    <a:pt x="393" y="0"/>
                  </a:lnTo>
                  <a:lnTo>
                    <a:pt x="380" y="0"/>
                  </a:lnTo>
                  <a:lnTo>
                    <a:pt x="369" y="2"/>
                  </a:lnTo>
                  <a:lnTo>
                    <a:pt x="357" y="5"/>
                  </a:lnTo>
                  <a:lnTo>
                    <a:pt x="345" y="11"/>
                  </a:lnTo>
                  <a:lnTo>
                    <a:pt x="334" y="16"/>
                  </a:lnTo>
                  <a:lnTo>
                    <a:pt x="325" y="23"/>
                  </a:lnTo>
                  <a:lnTo>
                    <a:pt x="315" y="30"/>
                  </a:lnTo>
                  <a:lnTo>
                    <a:pt x="306" y="40"/>
                  </a:lnTo>
                  <a:lnTo>
                    <a:pt x="298" y="49"/>
                  </a:lnTo>
                  <a:lnTo>
                    <a:pt x="291" y="59"/>
                  </a:lnTo>
                  <a:lnTo>
                    <a:pt x="285" y="71"/>
                  </a:lnTo>
                  <a:lnTo>
                    <a:pt x="280" y="83"/>
                  </a:lnTo>
                  <a:lnTo>
                    <a:pt x="275" y="94"/>
                  </a:lnTo>
                  <a:lnTo>
                    <a:pt x="272" y="107"/>
                  </a:lnTo>
                  <a:lnTo>
                    <a:pt x="270" y="121"/>
                  </a:lnTo>
                  <a:lnTo>
                    <a:pt x="270" y="135"/>
                  </a:lnTo>
                  <a:lnTo>
                    <a:pt x="270" y="150"/>
                  </a:lnTo>
                  <a:lnTo>
                    <a:pt x="90" y="150"/>
                  </a:lnTo>
                  <a:lnTo>
                    <a:pt x="88" y="150"/>
                  </a:lnTo>
                  <a:lnTo>
                    <a:pt x="85" y="151"/>
                  </a:lnTo>
                  <a:lnTo>
                    <a:pt x="75" y="155"/>
                  </a:lnTo>
                  <a:lnTo>
                    <a:pt x="66" y="160"/>
                  </a:lnTo>
                  <a:lnTo>
                    <a:pt x="58" y="164"/>
                  </a:lnTo>
                  <a:lnTo>
                    <a:pt x="49" y="169"/>
                  </a:lnTo>
                  <a:lnTo>
                    <a:pt x="42" y="176"/>
                  </a:lnTo>
                  <a:lnTo>
                    <a:pt x="34" y="181"/>
                  </a:lnTo>
                  <a:lnTo>
                    <a:pt x="28" y="188"/>
                  </a:lnTo>
                  <a:lnTo>
                    <a:pt x="22" y="195"/>
                  </a:lnTo>
                  <a:lnTo>
                    <a:pt x="17" y="202"/>
                  </a:lnTo>
                  <a:lnTo>
                    <a:pt x="13" y="209"/>
                  </a:lnTo>
                  <a:lnTo>
                    <a:pt x="8" y="217"/>
                  </a:lnTo>
                  <a:lnTo>
                    <a:pt x="5" y="224"/>
                  </a:lnTo>
                  <a:lnTo>
                    <a:pt x="3" y="233"/>
                  </a:lnTo>
                  <a:lnTo>
                    <a:pt x="1" y="240"/>
                  </a:lnTo>
                  <a:lnTo>
                    <a:pt x="0" y="249"/>
                  </a:lnTo>
                  <a:lnTo>
                    <a:pt x="0" y="257"/>
                  </a:lnTo>
                  <a:lnTo>
                    <a:pt x="0" y="540"/>
                  </a:lnTo>
                  <a:lnTo>
                    <a:pt x="30" y="540"/>
                  </a:lnTo>
                  <a:lnTo>
                    <a:pt x="75" y="540"/>
                  </a:lnTo>
                  <a:lnTo>
                    <a:pt x="330" y="540"/>
                  </a:lnTo>
                  <a:lnTo>
                    <a:pt x="330" y="465"/>
                  </a:lnTo>
                  <a:lnTo>
                    <a:pt x="330" y="462"/>
                  </a:lnTo>
                  <a:lnTo>
                    <a:pt x="331" y="460"/>
                  </a:lnTo>
                  <a:lnTo>
                    <a:pt x="332" y="457"/>
                  </a:lnTo>
                  <a:lnTo>
                    <a:pt x="334" y="455"/>
                  </a:lnTo>
                  <a:lnTo>
                    <a:pt x="336" y="453"/>
                  </a:lnTo>
                  <a:lnTo>
                    <a:pt x="340" y="451"/>
                  </a:lnTo>
                  <a:lnTo>
                    <a:pt x="342" y="450"/>
                  </a:lnTo>
                  <a:lnTo>
                    <a:pt x="345" y="450"/>
                  </a:lnTo>
                  <a:lnTo>
                    <a:pt x="555" y="450"/>
                  </a:lnTo>
                  <a:lnTo>
                    <a:pt x="558" y="450"/>
                  </a:lnTo>
                  <a:lnTo>
                    <a:pt x="562" y="451"/>
                  </a:lnTo>
                  <a:lnTo>
                    <a:pt x="564" y="453"/>
                  </a:lnTo>
                  <a:lnTo>
                    <a:pt x="566" y="455"/>
                  </a:lnTo>
                  <a:lnTo>
                    <a:pt x="568" y="457"/>
                  </a:lnTo>
                  <a:lnTo>
                    <a:pt x="569" y="460"/>
                  </a:lnTo>
                  <a:lnTo>
                    <a:pt x="570" y="462"/>
                  </a:lnTo>
                  <a:lnTo>
                    <a:pt x="570" y="465"/>
                  </a:lnTo>
                  <a:lnTo>
                    <a:pt x="570" y="540"/>
                  </a:lnTo>
                  <a:lnTo>
                    <a:pt x="826" y="540"/>
                  </a:lnTo>
                  <a:lnTo>
                    <a:pt x="871" y="540"/>
                  </a:lnTo>
                  <a:lnTo>
                    <a:pt x="901" y="540"/>
                  </a:lnTo>
                  <a:lnTo>
                    <a:pt x="901" y="257"/>
                  </a:lnTo>
                  <a:lnTo>
                    <a:pt x="900" y="249"/>
                  </a:lnTo>
                  <a:lnTo>
                    <a:pt x="899" y="240"/>
                  </a:lnTo>
                  <a:lnTo>
                    <a:pt x="898" y="233"/>
                  </a:lnTo>
                  <a:lnTo>
                    <a:pt x="895" y="224"/>
                  </a:lnTo>
                  <a:lnTo>
                    <a:pt x="892" y="217"/>
                  </a:lnTo>
                  <a:lnTo>
                    <a:pt x="887" y="209"/>
                  </a:lnTo>
                  <a:lnTo>
                    <a:pt x="883" y="202"/>
                  </a:lnTo>
                  <a:lnTo>
                    <a:pt x="878" y="195"/>
                  </a:lnTo>
                  <a:lnTo>
                    <a:pt x="872" y="188"/>
                  </a:lnTo>
                  <a:lnTo>
                    <a:pt x="866" y="181"/>
                  </a:lnTo>
                  <a:lnTo>
                    <a:pt x="858" y="176"/>
                  </a:lnTo>
                  <a:lnTo>
                    <a:pt x="851" y="169"/>
                  </a:lnTo>
                  <a:lnTo>
                    <a:pt x="843" y="164"/>
                  </a:lnTo>
                  <a:lnTo>
                    <a:pt x="835" y="160"/>
                  </a:lnTo>
                  <a:lnTo>
                    <a:pt x="825" y="155"/>
                  </a:lnTo>
                  <a:lnTo>
                    <a:pt x="816" y="151"/>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2" name="Google Shape;202;p17"/>
          <p:cNvSpPr/>
          <p:nvPr/>
        </p:nvSpPr>
        <p:spPr>
          <a:xfrm>
            <a:off x="8337650" y="4009400"/>
            <a:ext cx="293476" cy="415926"/>
          </a:xfrm>
          <a:custGeom>
            <a:rect b="b" l="l" r="r" t="t"/>
            <a:pathLst>
              <a:path extrusionOk="0" h="902" w="632">
                <a:moveTo>
                  <a:pt x="331" y="597"/>
                </a:moveTo>
                <a:lnTo>
                  <a:pt x="331" y="700"/>
                </a:lnTo>
                <a:lnTo>
                  <a:pt x="330" y="703"/>
                </a:lnTo>
                <a:lnTo>
                  <a:pt x="329" y="706"/>
                </a:lnTo>
                <a:lnTo>
                  <a:pt x="328" y="709"/>
                </a:lnTo>
                <a:lnTo>
                  <a:pt x="326" y="711"/>
                </a:lnTo>
                <a:lnTo>
                  <a:pt x="324" y="712"/>
                </a:lnTo>
                <a:lnTo>
                  <a:pt x="322" y="714"/>
                </a:lnTo>
                <a:lnTo>
                  <a:pt x="319" y="714"/>
                </a:lnTo>
                <a:lnTo>
                  <a:pt x="316" y="715"/>
                </a:lnTo>
                <a:lnTo>
                  <a:pt x="313" y="714"/>
                </a:lnTo>
                <a:lnTo>
                  <a:pt x="310" y="714"/>
                </a:lnTo>
                <a:lnTo>
                  <a:pt x="308" y="712"/>
                </a:lnTo>
                <a:lnTo>
                  <a:pt x="306" y="711"/>
                </a:lnTo>
                <a:lnTo>
                  <a:pt x="304" y="709"/>
                </a:lnTo>
                <a:lnTo>
                  <a:pt x="302" y="706"/>
                </a:lnTo>
                <a:lnTo>
                  <a:pt x="301" y="704"/>
                </a:lnTo>
                <a:lnTo>
                  <a:pt x="301" y="700"/>
                </a:lnTo>
                <a:lnTo>
                  <a:pt x="301" y="597"/>
                </a:lnTo>
                <a:lnTo>
                  <a:pt x="295" y="592"/>
                </a:lnTo>
                <a:lnTo>
                  <a:pt x="290" y="587"/>
                </a:lnTo>
                <a:lnTo>
                  <a:pt x="287" y="579"/>
                </a:lnTo>
                <a:lnTo>
                  <a:pt x="286" y="572"/>
                </a:lnTo>
                <a:lnTo>
                  <a:pt x="286" y="565"/>
                </a:lnTo>
                <a:lnTo>
                  <a:pt x="289" y="560"/>
                </a:lnTo>
                <a:lnTo>
                  <a:pt x="291" y="555"/>
                </a:lnTo>
                <a:lnTo>
                  <a:pt x="295" y="550"/>
                </a:lnTo>
                <a:lnTo>
                  <a:pt x="299" y="547"/>
                </a:lnTo>
                <a:lnTo>
                  <a:pt x="305" y="544"/>
                </a:lnTo>
                <a:lnTo>
                  <a:pt x="310" y="542"/>
                </a:lnTo>
                <a:lnTo>
                  <a:pt x="316" y="542"/>
                </a:lnTo>
                <a:lnTo>
                  <a:pt x="322" y="542"/>
                </a:lnTo>
                <a:lnTo>
                  <a:pt x="327" y="544"/>
                </a:lnTo>
                <a:lnTo>
                  <a:pt x="332" y="547"/>
                </a:lnTo>
                <a:lnTo>
                  <a:pt x="337" y="550"/>
                </a:lnTo>
                <a:lnTo>
                  <a:pt x="341" y="555"/>
                </a:lnTo>
                <a:lnTo>
                  <a:pt x="343" y="560"/>
                </a:lnTo>
                <a:lnTo>
                  <a:pt x="345" y="565"/>
                </a:lnTo>
                <a:lnTo>
                  <a:pt x="346" y="572"/>
                </a:lnTo>
                <a:lnTo>
                  <a:pt x="345" y="579"/>
                </a:lnTo>
                <a:lnTo>
                  <a:pt x="342" y="587"/>
                </a:lnTo>
                <a:lnTo>
                  <a:pt x="337" y="592"/>
                </a:lnTo>
                <a:lnTo>
                  <a:pt x="331" y="597"/>
                </a:lnTo>
                <a:lnTo>
                  <a:pt x="331" y="597"/>
                </a:lnTo>
                <a:close/>
                <a:moveTo>
                  <a:pt x="542" y="362"/>
                </a:moveTo>
                <a:lnTo>
                  <a:pt x="542" y="242"/>
                </a:lnTo>
                <a:lnTo>
                  <a:pt x="541" y="219"/>
                </a:lnTo>
                <a:lnTo>
                  <a:pt x="537" y="198"/>
                </a:lnTo>
                <a:lnTo>
                  <a:pt x="532" y="176"/>
                </a:lnTo>
                <a:lnTo>
                  <a:pt x="526" y="155"/>
                </a:lnTo>
                <a:lnTo>
                  <a:pt x="516" y="134"/>
                </a:lnTo>
                <a:lnTo>
                  <a:pt x="505" y="114"/>
                </a:lnTo>
                <a:lnTo>
                  <a:pt x="493" y="95"/>
                </a:lnTo>
                <a:lnTo>
                  <a:pt x="479" y="77"/>
                </a:lnTo>
                <a:lnTo>
                  <a:pt x="472" y="69"/>
                </a:lnTo>
                <a:lnTo>
                  <a:pt x="463" y="61"/>
                </a:lnTo>
                <a:lnTo>
                  <a:pt x="455" y="53"/>
                </a:lnTo>
                <a:lnTo>
                  <a:pt x="446" y="46"/>
                </a:lnTo>
                <a:lnTo>
                  <a:pt x="438" y="39"/>
                </a:lnTo>
                <a:lnTo>
                  <a:pt x="428" y="33"/>
                </a:lnTo>
                <a:lnTo>
                  <a:pt x="418" y="27"/>
                </a:lnTo>
                <a:lnTo>
                  <a:pt x="408" y="22"/>
                </a:lnTo>
                <a:lnTo>
                  <a:pt x="398" y="17"/>
                </a:lnTo>
                <a:lnTo>
                  <a:pt x="387" y="13"/>
                </a:lnTo>
                <a:lnTo>
                  <a:pt x="375" y="9"/>
                </a:lnTo>
                <a:lnTo>
                  <a:pt x="365" y="7"/>
                </a:lnTo>
                <a:lnTo>
                  <a:pt x="353" y="3"/>
                </a:lnTo>
                <a:lnTo>
                  <a:pt x="341" y="2"/>
                </a:lnTo>
                <a:lnTo>
                  <a:pt x="328" y="1"/>
                </a:lnTo>
                <a:lnTo>
                  <a:pt x="316" y="0"/>
                </a:lnTo>
                <a:lnTo>
                  <a:pt x="304" y="1"/>
                </a:lnTo>
                <a:lnTo>
                  <a:pt x="292" y="2"/>
                </a:lnTo>
                <a:lnTo>
                  <a:pt x="279" y="3"/>
                </a:lnTo>
                <a:lnTo>
                  <a:pt x="267" y="7"/>
                </a:lnTo>
                <a:lnTo>
                  <a:pt x="256" y="9"/>
                </a:lnTo>
                <a:lnTo>
                  <a:pt x="246" y="13"/>
                </a:lnTo>
                <a:lnTo>
                  <a:pt x="234" y="17"/>
                </a:lnTo>
                <a:lnTo>
                  <a:pt x="224" y="22"/>
                </a:lnTo>
                <a:lnTo>
                  <a:pt x="213" y="27"/>
                </a:lnTo>
                <a:lnTo>
                  <a:pt x="204" y="33"/>
                </a:lnTo>
                <a:lnTo>
                  <a:pt x="194" y="39"/>
                </a:lnTo>
                <a:lnTo>
                  <a:pt x="186" y="46"/>
                </a:lnTo>
                <a:lnTo>
                  <a:pt x="177" y="53"/>
                </a:lnTo>
                <a:lnTo>
                  <a:pt x="168" y="61"/>
                </a:lnTo>
                <a:lnTo>
                  <a:pt x="160" y="69"/>
                </a:lnTo>
                <a:lnTo>
                  <a:pt x="152" y="77"/>
                </a:lnTo>
                <a:lnTo>
                  <a:pt x="138" y="95"/>
                </a:lnTo>
                <a:lnTo>
                  <a:pt x="127" y="114"/>
                </a:lnTo>
                <a:lnTo>
                  <a:pt x="116" y="134"/>
                </a:lnTo>
                <a:lnTo>
                  <a:pt x="107" y="155"/>
                </a:lnTo>
                <a:lnTo>
                  <a:pt x="100" y="176"/>
                </a:lnTo>
                <a:lnTo>
                  <a:pt x="94" y="198"/>
                </a:lnTo>
                <a:lnTo>
                  <a:pt x="91" y="219"/>
                </a:lnTo>
                <a:lnTo>
                  <a:pt x="90" y="242"/>
                </a:lnTo>
                <a:lnTo>
                  <a:pt x="120" y="242"/>
                </a:lnTo>
                <a:lnTo>
                  <a:pt x="121" y="222"/>
                </a:lnTo>
                <a:lnTo>
                  <a:pt x="124" y="203"/>
                </a:lnTo>
                <a:lnTo>
                  <a:pt x="129" y="184"/>
                </a:lnTo>
                <a:lnTo>
                  <a:pt x="135" y="165"/>
                </a:lnTo>
                <a:lnTo>
                  <a:pt x="143" y="147"/>
                </a:lnTo>
                <a:lnTo>
                  <a:pt x="151" y="130"/>
                </a:lnTo>
                <a:lnTo>
                  <a:pt x="162" y="113"/>
                </a:lnTo>
                <a:lnTo>
                  <a:pt x="175" y="98"/>
                </a:lnTo>
                <a:lnTo>
                  <a:pt x="188" y="84"/>
                </a:lnTo>
                <a:lnTo>
                  <a:pt x="203" y="70"/>
                </a:lnTo>
                <a:lnTo>
                  <a:pt x="219" y="59"/>
                </a:lnTo>
                <a:lnTo>
                  <a:pt x="236" y="50"/>
                </a:lnTo>
                <a:lnTo>
                  <a:pt x="246" y="45"/>
                </a:lnTo>
                <a:lnTo>
                  <a:pt x="254" y="41"/>
                </a:lnTo>
                <a:lnTo>
                  <a:pt x="264" y="38"/>
                </a:lnTo>
                <a:lnTo>
                  <a:pt x="273" y="36"/>
                </a:lnTo>
                <a:lnTo>
                  <a:pt x="284" y="33"/>
                </a:lnTo>
                <a:lnTo>
                  <a:pt x="295" y="32"/>
                </a:lnTo>
                <a:lnTo>
                  <a:pt x="305" y="31"/>
                </a:lnTo>
                <a:lnTo>
                  <a:pt x="316" y="30"/>
                </a:lnTo>
                <a:lnTo>
                  <a:pt x="327" y="31"/>
                </a:lnTo>
                <a:lnTo>
                  <a:pt x="338" y="32"/>
                </a:lnTo>
                <a:lnTo>
                  <a:pt x="347" y="33"/>
                </a:lnTo>
                <a:lnTo>
                  <a:pt x="358" y="36"/>
                </a:lnTo>
                <a:lnTo>
                  <a:pt x="368" y="38"/>
                </a:lnTo>
                <a:lnTo>
                  <a:pt x="378" y="41"/>
                </a:lnTo>
                <a:lnTo>
                  <a:pt x="387" y="45"/>
                </a:lnTo>
                <a:lnTo>
                  <a:pt x="396" y="50"/>
                </a:lnTo>
                <a:lnTo>
                  <a:pt x="413" y="59"/>
                </a:lnTo>
                <a:lnTo>
                  <a:pt x="429" y="70"/>
                </a:lnTo>
                <a:lnTo>
                  <a:pt x="444" y="84"/>
                </a:lnTo>
                <a:lnTo>
                  <a:pt x="458" y="98"/>
                </a:lnTo>
                <a:lnTo>
                  <a:pt x="470" y="113"/>
                </a:lnTo>
                <a:lnTo>
                  <a:pt x="480" y="130"/>
                </a:lnTo>
                <a:lnTo>
                  <a:pt x="489" y="147"/>
                </a:lnTo>
                <a:lnTo>
                  <a:pt x="498" y="165"/>
                </a:lnTo>
                <a:lnTo>
                  <a:pt x="503" y="184"/>
                </a:lnTo>
                <a:lnTo>
                  <a:pt x="507" y="203"/>
                </a:lnTo>
                <a:lnTo>
                  <a:pt x="511" y="222"/>
                </a:lnTo>
                <a:lnTo>
                  <a:pt x="512" y="242"/>
                </a:lnTo>
                <a:lnTo>
                  <a:pt x="512" y="362"/>
                </a:lnTo>
                <a:lnTo>
                  <a:pt x="0" y="362"/>
                </a:lnTo>
                <a:lnTo>
                  <a:pt x="0" y="902"/>
                </a:lnTo>
                <a:lnTo>
                  <a:pt x="632" y="902"/>
                </a:lnTo>
                <a:lnTo>
                  <a:pt x="632" y="362"/>
                </a:lnTo>
                <a:lnTo>
                  <a:pt x="542" y="362"/>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7"/>
          <p:cNvSpPr/>
          <p:nvPr/>
        </p:nvSpPr>
        <p:spPr>
          <a:xfrm>
            <a:off x="555250" y="475575"/>
            <a:ext cx="158700" cy="1593900"/>
          </a:xfrm>
          <a:prstGeom prst="rect">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17"/>
          <p:cNvSpPr/>
          <p:nvPr/>
        </p:nvSpPr>
        <p:spPr>
          <a:xfrm flipH="1">
            <a:off x="515951" y="4751350"/>
            <a:ext cx="158700" cy="1593900"/>
          </a:xfrm>
          <a:prstGeom prst="rect">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17"/>
          <p:cNvSpPr/>
          <p:nvPr/>
        </p:nvSpPr>
        <p:spPr>
          <a:xfrm>
            <a:off x="515951" y="2524063"/>
            <a:ext cx="158700" cy="1593900"/>
          </a:xfrm>
          <a:prstGeom prst="rect">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515937" y="611236"/>
            <a:ext cx="11196600" cy="838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D"/>
              <a:t>                         DEVELOPMENT BOARDS</a:t>
            </a:r>
            <a:endParaRPr/>
          </a:p>
        </p:txBody>
      </p:sp>
      <p:grpSp>
        <p:nvGrpSpPr>
          <p:cNvPr id="212" name="Google Shape;212;p18"/>
          <p:cNvGrpSpPr/>
          <p:nvPr/>
        </p:nvGrpSpPr>
        <p:grpSpPr>
          <a:xfrm>
            <a:off x="3739331" y="2344007"/>
            <a:ext cx="389877" cy="333705"/>
            <a:chOff x="9310688" y="1982788"/>
            <a:chExt cx="285750" cy="249238"/>
          </a:xfrm>
        </p:grpSpPr>
        <p:sp>
          <p:nvSpPr>
            <p:cNvPr id="213" name="Google Shape;213;p18"/>
            <p:cNvSpPr/>
            <p:nvPr/>
          </p:nvSpPr>
          <p:spPr>
            <a:xfrm>
              <a:off x="9424988" y="2135188"/>
              <a:ext cx="57300" cy="28500"/>
            </a:xfrm>
            <a:prstGeom prst="rect">
              <a:avLst/>
            </a:pr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8"/>
            <p:cNvSpPr/>
            <p:nvPr/>
          </p:nvSpPr>
          <p:spPr>
            <a:xfrm>
              <a:off x="9329738" y="2163763"/>
              <a:ext cx="247649" cy="68263"/>
            </a:xfrm>
            <a:custGeom>
              <a:rect b="b" l="l" r="r" t="t"/>
              <a:pathLst>
                <a:path extrusionOk="0" h="211" w="781">
                  <a:moveTo>
                    <a:pt x="510" y="15"/>
                  </a:moveTo>
                  <a:lnTo>
                    <a:pt x="510" y="19"/>
                  </a:lnTo>
                  <a:lnTo>
                    <a:pt x="509" y="22"/>
                  </a:lnTo>
                  <a:lnTo>
                    <a:pt x="508" y="24"/>
                  </a:lnTo>
                  <a:lnTo>
                    <a:pt x="506" y="26"/>
                  </a:lnTo>
                  <a:lnTo>
                    <a:pt x="504" y="28"/>
                  </a:lnTo>
                  <a:lnTo>
                    <a:pt x="502" y="29"/>
                  </a:lnTo>
                  <a:lnTo>
                    <a:pt x="498" y="30"/>
                  </a:lnTo>
                  <a:lnTo>
                    <a:pt x="495" y="30"/>
                  </a:lnTo>
                  <a:lnTo>
                    <a:pt x="285" y="30"/>
                  </a:lnTo>
                  <a:lnTo>
                    <a:pt x="282" y="30"/>
                  </a:lnTo>
                  <a:lnTo>
                    <a:pt x="280" y="29"/>
                  </a:lnTo>
                  <a:lnTo>
                    <a:pt x="276" y="28"/>
                  </a:lnTo>
                  <a:lnTo>
                    <a:pt x="274" y="26"/>
                  </a:lnTo>
                  <a:lnTo>
                    <a:pt x="272" y="24"/>
                  </a:lnTo>
                  <a:lnTo>
                    <a:pt x="271" y="22"/>
                  </a:lnTo>
                  <a:lnTo>
                    <a:pt x="270" y="19"/>
                  </a:lnTo>
                  <a:lnTo>
                    <a:pt x="270" y="15"/>
                  </a:lnTo>
                  <a:lnTo>
                    <a:pt x="270" y="0"/>
                  </a:lnTo>
                  <a:lnTo>
                    <a:pt x="0" y="0"/>
                  </a:lnTo>
                  <a:lnTo>
                    <a:pt x="0" y="196"/>
                  </a:lnTo>
                  <a:lnTo>
                    <a:pt x="0" y="199"/>
                  </a:lnTo>
                  <a:lnTo>
                    <a:pt x="1" y="202"/>
                  </a:lnTo>
                  <a:lnTo>
                    <a:pt x="2" y="204"/>
                  </a:lnTo>
                  <a:lnTo>
                    <a:pt x="4" y="206"/>
                  </a:lnTo>
                  <a:lnTo>
                    <a:pt x="6" y="208"/>
                  </a:lnTo>
                  <a:lnTo>
                    <a:pt x="9" y="209"/>
                  </a:lnTo>
                  <a:lnTo>
                    <a:pt x="12" y="210"/>
                  </a:lnTo>
                  <a:lnTo>
                    <a:pt x="15" y="211"/>
                  </a:lnTo>
                  <a:lnTo>
                    <a:pt x="766" y="211"/>
                  </a:lnTo>
                  <a:lnTo>
                    <a:pt x="768" y="210"/>
                  </a:lnTo>
                  <a:lnTo>
                    <a:pt x="772" y="209"/>
                  </a:lnTo>
                  <a:lnTo>
                    <a:pt x="774" y="208"/>
                  </a:lnTo>
                  <a:lnTo>
                    <a:pt x="776" y="206"/>
                  </a:lnTo>
                  <a:lnTo>
                    <a:pt x="778" y="204"/>
                  </a:lnTo>
                  <a:lnTo>
                    <a:pt x="780" y="202"/>
                  </a:lnTo>
                  <a:lnTo>
                    <a:pt x="780" y="199"/>
                  </a:lnTo>
                  <a:lnTo>
                    <a:pt x="781" y="196"/>
                  </a:lnTo>
                  <a:lnTo>
                    <a:pt x="781" y="0"/>
                  </a:lnTo>
                  <a:lnTo>
                    <a:pt x="510" y="0"/>
                  </a:lnTo>
                  <a:lnTo>
                    <a:pt x="510" y="15"/>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8"/>
            <p:cNvSpPr/>
            <p:nvPr/>
          </p:nvSpPr>
          <p:spPr>
            <a:xfrm>
              <a:off x="9310688" y="1982788"/>
              <a:ext cx="285750" cy="171450"/>
            </a:xfrm>
            <a:custGeom>
              <a:rect b="b" l="l" r="r" t="t"/>
              <a:pathLst>
                <a:path extrusionOk="0" h="540" w="901">
                  <a:moveTo>
                    <a:pt x="600" y="150"/>
                  </a:moveTo>
                  <a:lnTo>
                    <a:pt x="300" y="150"/>
                  </a:lnTo>
                  <a:lnTo>
                    <a:pt x="300" y="135"/>
                  </a:lnTo>
                  <a:lnTo>
                    <a:pt x="300" y="124"/>
                  </a:lnTo>
                  <a:lnTo>
                    <a:pt x="302" y="114"/>
                  </a:lnTo>
                  <a:lnTo>
                    <a:pt x="304" y="104"/>
                  </a:lnTo>
                  <a:lnTo>
                    <a:pt x="308" y="94"/>
                  </a:lnTo>
                  <a:lnTo>
                    <a:pt x="311" y="85"/>
                  </a:lnTo>
                  <a:lnTo>
                    <a:pt x="316" y="76"/>
                  </a:lnTo>
                  <a:lnTo>
                    <a:pt x="321" y="68"/>
                  </a:lnTo>
                  <a:lnTo>
                    <a:pt x="327" y="60"/>
                  </a:lnTo>
                  <a:lnTo>
                    <a:pt x="334" y="54"/>
                  </a:lnTo>
                  <a:lnTo>
                    <a:pt x="341" y="47"/>
                  </a:lnTo>
                  <a:lnTo>
                    <a:pt x="349" y="42"/>
                  </a:lnTo>
                  <a:lnTo>
                    <a:pt x="357" y="38"/>
                  </a:lnTo>
                  <a:lnTo>
                    <a:pt x="365" y="34"/>
                  </a:lnTo>
                  <a:lnTo>
                    <a:pt x="375" y="32"/>
                  </a:lnTo>
                  <a:lnTo>
                    <a:pt x="384" y="30"/>
                  </a:lnTo>
                  <a:lnTo>
                    <a:pt x="393" y="30"/>
                  </a:lnTo>
                  <a:lnTo>
                    <a:pt x="507" y="30"/>
                  </a:lnTo>
                  <a:lnTo>
                    <a:pt x="517" y="30"/>
                  </a:lnTo>
                  <a:lnTo>
                    <a:pt x="526" y="32"/>
                  </a:lnTo>
                  <a:lnTo>
                    <a:pt x="535" y="34"/>
                  </a:lnTo>
                  <a:lnTo>
                    <a:pt x="543" y="38"/>
                  </a:lnTo>
                  <a:lnTo>
                    <a:pt x="552" y="42"/>
                  </a:lnTo>
                  <a:lnTo>
                    <a:pt x="559" y="47"/>
                  </a:lnTo>
                  <a:lnTo>
                    <a:pt x="567" y="54"/>
                  </a:lnTo>
                  <a:lnTo>
                    <a:pt x="573" y="60"/>
                  </a:lnTo>
                  <a:lnTo>
                    <a:pt x="579" y="68"/>
                  </a:lnTo>
                  <a:lnTo>
                    <a:pt x="584" y="76"/>
                  </a:lnTo>
                  <a:lnTo>
                    <a:pt x="589" y="85"/>
                  </a:lnTo>
                  <a:lnTo>
                    <a:pt x="593" y="94"/>
                  </a:lnTo>
                  <a:lnTo>
                    <a:pt x="596" y="104"/>
                  </a:lnTo>
                  <a:lnTo>
                    <a:pt x="599" y="114"/>
                  </a:lnTo>
                  <a:lnTo>
                    <a:pt x="600" y="124"/>
                  </a:lnTo>
                  <a:lnTo>
                    <a:pt x="600" y="135"/>
                  </a:lnTo>
                  <a:lnTo>
                    <a:pt x="600" y="150"/>
                  </a:lnTo>
                  <a:close/>
                  <a:moveTo>
                    <a:pt x="816" y="151"/>
                  </a:moveTo>
                  <a:lnTo>
                    <a:pt x="813" y="150"/>
                  </a:lnTo>
                  <a:lnTo>
                    <a:pt x="810" y="150"/>
                  </a:lnTo>
                  <a:lnTo>
                    <a:pt x="630" y="150"/>
                  </a:lnTo>
                  <a:lnTo>
                    <a:pt x="630" y="135"/>
                  </a:lnTo>
                  <a:lnTo>
                    <a:pt x="630" y="121"/>
                  </a:lnTo>
                  <a:lnTo>
                    <a:pt x="628" y="107"/>
                  </a:lnTo>
                  <a:lnTo>
                    <a:pt x="625" y="94"/>
                  </a:lnTo>
                  <a:lnTo>
                    <a:pt x="621" y="83"/>
                  </a:lnTo>
                  <a:lnTo>
                    <a:pt x="615" y="71"/>
                  </a:lnTo>
                  <a:lnTo>
                    <a:pt x="610" y="59"/>
                  </a:lnTo>
                  <a:lnTo>
                    <a:pt x="602" y="49"/>
                  </a:lnTo>
                  <a:lnTo>
                    <a:pt x="595" y="40"/>
                  </a:lnTo>
                  <a:lnTo>
                    <a:pt x="585" y="30"/>
                  </a:lnTo>
                  <a:lnTo>
                    <a:pt x="576" y="23"/>
                  </a:lnTo>
                  <a:lnTo>
                    <a:pt x="566" y="16"/>
                  </a:lnTo>
                  <a:lnTo>
                    <a:pt x="555" y="11"/>
                  </a:lnTo>
                  <a:lnTo>
                    <a:pt x="543" y="5"/>
                  </a:lnTo>
                  <a:lnTo>
                    <a:pt x="532" y="2"/>
                  </a:lnTo>
                  <a:lnTo>
                    <a:pt x="520" y="0"/>
                  </a:lnTo>
                  <a:lnTo>
                    <a:pt x="507" y="0"/>
                  </a:lnTo>
                  <a:lnTo>
                    <a:pt x="393" y="0"/>
                  </a:lnTo>
                  <a:lnTo>
                    <a:pt x="380" y="0"/>
                  </a:lnTo>
                  <a:lnTo>
                    <a:pt x="369" y="2"/>
                  </a:lnTo>
                  <a:lnTo>
                    <a:pt x="357" y="5"/>
                  </a:lnTo>
                  <a:lnTo>
                    <a:pt x="345" y="11"/>
                  </a:lnTo>
                  <a:lnTo>
                    <a:pt x="334" y="16"/>
                  </a:lnTo>
                  <a:lnTo>
                    <a:pt x="325" y="23"/>
                  </a:lnTo>
                  <a:lnTo>
                    <a:pt x="315" y="30"/>
                  </a:lnTo>
                  <a:lnTo>
                    <a:pt x="306" y="40"/>
                  </a:lnTo>
                  <a:lnTo>
                    <a:pt x="298" y="49"/>
                  </a:lnTo>
                  <a:lnTo>
                    <a:pt x="291" y="59"/>
                  </a:lnTo>
                  <a:lnTo>
                    <a:pt x="285" y="71"/>
                  </a:lnTo>
                  <a:lnTo>
                    <a:pt x="280" y="83"/>
                  </a:lnTo>
                  <a:lnTo>
                    <a:pt x="275" y="94"/>
                  </a:lnTo>
                  <a:lnTo>
                    <a:pt x="272" y="107"/>
                  </a:lnTo>
                  <a:lnTo>
                    <a:pt x="270" y="121"/>
                  </a:lnTo>
                  <a:lnTo>
                    <a:pt x="270" y="135"/>
                  </a:lnTo>
                  <a:lnTo>
                    <a:pt x="270" y="150"/>
                  </a:lnTo>
                  <a:lnTo>
                    <a:pt x="90" y="150"/>
                  </a:lnTo>
                  <a:lnTo>
                    <a:pt x="88" y="150"/>
                  </a:lnTo>
                  <a:lnTo>
                    <a:pt x="85" y="151"/>
                  </a:lnTo>
                  <a:lnTo>
                    <a:pt x="75" y="155"/>
                  </a:lnTo>
                  <a:lnTo>
                    <a:pt x="66" y="160"/>
                  </a:lnTo>
                  <a:lnTo>
                    <a:pt x="58" y="164"/>
                  </a:lnTo>
                  <a:lnTo>
                    <a:pt x="49" y="169"/>
                  </a:lnTo>
                  <a:lnTo>
                    <a:pt x="42" y="176"/>
                  </a:lnTo>
                  <a:lnTo>
                    <a:pt x="34" y="181"/>
                  </a:lnTo>
                  <a:lnTo>
                    <a:pt x="28" y="188"/>
                  </a:lnTo>
                  <a:lnTo>
                    <a:pt x="22" y="195"/>
                  </a:lnTo>
                  <a:lnTo>
                    <a:pt x="17" y="202"/>
                  </a:lnTo>
                  <a:lnTo>
                    <a:pt x="13" y="209"/>
                  </a:lnTo>
                  <a:lnTo>
                    <a:pt x="8" y="217"/>
                  </a:lnTo>
                  <a:lnTo>
                    <a:pt x="5" y="224"/>
                  </a:lnTo>
                  <a:lnTo>
                    <a:pt x="3" y="233"/>
                  </a:lnTo>
                  <a:lnTo>
                    <a:pt x="1" y="240"/>
                  </a:lnTo>
                  <a:lnTo>
                    <a:pt x="0" y="249"/>
                  </a:lnTo>
                  <a:lnTo>
                    <a:pt x="0" y="257"/>
                  </a:lnTo>
                  <a:lnTo>
                    <a:pt x="0" y="540"/>
                  </a:lnTo>
                  <a:lnTo>
                    <a:pt x="30" y="540"/>
                  </a:lnTo>
                  <a:lnTo>
                    <a:pt x="75" y="540"/>
                  </a:lnTo>
                  <a:lnTo>
                    <a:pt x="330" y="540"/>
                  </a:lnTo>
                  <a:lnTo>
                    <a:pt x="330" y="465"/>
                  </a:lnTo>
                  <a:lnTo>
                    <a:pt x="330" y="462"/>
                  </a:lnTo>
                  <a:lnTo>
                    <a:pt x="331" y="460"/>
                  </a:lnTo>
                  <a:lnTo>
                    <a:pt x="332" y="457"/>
                  </a:lnTo>
                  <a:lnTo>
                    <a:pt x="334" y="455"/>
                  </a:lnTo>
                  <a:lnTo>
                    <a:pt x="336" y="453"/>
                  </a:lnTo>
                  <a:lnTo>
                    <a:pt x="340" y="451"/>
                  </a:lnTo>
                  <a:lnTo>
                    <a:pt x="342" y="450"/>
                  </a:lnTo>
                  <a:lnTo>
                    <a:pt x="345" y="450"/>
                  </a:lnTo>
                  <a:lnTo>
                    <a:pt x="555" y="450"/>
                  </a:lnTo>
                  <a:lnTo>
                    <a:pt x="558" y="450"/>
                  </a:lnTo>
                  <a:lnTo>
                    <a:pt x="562" y="451"/>
                  </a:lnTo>
                  <a:lnTo>
                    <a:pt x="564" y="453"/>
                  </a:lnTo>
                  <a:lnTo>
                    <a:pt x="566" y="455"/>
                  </a:lnTo>
                  <a:lnTo>
                    <a:pt x="568" y="457"/>
                  </a:lnTo>
                  <a:lnTo>
                    <a:pt x="569" y="460"/>
                  </a:lnTo>
                  <a:lnTo>
                    <a:pt x="570" y="462"/>
                  </a:lnTo>
                  <a:lnTo>
                    <a:pt x="570" y="465"/>
                  </a:lnTo>
                  <a:lnTo>
                    <a:pt x="570" y="540"/>
                  </a:lnTo>
                  <a:lnTo>
                    <a:pt x="826" y="540"/>
                  </a:lnTo>
                  <a:lnTo>
                    <a:pt x="871" y="540"/>
                  </a:lnTo>
                  <a:lnTo>
                    <a:pt x="901" y="540"/>
                  </a:lnTo>
                  <a:lnTo>
                    <a:pt x="901" y="257"/>
                  </a:lnTo>
                  <a:lnTo>
                    <a:pt x="900" y="249"/>
                  </a:lnTo>
                  <a:lnTo>
                    <a:pt x="899" y="240"/>
                  </a:lnTo>
                  <a:lnTo>
                    <a:pt x="898" y="233"/>
                  </a:lnTo>
                  <a:lnTo>
                    <a:pt x="895" y="224"/>
                  </a:lnTo>
                  <a:lnTo>
                    <a:pt x="892" y="217"/>
                  </a:lnTo>
                  <a:lnTo>
                    <a:pt x="887" y="209"/>
                  </a:lnTo>
                  <a:lnTo>
                    <a:pt x="883" y="202"/>
                  </a:lnTo>
                  <a:lnTo>
                    <a:pt x="878" y="195"/>
                  </a:lnTo>
                  <a:lnTo>
                    <a:pt x="872" y="188"/>
                  </a:lnTo>
                  <a:lnTo>
                    <a:pt x="866" y="181"/>
                  </a:lnTo>
                  <a:lnTo>
                    <a:pt x="858" y="176"/>
                  </a:lnTo>
                  <a:lnTo>
                    <a:pt x="851" y="169"/>
                  </a:lnTo>
                  <a:lnTo>
                    <a:pt x="843" y="164"/>
                  </a:lnTo>
                  <a:lnTo>
                    <a:pt x="835" y="160"/>
                  </a:lnTo>
                  <a:lnTo>
                    <a:pt x="825" y="155"/>
                  </a:lnTo>
                  <a:lnTo>
                    <a:pt x="816" y="151"/>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6" name="Google Shape;216;p18"/>
          <p:cNvSpPr/>
          <p:nvPr/>
        </p:nvSpPr>
        <p:spPr>
          <a:xfrm>
            <a:off x="3840525" y="4009399"/>
            <a:ext cx="293476" cy="415926"/>
          </a:xfrm>
          <a:custGeom>
            <a:rect b="b" l="l" r="r" t="t"/>
            <a:pathLst>
              <a:path extrusionOk="0" h="902" w="632">
                <a:moveTo>
                  <a:pt x="331" y="597"/>
                </a:moveTo>
                <a:lnTo>
                  <a:pt x="331" y="700"/>
                </a:lnTo>
                <a:lnTo>
                  <a:pt x="330" y="703"/>
                </a:lnTo>
                <a:lnTo>
                  <a:pt x="329" y="706"/>
                </a:lnTo>
                <a:lnTo>
                  <a:pt x="328" y="709"/>
                </a:lnTo>
                <a:lnTo>
                  <a:pt x="326" y="711"/>
                </a:lnTo>
                <a:lnTo>
                  <a:pt x="324" y="712"/>
                </a:lnTo>
                <a:lnTo>
                  <a:pt x="322" y="714"/>
                </a:lnTo>
                <a:lnTo>
                  <a:pt x="319" y="714"/>
                </a:lnTo>
                <a:lnTo>
                  <a:pt x="316" y="715"/>
                </a:lnTo>
                <a:lnTo>
                  <a:pt x="313" y="714"/>
                </a:lnTo>
                <a:lnTo>
                  <a:pt x="310" y="714"/>
                </a:lnTo>
                <a:lnTo>
                  <a:pt x="308" y="712"/>
                </a:lnTo>
                <a:lnTo>
                  <a:pt x="306" y="711"/>
                </a:lnTo>
                <a:lnTo>
                  <a:pt x="304" y="709"/>
                </a:lnTo>
                <a:lnTo>
                  <a:pt x="302" y="706"/>
                </a:lnTo>
                <a:lnTo>
                  <a:pt x="301" y="704"/>
                </a:lnTo>
                <a:lnTo>
                  <a:pt x="301" y="700"/>
                </a:lnTo>
                <a:lnTo>
                  <a:pt x="301" y="597"/>
                </a:lnTo>
                <a:lnTo>
                  <a:pt x="295" y="592"/>
                </a:lnTo>
                <a:lnTo>
                  <a:pt x="290" y="587"/>
                </a:lnTo>
                <a:lnTo>
                  <a:pt x="287" y="579"/>
                </a:lnTo>
                <a:lnTo>
                  <a:pt x="286" y="572"/>
                </a:lnTo>
                <a:lnTo>
                  <a:pt x="286" y="565"/>
                </a:lnTo>
                <a:lnTo>
                  <a:pt x="289" y="560"/>
                </a:lnTo>
                <a:lnTo>
                  <a:pt x="291" y="555"/>
                </a:lnTo>
                <a:lnTo>
                  <a:pt x="295" y="550"/>
                </a:lnTo>
                <a:lnTo>
                  <a:pt x="299" y="547"/>
                </a:lnTo>
                <a:lnTo>
                  <a:pt x="305" y="544"/>
                </a:lnTo>
                <a:lnTo>
                  <a:pt x="310" y="542"/>
                </a:lnTo>
                <a:lnTo>
                  <a:pt x="316" y="542"/>
                </a:lnTo>
                <a:lnTo>
                  <a:pt x="322" y="542"/>
                </a:lnTo>
                <a:lnTo>
                  <a:pt x="327" y="544"/>
                </a:lnTo>
                <a:lnTo>
                  <a:pt x="332" y="547"/>
                </a:lnTo>
                <a:lnTo>
                  <a:pt x="337" y="550"/>
                </a:lnTo>
                <a:lnTo>
                  <a:pt x="341" y="555"/>
                </a:lnTo>
                <a:lnTo>
                  <a:pt x="343" y="560"/>
                </a:lnTo>
                <a:lnTo>
                  <a:pt x="345" y="565"/>
                </a:lnTo>
                <a:lnTo>
                  <a:pt x="346" y="572"/>
                </a:lnTo>
                <a:lnTo>
                  <a:pt x="345" y="579"/>
                </a:lnTo>
                <a:lnTo>
                  <a:pt x="342" y="587"/>
                </a:lnTo>
                <a:lnTo>
                  <a:pt x="337" y="592"/>
                </a:lnTo>
                <a:lnTo>
                  <a:pt x="331" y="597"/>
                </a:lnTo>
                <a:lnTo>
                  <a:pt x="331" y="597"/>
                </a:lnTo>
                <a:close/>
                <a:moveTo>
                  <a:pt x="542" y="362"/>
                </a:moveTo>
                <a:lnTo>
                  <a:pt x="542" y="242"/>
                </a:lnTo>
                <a:lnTo>
                  <a:pt x="541" y="219"/>
                </a:lnTo>
                <a:lnTo>
                  <a:pt x="537" y="198"/>
                </a:lnTo>
                <a:lnTo>
                  <a:pt x="532" y="176"/>
                </a:lnTo>
                <a:lnTo>
                  <a:pt x="526" y="155"/>
                </a:lnTo>
                <a:lnTo>
                  <a:pt x="516" y="134"/>
                </a:lnTo>
                <a:lnTo>
                  <a:pt x="505" y="114"/>
                </a:lnTo>
                <a:lnTo>
                  <a:pt x="493" y="95"/>
                </a:lnTo>
                <a:lnTo>
                  <a:pt x="479" y="77"/>
                </a:lnTo>
                <a:lnTo>
                  <a:pt x="472" y="69"/>
                </a:lnTo>
                <a:lnTo>
                  <a:pt x="463" y="61"/>
                </a:lnTo>
                <a:lnTo>
                  <a:pt x="455" y="53"/>
                </a:lnTo>
                <a:lnTo>
                  <a:pt x="446" y="46"/>
                </a:lnTo>
                <a:lnTo>
                  <a:pt x="438" y="39"/>
                </a:lnTo>
                <a:lnTo>
                  <a:pt x="428" y="33"/>
                </a:lnTo>
                <a:lnTo>
                  <a:pt x="418" y="27"/>
                </a:lnTo>
                <a:lnTo>
                  <a:pt x="408" y="22"/>
                </a:lnTo>
                <a:lnTo>
                  <a:pt x="398" y="17"/>
                </a:lnTo>
                <a:lnTo>
                  <a:pt x="387" y="13"/>
                </a:lnTo>
                <a:lnTo>
                  <a:pt x="375" y="9"/>
                </a:lnTo>
                <a:lnTo>
                  <a:pt x="365" y="7"/>
                </a:lnTo>
                <a:lnTo>
                  <a:pt x="353" y="3"/>
                </a:lnTo>
                <a:lnTo>
                  <a:pt x="341" y="2"/>
                </a:lnTo>
                <a:lnTo>
                  <a:pt x="328" y="1"/>
                </a:lnTo>
                <a:lnTo>
                  <a:pt x="316" y="0"/>
                </a:lnTo>
                <a:lnTo>
                  <a:pt x="304" y="1"/>
                </a:lnTo>
                <a:lnTo>
                  <a:pt x="292" y="2"/>
                </a:lnTo>
                <a:lnTo>
                  <a:pt x="279" y="3"/>
                </a:lnTo>
                <a:lnTo>
                  <a:pt x="267" y="7"/>
                </a:lnTo>
                <a:lnTo>
                  <a:pt x="256" y="9"/>
                </a:lnTo>
                <a:lnTo>
                  <a:pt x="246" y="13"/>
                </a:lnTo>
                <a:lnTo>
                  <a:pt x="234" y="17"/>
                </a:lnTo>
                <a:lnTo>
                  <a:pt x="224" y="22"/>
                </a:lnTo>
                <a:lnTo>
                  <a:pt x="213" y="27"/>
                </a:lnTo>
                <a:lnTo>
                  <a:pt x="204" y="33"/>
                </a:lnTo>
                <a:lnTo>
                  <a:pt x="194" y="39"/>
                </a:lnTo>
                <a:lnTo>
                  <a:pt x="186" y="46"/>
                </a:lnTo>
                <a:lnTo>
                  <a:pt x="177" y="53"/>
                </a:lnTo>
                <a:lnTo>
                  <a:pt x="168" y="61"/>
                </a:lnTo>
                <a:lnTo>
                  <a:pt x="160" y="69"/>
                </a:lnTo>
                <a:lnTo>
                  <a:pt x="152" y="77"/>
                </a:lnTo>
                <a:lnTo>
                  <a:pt x="138" y="95"/>
                </a:lnTo>
                <a:lnTo>
                  <a:pt x="127" y="114"/>
                </a:lnTo>
                <a:lnTo>
                  <a:pt x="116" y="134"/>
                </a:lnTo>
                <a:lnTo>
                  <a:pt x="107" y="155"/>
                </a:lnTo>
                <a:lnTo>
                  <a:pt x="100" y="176"/>
                </a:lnTo>
                <a:lnTo>
                  <a:pt x="94" y="198"/>
                </a:lnTo>
                <a:lnTo>
                  <a:pt x="91" y="219"/>
                </a:lnTo>
                <a:lnTo>
                  <a:pt x="90" y="242"/>
                </a:lnTo>
                <a:lnTo>
                  <a:pt x="120" y="242"/>
                </a:lnTo>
                <a:lnTo>
                  <a:pt x="121" y="222"/>
                </a:lnTo>
                <a:lnTo>
                  <a:pt x="124" y="203"/>
                </a:lnTo>
                <a:lnTo>
                  <a:pt x="129" y="184"/>
                </a:lnTo>
                <a:lnTo>
                  <a:pt x="135" y="165"/>
                </a:lnTo>
                <a:lnTo>
                  <a:pt x="143" y="147"/>
                </a:lnTo>
                <a:lnTo>
                  <a:pt x="151" y="130"/>
                </a:lnTo>
                <a:lnTo>
                  <a:pt x="162" y="113"/>
                </a:lnTo>
                <a:lnTo>
                  <a:pt x="175" y="98"/>
                </a:lnTo>
                <a:lnTo>
                  <a:pt x="188" y="84"/>
                </a:lnTo>
                <a:lnTo>
                  <a:pt x="203" y="70"/>
                </a:lnTo>
                <a:lnTo>
                  <a:pt x="219" y="59"/>
                </a:lnTo>
                <a:lnTo>
                  <a:pt x="236" y="50"/>
                </a:lnTo>
                <a:lnTo>
                  <a:pt x="246" y="45"/>
                </a:lnTo>
                <a:lnTo>
                  <a:pt x="254" y="41"/>
                </a:lnTo>
                <a:lnTo>
                  <a:pt x="264" y="38"/>
                </a:lnTo>
                <a:lnTo>
                  <a:pt x="273" y="36"/>
                </a:lnTo>
                <a:lnTo>
                  <a:pt x="284" y="33"/>
                </a:lnTo>
                <a:lnTo>
                  <a:pt x="295" y="32"/>
                </a:lnTo>
                <a:lnTo>
                  <a:pt x="305" y="31"/>
                </a:lnTo>
                <a:lnTo>
                  <a:pt x="316" y="30"/>
                </a:lnTo>
                <a:lnTo>
                  <a:pt x="327" y="31"/>
                </a:lnTo>
                <a:lnTo>
                  <a:pt x="338" y="32"/>
                </a:lnTo>
                <a:lnTo>
                  <a:pt x="347" y="33"/>
                </a:lnTo>
                <a:lnTo>
                  <a:pt x="358" y="36"/>
                </a:lnTo>
                <a:lnTo>
                  <a:pt x="368" y="38"/>
                </a:lnTo>
                <a:lnTo>
                  <a:pt x="378" y="41"/>
                </a:lnTo>
                <a:lnTo>
                  <a:pt x="387" y="45"/>
                </a:lnTo>
                <a:lnTo>
                  <a:pt x="396" y="50"/>
                </a:lnTo>
                <a:lnTo>
                  <a:pt x="413" y="59"/>
                </a:lnTo>
                <a:lnTo>
                  <a:pt x="429" y="70"/>
                </a:lnTo>
                <a:lnTo>
                  <a:pt x="444" y="84"/>
                </a:lnTo>
                <a:lnTo>
                  <a:pt x="458" y="98"/>
                </a:lnTo>
                <a:lnTo>
                  <a:pt x="470" y="113"/>
                </a:lnTo>
                <a:lnTo>
                  <a:pt x="480" y="130"/>
                </a:lnTo>
                <a:lnTo>
                  <a:pt x="489" y="147"/>
                </a:lnTo>
                <a:lnTo>
                  <a:pt x="498" y="165"/>
                </a:lnTo>
                <a:lnTo>
                  <a:pt x="503" y="184"/>
                </a:lnTo>
                <a:lnTo>
                  <a:pt x="507" y="203"/>
                </a:lnTo>
                <a:lnTo>
                  <a:pt x="511" y="222"/>
                </a:lnTo>
                <a:lnTo>
                  <a:pt x="512" y="242"/>
                </a:lnTo>
                <a:lnTo>
                  <a:pt x="512" y="362"/>
                </a:lnTo>
                <a:lnTo>
                  <a:pt x="0" y="362"/>
                </a:lnTo>
                <a:lnTo>
                  <a:pt x="0" y="902"/>
                </a:lnTo>
                <a:lnTo>
                  <a:pt x="632" y="902"/>
                </a:lnTo>
                <a:lnTo>
                  <a:pt x="632" y="362"/>
                </a:lnTo>
                <a:lnTo>
                  <a:pt x="542" y="362"/>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8"/>
          <p:cNvSpPr/>
          <p:nvPr/>
        </p:nvSpPr>
        <p:spPr>
          <a:xfrm>
            <a:off x="388025" y="2140422"/>
            <a:ext cx="3027300" cy="945000"/>
          </a:xfrm>
          <a:prstGeom prst="rect">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18"/>
          <p:cNvSpPr/>
          <p:nvPr/>
        </p:nvSpPr>
        <p:spPr>
          <a:xfrm>
            <a:off x="388025" y="3920298"/>
            <a:ext cx="3027300" cy="838200"/>
          </a:xfrm>
          <a:prstGeom prst="rect">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18"/>
          <p:cNvSpPr/>
          <p:nvPr/>
        </p:nvSpPr>
        <p:spPr>
          <a:xfrm flipH="1">
            <a:off x="728066" y="1997325"/>
            <a:ext cx="2347200" cy="1231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ID" sz="2000">
                <a:solidFill>
                  <a:schemeClr val="dk1"/>
                </a:solidFill>
                <a:latin typeface="Quattrocento Sans"/>
                <a:ea typeface="Quattrocento Sans"/>
                <a:cs typeface="Quattrocento Sans"/>
                <a:sym typeface="Quattrocento Sans"/>
              </a:rPr>
              <a:t>NodeMCU</a:t>
            </a:r>
            <a:endParaRPr b="1" sz="2000">
              <a:solidFill>
                <a:schemeClr val="dk1"/>
              </a:solidFill>
              <a:latin typeface="Quattrocento Sans"/>
              <a:ea typeface="Quattrocento Sans"/>
              <a:cs typeface="Quattrocento Sans"/>
              <a:sym typeface="Quattrocento Sans"/>
            </a:endParaRPr>
          </a:p>
        </p:txBody>
      </p:sp>
      <p:sp>
        <p:nvSpPr>
          <p:cNvPr id="220" name="Google Shape;220;p18"/>
          <p:cNvSpPr/>
          <p:nvPr/>
        </p:nvSpPr>
        <p:spPr>
          <a:xfrm flipH="1">
            <a:off x="728066" y="3723800"/>
            <a:ext cx="2347200" cy="1231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ID" sz="2000">
                <a:solidFill>
                  <a:schemeClr val="lt1"/>
                </a:solidFill>
                <a:latin typeface="Quattrocento Sans"/>
                <a:ea typeface="Quattrocento Sans"/>
                <a:cs typeface="Quattrocento Sans"/>
                <a:sym typeface="Quattrocento Sans"/>
              </a:rPr>
              <a:t>Why NodeMCU?</a:t>
            </a:r>
            <a:endParaRPr b="1" sz="2000">
              <a:solidFill>
                <a:schemeClr val="lt1"/>
              </a:solidFill>
              <a:latin typeface="Quattrocento Sans"/>
              <a:ea typeface="Quattrocento Sans"/>
              <a:cs typeface="Quattrocento Sans"/>
              <a:sym typeface="Quattrocento Sans"/>
            </a:endParaRPr>
          </a:p>
        </p:txBody>
      </p:sp>
      <p:sp>
        <p:nvSpPr>
          <p:cNvPr id="221" name="Google Shape;221;p18"/>
          <p:cNvSpPr/>
          <p:nvPr/>
        </p:nvSpPr>
        <p:spPr>
          <a:xfrm>
            <a:off x="4350375" y="2298775"/>
            <a:ext cx="6823800" cy="923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D" sz="1600">
                <a:solidFill>
                  <a:srgbClr val="3F3F3F"/>
                </a:solidFill>
                <a:latin typeface="Quattrocento Sans"/>
                <a:ea typeface="Quattrocento Sans"/>
                <a:cs typeface="Quattrocento Sans"/>
                <a:sym typeface="Quattrocento Sans"/>
              </a:rPr>
              <a:t>NodeMCU is an open-source platform, its hardware design is open for edit/modify/build. NodeMCU Dev Kit/board consist of ESP8266 wifi enabled chip</a:t>
            </a:r>
            <a:endParaRPr sz="1600">
              <a:solidFill>
                <a:srgbClr val="3F3F3F"/>
              </a:solidFill>
              <a:latin typeface="Quattrocento Sans"/>
              <a:ea typeface="Quattrocento Sans"/>
              <a:cs typeface="Quattrocento Sans"/>
              <a:sym typeface="Quattrocento Sans"/>
            </a:endParaRPr>
          </a:p>
        </p:txBody>
      </p:sp>
      <p:sp>
        <p:nvSpPr>
          <p:cNvPr id="222" name="Google Shape;222;p18"/>
          <p:cNvSpPr/>
          <p:nvPr/>
        </p:nvSpPr>
        <p:spPr>
          <a:xfrm>
            <a:off x="4286429" y="3846400"/>
            <a:ext cx="7088100" cy="741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D" sz="1500">
                <a:solidFill>
                  <a:srgbClr val="3F3F3F"/>
                </a:solidFill>
                <a:latin typeface="Quattrocento Sans"/>
                <a:ea typeface="Quattrocento Sans"/>
                <a:cs typeface="Quattrocento Sans"/>
                <a:sym typeface="Quattrocento Sans"/>
              </a:rPr>
              <a:t>The main advantage of using a NodeMCU over Arduino UNO board is the ability to connect the whole system to WiFi. NodeMCU board have ESP8266 (WiFi Modules) chips on them which help it to connect to the internet directly. Libraries are available for them to get connected. Also if you are working on simple projects, they can fill the space for Arduino boards.</a:t>
            </a:r>
            <a:endParaRPr sz="1500">
              <a:solidFill>
                <a:srgbClr val="3F3F3F"/>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9"/>
          <p:cNvSpPr/>
          <p:nvPr/>
        </p:nvSpPr>
        <p:spPr>
          <a:xfrm rot="5400000">
            <a:off x="9368745" y="3621202"/>
            <a:ext cx="845415" cy="845294"/>
          </a:xfrm>
          <a:prstGeom prst="ellipse">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19"/>
          <p:cNvSpPr/>
          <p:nvPr/>
        </p:nvSpPr>
        <p:spPr>
          <a:xfrm>
            <a:off x="1728725" y="3612950"/>
            <a:ext cx="1565100" cy="861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D">
                <a:solidFill>
                  <a:srgbClr val="3F3F3F"/>
                </a:solidFill>
                <a:latin typeface="Quattrocento Sans"/>
                <a:ea typeface="Quattrocento Sans"/>
                <a:cs typeface="Quattrocento Sans"/>
                <a:sym typeface="Quattrocento Sans"/>
              </a:rPr>
              <a:t>Configuration of blynk app,ifttt and google assistant are made in the beginning.</a:t>
            </a:r>
            <a:endParaRPr sz="1400">
              <a:solidFill>
                <a:srgbClr val="3F3F3F"/>
              </a:solidFill>
              <a:latin typeface="Quattrocento Sans"/>
              <a:ea typeface="Quattrocento Sans"/>
              <a:cs typeface="Quattrocento Sans"/>
              <a:sym typeface="Quattrocento Sans"/>
            </a:endParaRPr>
          </a:p>
        </p:txBody>
      </p:sp>
      <p:sp>
        <p:nvSpPr>
          <p:cNvPr id="230" name="Google Shape;230;p19"/>
          <p:cNvSpPr/>
          <p:nvPr/>
        </p:nvSpPr>
        <p:spPr>
          <a:xfrm rot="5400000">
            <a:off x="735319" y="3621202"/>
            <a:ext cx="845415" cy="845294"/>
          </a:xfrm>
          <a:prstGeom prst="ellipse">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31" name="Google Shape;231;p19"/>
          <p:cNvGrpSpPr/>
          <p:nvPr/>
        </p:nvGrpSpPr>
        <p:grpSpPr>
          <a:xfrm rot="5400000">
            <a:off x="1456823" y="3963656"/>
            <a:ext cx="182564" cy="160387"/>
            <a:chOff x="908279" y="2493171"/>
            <a:chExt cx="506213" cy="444719"/>
          </a:xfrm>
        </p:grpSpPr>
        <p:sp>
          <p:nvSpPr>
            <p:cNvPr id="232" name="Google Shape;232;p19"/>
            <p:cNvSpPr/>
            <p:nvPr/>
          </p:nvSpPr>
          <p:spPr>
            <a:xfrm rot="-5400000">
              <a:off x="1031895" y="2555293"/>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19"/>
            <p:cNvSpPr/>
            <p:nvPr/>
          </p:nvSpPr>
          <p:spPr>
            <a:xfrm rot="-5400000">
              <a:off x="1031895" y="2369555"/>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4" name="Google Shape;234;p19"/>
          <p:cNvSpPr/>
          <p:nvPr/>
        </p:nvSpPr>
        <p:spPr>
          <a:xfrm rot="5400000">
            <a:off x="3015654" y="2308607"/>
            <a:ext cx="845415" cy="845294"/>
          </a:xfrm>
          <a:prstGeom prst="ellipse">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19"/>
          <p:cNvSpPr/>
          <p:nvPr/>
        </p:nvSpPr>
        <p:spPr>
          <a:xfrm>
            <a:off x="6321443" y="3612962"/>
            <a:ext cx="1340008" cy="8617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D">
                <a:solidFill>
                  <a:srgbClr val="3F3F3F"/>
                </a:solidFill>
                <a:latin typeface="Quattrocento Sans"/>
                <a:ea typeface="Quattrocento Sans"/>
                <a:cs typeface="Quattrocento Sans"/>
                <a:sym typeface="Quattrocento Sans"/>
              </a:rPr>
              <a:t>Uploading of code from IDE platform to the NodeMCU board is made.</a:t>
            </a:r>
            <a:endParaRPr sz="1400">
              <a:solidFill>
                <a:srgbClr val="3F3F3F"/>
              </a:solidFill>
              <a:latin typeface="Quattrocento Sans"/>
              <a:ea typeface="Quattrocento Sans"/>
              <a:cs typeface="Quattrocento Sans"/>
              <a:sym typeface="Quattrocento Sans"/>
            </a:endParaRPr>
          </a:p>
        </p:txBody>
      </p:sp>
      <p:sp>
        <p:nvSpPr>
          <p:cNvPr id="236" name="Google Shape;236;p19"/>
          <p:cNvSpPr/>
          <p:nvPr/>
        </p:nvSpPr>
        <p:spPr>
          <a:xfrm rot="5400000">
            <a:off x="5328038" y="3621202"/>
            <a:ext cx="845415" cy="845294"/>
          </a:xfrm>
          <a:prstGeom prst="ellipse">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37" name="Google Shape;237;p19"/>
          <p:cNvGrpSpPr/>
          <p:nvPr/>
        </p:nvGrpSpPr>
        <p:grpSpPr>
          <a:xfrm rot="5400000">
            <a:off x="6049542" y="3963656"/>
            <a:ext cx="182564" cy="160387"/>
            <a:chOff x="908279" y="2493171"/>
            <a:chExt cx="506213" cy="444719"/>
          </a:xfrm>
        </p:grpSpPr>
        <p:sp>
          <p:nvSpPr>
            <p:cNvPr id="238" name="Google Shape;238;p19"/>
            <p:cNvSpPr/>
            <p:nvPr/>
          </p:nvSpPr>
          <p:spPr>
            <a:xfrm rot="-5400000">
              <a:off x="1031895" y="2555293"/>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9"/>
            <p:cNvSpPr/>
            <p:nvPr/>
          </p:nvSpPr>
          <p:spPr>
            <a:xfrm rot="-5400000">
              <a:off x="1031895" y="2369555"/>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0" name="Google Shape;240;p19"/>
          <p:cNvSpPr/>
          <p:nvPr/>
        </p:nvSpPr>
        <p:spPr>
          <a:xfrm rot="5400000">
            <a:off x="7608373" y="2308607"/>
            <a:ext cx="845415" cy="845294"/>
          </a:xfrm>
          <a:prstGeom prst="ellipse">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19"/>
          <p:cNvSpPr/>
          <p:nvPr/>
        </p:nvSpPr>
        <p:spPr>
          <a:xfrm>
            <a:off x="10372350" y="3321050"/>
            <a:ext cx="1802700" cy="1153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D">
                <a:solidFill>
                  <a:srgbClr val="3F3F3F"/>
                </a:solidFill>
                <a:latin typeface="Quattrocento Sans"/>
                <a:ea typeface="Quattrocento Sans"/>
                <a:cs typeface="Quattrocento Sans"/>
                <a:sym typeface="Quattrocento Sans"/>
              </a:rPr>
              <a:t>Finally, when button created in blynk app is turned on, the device gets turned on.Also when commands are given in google assistant,the device responds.</a:t>
            </a:r>
            <a:endParaRPr sz="1400">
              <a:solidFill>
                <a:srgbClr val="3F3F3F"/>
              </a:solidFill>
              <a:latin typeface="Quattrocento Sans"/>
              <a:ea typeface="Quattrocento Sans"/>
              <a:cs typeface="Quattrocento Sans"/>
              <a:sym typeface="Quattrocento Sans"/>
            </a:endParaRPr>
          </a:p>
        </p:txBody>
      </p:sp>
      <p:grpSp>
        <p:nvGrpSpPr>
          <p:cNvPr id="242" name="Google Shape;242;p19"/>
          <p:cNvGrpSpPr/>
          <p:nvPr/>
        </p:nvGrpSpPr>
        <p:grpSpPr>
          <a:xfrm rot="5400000">
            <a:off x="10110659" y="3963656"/>
            <a:ext cx="182564" cy="160387"/>
            <a:chOff x="908279" y="2493171"/>
            <a:chExt cx="506213" cy="444719"/>
          </a:xfrm>
        </p:grpSpPr>
        <p:sp>
          <p:nvSpPr>
            <p:cNvPr id="243" name="Google Shape;243;p19"/>
            <p:cNvSpPr/>
            <p:nvPr/>
          </p:nvSpPr>
          <p:spPr>
            <a:xfrm rot="-5400000">
              <a:off x="1031895" y="2555293"/>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19"/>
            <p:cNvSpPr/>
            <p:nvPr/>
          </p:nvSpPr>
          <p:spPr>
            <a:xfrm rot="-5400000">
              <a:off x="1031895" y="2369555"/>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5" name="Google Shape;245;p19"/>
          <p:cNvSpPr txBox="1"/>
          <p:nvPr>
            <p:ph type="title"/>
          </p:nvPr>
        </p:nvSpPr>
        <p:spPr>
          <a:xfrm>
            <a:off x="497712" y="757886"/>
            <a:ext cx="11196600" cy="8382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595959"/>
              </a:buClr>
              <a:buSzPts val="3600"/>
              <a:buFont typeface="Quattrocento Sans"/>
              <a:buNone/>
            </a:pPr>
            <a:r>
              <a:rPr lang="en-ID"/>
              <a:t>STEPS INVOLVED</a:t>
            </a:r>
            <a:endParaRPr/>
          </a:p>
        </p:txBody>
      </p:sp>
      <p:cxnSp>
        <p:nvCxnSpPr>
          <p:cNvPr id="246" name="Google Shape;246;p19"/>
          <p:cNvCxnSpPr/>
          <p:nvPr/>
        </p:nvCxnSpPr>
        <p:spPr>
          <a:xfrm rot="10800000">
            <a:off x="629775" y="5879246"/>
            <a:ext cx="11082800" cy="0"/>
          </a:xfrm>
          <a:prstGeom prst="straightConnector1">
            <a:avLst/>
          </a:prstGeom>
          <a:noFill/>
          <a:ln cap="flat" cmpd="sng" w="9525">
            <a:solidFill>
              <a:srgbClr val="073061"/>
            </a:solidFill>
            <a:prstDash val="solid"/>
            <a:miter lim="800000"/>
            <a:headEnd len="med" w="med" type="oval"/>
            <a:tailEnd len="med" w="med" type="oval"/>
          </a:ln>
        </p:spPr>
      </p:cxnSp>
      <p:sp>
        <p:nvSpPr>
          <p:cNvPr id="247" name="Google Shape;247;p19"/>
          <p:cNvSpPr/>
          <p:nvPr/>
        </p:nvSpPr>
        <p:spPr>
          <a:xfrm>
            <a:off x="849876" y="6076862"/>
            <a:ext cx="632796" cy="24622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ID" sz="1600">
                <a:solidFill>
                  <a:srgbClr val="3F3F3F"/>
                </a:solidFill>
                <a:latin typeface="Quattrocento Sans"/>
                <a:ea typeface="Quattrocento Sans"/>
                <a:cs typeface="Quattrocento Sans"/>
                <a:sym typeface="Quattrocento Sans"/>
              </a:rPr>
              <a:t>Step </a:t>
            </a:r>
            <a:r>
              <a:rPr b="1" lang="en-ID" sz="1600">
                <a:solidFill>
                  <a:srgbClr val="3F3F3F"/>
                </a:solidFill>
                <a:latin typeface="Quattrocento Sans"/>
                <a:ea typeface="Quattrocento Sans"/>
                <a:cs typeface="Quattrocento Sans"/>
                <a:sym typeface="Quattrocento Sans"/>
              </a:rPr>
              <a:t>1</a:t>
            </a:r>
            <a:endParaRPr b="1" sz="1600">
              <a:solidFill>
                <a:srgbClr val="3F3F3F"/>
              </a:solidFill>
              <a:latin typeface="Quattrocento Sans"/>
              <a:ea typeface="Quattrocento Sans"/>
              <a:cs typeface="Quattrocento Sans"/>
              <a:sym typeface="Quattrocento Sans"/>
            </a:endParaRPr>
          </a:p>
        </p:txBody>
      </p:sp>
      <p:sp>
        <p:nvSpPr>
          <p:cNvPr id="248" name="Google Shape;248;p19"/>
          <p:cNvSpPr/>
          <p:nvPr/>
        </p:nvSpPr>
        <p:spPr>
          <a:xfrm>
            <a:off x="4125575" y="2300375"/>
            <a:ext cx="1802700" cy="861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D">
                <a:solidFill>
                  <a:srgbClr val="3F3F3F"/>
                </a:solidFill>
                <a:latin typeface="Quattrocento Sans"/>
                <a:ea typeface="Quattrocento Sans"/>
                <a:cs typeface="Quattrocento Sans"/>
                <a:sym typeface="Quattrocento Sans"/>
              </a:rPr>
              <a:t>Different buttons are made depending on our need and coding of nodemcu is done through Arduino IDE</a:t>
            </a:r>
            <a:endParaRPr sz="1400">
              <a:solidFill>
                <a:srgbClr val="3F3F3F"/>
              </a:solidFill>
              <a:latin typeface="Quattrocento Sans"/>
              <a:ea typeface="Quattrocento Sans"/>
              <a:cs typeface="Quattrocento Sans"/>
              <a:sym typeface="Quattrocento Sans"/>
            </a:endParaRPr>
          </a:p>
        </p:txBody>
      </p:sp>
      <p:grpSp>
        <p:nvGrpSpPr>
          <p:cNvPr id="249" name="Google Shape;249;p19"/>
          <p:cNvGrpSpPr/>
          <p:nvPr/>
        </p:nvGrpSpPr>
        <p:grpSpPr>
          <a:xfrm rot="5400000">
            <a:off x="2179355" y="5755694"/>
            <a:ext cx="149068" cy="247106"/>
            <a:chOff x="908279" y="2307433"/>
            <a:chExt cx="506213" cy="630457"/>
          </a:xfrm>
        </p:grpSpPr>
        <p:sp>
          <p:nvSpPr>
            <p:cNvPr id="250" name="Google Shape;250;p19"/>
            <p:cNvSpPr/>
            <p:nvPr/>
          </p:nvSpPr>
          <p:spPr>
            <a:xfrm rot="-5400000">
              <a:off x="1031895" y="2555293"/>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19"/>
            <p:cNvSpPr/>
            <p:nvPr/>
          </p:nvSpPr>
          <p:spPr>
            <a:xfrm rot="-5400000">
              <a:off x="1031895" y="2369555"/>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19"/>
            <p:cNvSpPr/>
            <p:nvPr/>
          </p:nvSpPr>
          <p:spPr>
            <a:xfrm rot="-5400000">
              <a:off x="1031895" y="2183817"/>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3" name="Google Shape;253;p19"/>
          <p:cNvSpPr/>
          <p:nvPr/>
        </p:nvSpPr>
        <p:spPr>
          <a:xfrm rot="5400000">
            <a:off x="1103505" y="5824733"/>
            <a:ext cx="109042" cy="109026"/>
          </a:xfrm>
          <a:prstGeom prst="ellipse">
            <a:avLst/>
          </a:prstGeom>
          <a:solidFill>
            <a:schemeClr val="lt1"/>
          </a:solidFill>
          <a:ln cap="flat" cmpd="sng" w="38100">
            <a:solidFill>
              <a:srgbClr val="78E3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54" name="Google Shape;254;p19"/>
          <p:cNvGrpSpPr/>
          <p:nvPr/>
        </p:nvGrpSpPr>
        <p:grpSpPr>
          <a:xfrm rot="5400000">
            <a:off x="3737158" y="2651061"/>
            <a:ext cx="182564" cy="160387"/>
            <a:chOff x="908279" y="2493171"/>
            <a:chExt cx="506213" cy="444719"/>
          </a:xfrm>
        </p:grpSpPr>
        <p:sp>
          <p:nvSpPr>
            <p:cNvPr id="255" name="Google Shape;255;p19"/>
            <p:cNvSpPr/>
            <p:nvPr/>
          </p:nvSpPr>
          <p:spPr>
            <a:xfrm rot="-5400000">
              <a:off x="1031895" y="2555293"/>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19"/>
            <p:cNvSpPr/>
            <p:nvPr/>
          </p:nvSpPr>
          <p:spPr>
            <a:xfrm rot="-5400000">
              <a:off x="1031895" y="2369555"/>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7" name="Google Shape;257;p19"/>
          <p:cNvSpPr/>
          <p:nvPr/>
        </p:nvSpPr>
        <p:spPr>
          <a:xfrm rot="5400000">
            <a:off x="3383840" y="5824734"/>
            <a:ext cx="109042" cy="109026"/>
          </a:xfrm>
          <a:prstGeom prst="ellipse">
            <a:avLst/>
          </a:prstGeom>
          <a:solidFill>
            <a:schemeClr val="lt1"/>
          </a:solidFill>
          <a:ln cap="flat" cmpd="sng" w="38100">
            <a:solidFill>
              <a:srgbClr val="78E3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19"/>
          <p:cNvSpPr/>
          <p:nvPr/>
        </p:nvSpPr>
        <p:spPr>
          <a:xfrm>
            <a:off x="8718292" y="2300367"/>
            <a:ext cx="1340008" cy="8617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D">
                <a:solidFill>
                  <a:srgbClr val="3F3F3F"/>
                </a:solidFill>
                <a:latin typeface="Quattrocento Sans"/>
                <a:ea typeface="Quattrocento Sans"/>
                <a:cs typeface="Quattrocento Sans"/>
                <a:sym typeface="Quattrocento Sans"/>
              </a:rPr>
              <a:t>Connections are made between  relay and the device to be controlled.</a:t>
            </a:r>
            <a:endParaRPr sz="1400">
              <a:solidFill>
                <a:srgbClr val="3F3F3F"/>
              </a:solidFill>
              <a:latin typeface="Quattrocento Sans"/>
              <a:ea typeface="Quattrocento Sans"/>
              <a:cs typeface="Quattrocento Sans"/>
              <a:sym typeface="Quattrocento Sans"/>
            </a:endParaRPr>
          </a:p>
        </p:txBody>
      </p:sp>
      <p:sp>
        <p:nvSpPr>
          <p:cNvPr id="259" name="Google Shape;259;p19"/>
          <p:cNvSpPr/>
          <p:nvPr/>
        </p:nvSpPr>
        <p:spPr>
          <a:xfrm rot="5400000">
            <a:off x="5696224" y="5824735"/>
            <a:ext cx="109042" cy="109026"/>
          </a:xfrm>
          <a:prstGeom prst="ellipse">
            <a:avLst/>
          </a:prstGeom>
          <a:solidFill>
            <a:schemeClr val="lt1"/>
          </a:solidFill>
          <a:ln cap="flat" cmpd="sng" w="38100">
            <a:solidFill>
              <a:srgbClr val="78E3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60" name="Google Shape;260;p19"/>
          <p:cNvGrpSpPr/>
          <p:nvPr/>
        </p:nvGrpSpPr>
        <p:grpSpPr>
          <a:xfrm rot="5400000">
            <a:off x="8329877" y="2651061"/>
            <a:ext cx="182564" cy="160387"/>
            <a:chOff x="908279" y="2493171"/>
            <a:chExt cx="506213" cy="444719"/>
          </a:xfrm>
        </p:grpSpPr>
        <p:sp>
          <p:nvSpPr>
            <p:cNvPr id="261" name="Google Shape;261;p19"/>
            <p:cNvSpPr/>
            <p:nvPr/>
          </p:nvSpPr>
          <p:spPr>
            <a:xfrm rot="-5400000">
              <a:off x="1031895" y="2555293"/>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19"/>
            <p:cNvSpPr/>
            <p:nvPr/>
          </p:nvSpPr>
          <p:spPr>
            <a:xfrm rot="-5400000">
              <a:off x="1031895" y="2369555"/>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3" name="Google Shape;263;p19"/>
          <p:cNvSpPr/>
          <p:nvPr/>
        </p:nvSpPr>
        <p:spPr>
          <a:xfrm rot="5400000">
            <a:off x="7976559" y="5824736"/>
            <a:ext cx="109042" cy="109026"/>
          </a:xfrm>
          <a:prstGeom prst="ellipse">
            <a:avLst/>
          </a:prstGeom>
          <a:solidFill>
            <a:schemeClr val="lt1"/>
          </a:solidFill>
          <a:ln cap="flat" cmpd="sng" w="38100">
            <a:solidFill>
              <a:srgbClr val="78E3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19"/>
          <p:cNvSpPr/>
          <p:nvPr/>
        </p:nvSpPr>
        <p:spPr>
          <a:xfrm rot="5400000">
            <a:off x="9757341" y="5824735"/>
            <a:ext cx="109042" cy="109026"/>
          </a:xfrm>
          <a:prstGeom prst="ellipse">
            <a:avLst/>
          </a:prstGeom>
          <a:solidFill>
            <a:schemeClr val="lt1"/>
          </a:solidFill>
          <a:ln cap="flat" cmpd="sng" w="38100">
            <a:solidFill>
              <a:srgbClr val="78E3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65" name="Google Shape;265;p19"/>
          <p:cNvGrpSpPr/>
          <p:nvPr/>
        </p:nvGrpSpPr>
        <p:grpSpPr>
          <a:xfrm rot="5400000">
            <a:off x="4411366" y="5755695"/>
            <a:ext cx="149068" cy="247106"/>
            <a:chOff x="908279" y="2307433"/>
            <a:chExt cx="506213" cy="630457"/>
          </a:xfrm>
        </p:grpSpPr>
        <p:sp>
          <p:nvSpPr>
            <p:cNvPr id="266" name="Google Shape;266;p19"/>
            <p:cNvSpPr/>
            <p:nvPr/>
          </p:nvSpPr>
          <p:spPr>
            <a:xfrm rot="-5400000">
              <a:off x="1031895" y="2555293"/>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9"/>
            <p:cNvSpPr/>
            <p:nvPr/>
          </p:nvSpPr>
          <p:spPr>
            <a:xfrm rot="-5400000">
              <a:off x="1031895" y="2369555"/>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19"/>
            <p:cNvSpPr/>
            <p:nvPr/>
          </p:nvSpPr>
          <p:spPr>
            <a:xfrm rot="-5400000">
              <a:off x="1031895" y="2183817"/>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9" name="Google Shape;269;p19"/>
          <p:cNvGrpSpPr/>
          <p:nvPr/>
        </p:nvGrpSpPr>
        <p:grpSpPr>
          <a:xfrm rot="5400000">
            <a:off x="6707726" y="5755696"/>
            <a:ext cx="149068" cy="247106"/>
            <a:chOff x="908279" y="2307433"/>
            <a:chExt cx="506213" cy="630457"/>
          </a:xfrm>
        </p:grpSpPr>
        <p:sp>
          <p:nvSpPr>
            <p:cNvPr id="270" name="Google Shape;270;p19"/>
            <p:cNvSpPr/>
            <p:nvPr/>
          </p:nvSpPr>
          <p:spPr>
            <a:xfrm rot="-5400000">
              <a:off x="1031895" y="2555293"/>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19"/>
            <p:cNvSpPr/>
            <p:nvPr/>
          </p:nvSpPr>
          <p:spPr>
            <a:xfrm rot="-5400000">
              <a:off x="1031895" y="2369555"/>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9"/>
            <p:cNvSpPr/>
            <p:nvPr/>
          </p:nvSpPr>
          <p:spPr>
            <a:xfrm rot="-5400000">
              <a:off x="1031895" y="2183817"/>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73" name="Google Shape;273;p19"/>
          <p:cNvGrpSpPr/>
          <p:nvPr/>
        </p:nvGrpSpPr>
        <p:grpSpPr>
          <a:xfrm rot="5400000">
            <a:off x="8879647" y="5755697"/>
            <a:ext cx="149068" cy="247106"/>
            <a:chOff x="908279" y="2307433"/>
            <a:chExt cx="506213" cy="630457"/>
          </a:xfrm>
        </p:grpSpPr>
        <p:sp>
          <p:nvSpPr>
            <p:cNvPr id="274" name="Google Shape;274;p19"/>
            <p:cNvSpPr/>
            <p:nvPr/>
          </p:nvSpPr>
          <p:spPr>
            <a:xfrm rot="-5400000">
              <a:off x="1031895" y="2555293"/>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9"/>
            <p:cNvSpPr/>
            <p:nvPr/>
          </p:nvSpPr>
          <p:spPr>
            <a:xfrm rot="-5400000">
              <a:off x="1031895" y="2369555"/>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19"/>
            <p:cNvSpPr/>
            <p:nvPr/>
          </p:nvSpPr>
          <p:spPr>
            <a:xfrm rot="-5400000">
              <a:off x="1031895" y="2183817"/>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77" name="Google Shape;277;p19"/>
          <p:cNvGrpSpPr/>
          <p:nvPr/>
        </p:nvGrpSpPr>
        <p:grpSpPr>
          <a:xfrm rot="5400000">
            <a:off x="10878044" y="5755698"/>
            <a:ext cx="149068" cy="247106"/>
            <a:chOff x="908279" y="2307433"/>
            <a:chExt cx="506213" cy="630457"/>
          </a:xfrm>
        </p:grpSpPr>
        <p:sp>
          <p:nvSpPr>
            <p:cNvPr id="278" name="Google Shape;278;p19"/>
            <p:cNvSpPr/>
            <p:nvPr/>
          </p:nvSpPr>
          <p:spPr>
            <a:xfrm rot="-5400000">
              <a:off x="1031895" y="2555293"/>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9"/>
            <p:cNvSpPr/>
            <p:nvPr/>
          </p:nvSpPr>
          <p:spPr>
            <a:xfrm rot="-5400000">
              <a:off x="1031895" y="2369555"/>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9"/>
            <p:cNvSpPr/>
            <p:nvPr/>
          </p:nvSpPr>
          <p:spPr>
            <a:xfrm rot="-5400000">
              <a:off x="1031895" y="2183817"/>
              <a:ext cx="258981" cy="506213"/>
            </a:xfrm>
            <a:prstGeom prst="chevron">
              <a:avLst>
                <a:gd fmla="val 50000" name="adj"/>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1" name="Google Shape;281;p19"/>
          <p:cNvSpPr/>
          <p:nvPr/>
        </p:nvSpPr>
        <p:spPr>
          <a:xfrm>
            <a:off x="3068732" y="6076862"/>
            <a:ext cx="632796" cy="24622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ID" sz="1600">
                <a:solidFill>
                  <a:srgbClr val="3F3F3F"/>
                </a:solidFill>
                <a:latin typeface="Quattrocento Sans"/>
                <a:ea typeface="Quattrocento Sans"/>
                <a:cs typeface="Quattrocento Sans"/>
                <a:sym typeface="Quattrocento Sans"/>
              </a:rPr>
              <a:t>Step </a:t>
            </a:r>
            <a:r>
              <a:rPr b="1" lang="en-ID" sz="1600">
                <a:solidFill>
                  <a:srgbClr val="3F3F3F"/>
                </a:solidFill>
                <a:latin typeface="Quattrocento Sans"/>
                <a:ea typeface="Quattrocento Sans"/>
                <a:cs typeface="Quattrocento Sans"/>
                <a:sym typeface="Quattrocento Sans"/>
              </a:rPr>
              <a:t>2</a:t>
            </a:r>
            <a:endParaRPr b="1" sz="1600">
              <a:solidFill>
                <a:srgbClr val="3F3F3F"/>
              </a:solidFill>
              <a:latin typeface="Quattrocento Sans"/>
              <a:ea typeface="Quattrocento Sans"/>
              <a:cs typeface="Quattrocento Sans"/>
              <a:sym typeface="Quattrocento Sans"/>
            </a:endParaRPr>
          </a:p>
        </p:txBody>
      </p:sp>
      <p:sp>
        <p:nvSpPr>
          <p:cNvPr id="282" name="Google Shape;282;p19"/>
          <p:cNvSpPr/>
          <p:nvPr/>
        </p:nvSpPr>
        <p:spPr>
          <a:xfrm>
            <a:off x="5458547" y="6076862"/>
            <a:ext cx="632796" cy="24622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ID" sz="1600">
                <a:solidFill>
                  <a:srgbClr val="3F3F3F"/>
                </a:solidFill>
                <a:latin typeface="Quattrocento Sans"/>
                <a:ea typeface="Quattrocento Sans"/>
                <a:cs typeface="Quattrocento Sans"/>
                <a:sym typeface="Quattrocento Sans"/>
              </a:rPr>
              <a:t>Step </a:t>
            </a:r>
            <a:r>
              <a:rPr b="1" lang="en-ID" sz="1600">
                <a:solidFill>
                  <a:srgbClr val="3F3F3F"/>
                </a:solidFill>
                <a:latin typeface="Quattrocento Sans"/>
                <a:ea typeface="Quattrocento Sans"/>
                <a:cs typeface="Quattrocento Sans"/>
                <a:sym typeface="Quattrocento Sans"/>
              </a:rPr>
              <a:t>3</a:t>
            </a:r>
            <a:endParaRPr b="1" sz="1600">
              <a:solidFill>
                <a:srgbClr val="3F3F3F"/>
              </a:solidFill>
              <a:latin typeface="Quattrocento Sans"/>
              <a:ea typeface="Quattrocento Sans"/>
              <a:cs typeface="Quattrocento Sans"/>
              <a:sym typeface="Quattrocento Sans"/>
            </a:endParaRPr>
          </a:p>
        </p:txBody>
      </p:sp>
      <p:sp>
        <p:nvSpPr>
          <p:cNvPr id="283" name="Google Shape;283;p19"/>
          <p:cNvSpPr/>
          <p:nvPr/>
        </p:nvSpPr>
        <p:spPr>
          <a:xfrm>
            <a:off x="7676970" y="6076862"/>
            <a:ext cx="632796" cy="24622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ID" sz="1600">
                <a:solidFill>
                  <a:srgbClr val="3F3F3F"/>
                </a:solidFill>
                <a:latin typeface="Quattrocento Sans"/>
                <a:ea typeface="Quattrocento Sans"/>
                <a:cs typeface="Quattrocento Sans"/>
                <a:sym typeface="Quattrocento Sans"/>
              </a:rPr>
              <a:t>Step </a:t>
            </a:r>
            <a:r>
              <a:rPr b="1" lang="en-ID" sz="1600">
                <a:solidFill>
                  <a:srgbClr val="3F3F3F"/>
                </a:solidFill>
                <a:latin typeface="Quattrocento Sans"/>
                <a:ea typeface="Quattrocento Sans"/>
                <a:cs typeface="Quattrocento Sans"/>
                <a:sym typeface="Quattrocento Sans"/>
              </a:rPr>
              <a:t>4</a:t>
            </a:r>
            <a:endParaRPr b="1" sz="1600">
              <a:solidFill>
                <a:srgbClr val="3F3F3F"/>
              </a:solidFill>
              <a:latin typeface="Quattrocento Sans"/>
              <a:ea typeface="Quattrocento Sans"/>
              <a:cs typeface="Quattrocento Sans"/>
              <a:sym typeface="Quattrocento Sans"/>
            </a:endParaRPr>
          </a:p>
        </p:txBody>
      </p:sp>
      <p:sp>
        <p:nvSpPr>
          <p:cNvPr id="284" name="Google Shape;284;p19"/>
          <p:cNvSpPr/>
          <p:nvPr/>
        </p:nvSpPr>
        <p:spPr>
          <a:xfrm>
            <a:off x="9488952" y="6076862"/>
            <a:ext cx="632796" cy="24622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en-ID" sz="1600">
                <a:solidFill>
                  <a:srgbClr val="3F3F3F"/>
                </a:solidFill>
                <a:latin typeface="Quattrocento Sans"/>
                <a:ea typeface="Quattrocento Sans"/>
                <a:cs typeface="Quattrocento Sans"/>
                <a:sym typeface="Quattrocento Sans"/>
              </a:rPr>
              <a:t>Step </a:t>
            </a:r>
            <a:r>
              <a:rPr b="1" lang="en-ID" sz="1600">
                <a:solidFill>
                  <a:srgbClr val="3F3F3F"/>
                </a:solidFill>
                <a:latin typeface="Quattrocento Sans"/>
                <a:ea typeface="Quattrocento Sans"/>
                <a:cs typeface="Quattrocento Sans"/>
                <a:sym typeface="Quattrocento Sans"/>
              </a:rPr>
              <a:t>5</a:t>
            </a:r>
            <a:endParaRPr b="1" sz="1600">
              <a:solidFill>
                <a:srgbClr val="3F3F3F"/>
              </a:solidFill>
              <a:latin typeface="Quattrocento Sans"/>
              <a:ea typeface="Quattrocento Sans"/>
              <a:cs typeface="Quattrocento Sans"/>
              <a:sym typeface="Quattrocento Sans"/>
            </a:endParaRPr>
          </a:p>
        </p:txBody>
      </p:sp>
      <p:grpSp>
        <p:nvGrpSpPr>
          <p:cNvPr id="285" name="Google Shape;285;p19"/>
          <p:cNvGrpSpPr/>
          <p:nvPr/>
        </p:nvGrpSpPr>
        <p:grpSpPr>
          <a:xfrm>
            <a:off x="7865389" y="2565563"/>
            <a:ext cx="331382" cy="331382"/>
            <a:chOff x="1466850" y="2220913"/>
            <a:chExt cx="268288" cy="268288"/>
          </a:xfrm>
        </p:grpSpPr>
        <p:sp>
          <p:nvSpPr>
            <p:cNvPr id="286" name="Google Shape;286;p19"/>
            <p:cNvSpPr/>
            <p:nvPr/>
          </p:nvSpPr>
          <p:spPr>
            <a:xfrm>
              <a:off x="1466850" y="2220913"/>
              <a:ext cx="247650" cy="47625"/>
            </a:xfrm>
            <a:custGeom>
              <a:rect b="b" l="l" r="r" t="t"/>
              <a:pathLst>
                <a:path extrusionOk="0" h="149" w="781">
                  <a:moveTo>
                    <a:pt x="300" y="119"/>
                  </a:moveTo>
                  <a:lnTo>
                    <a:pt x="294" y="119"/>
                  </a:lnTo>
                  <a:lnTo>
                    <a:pt x="288" y="117"/>
                  </a:lnTo>
                  <a:lnTo>
                    <a:pt x="284" y="114"/>
                  </a:lnTo>
                  <a:lnTo>
                    <a:pt x="279" y="111"/>
                  </a:lnTo>
                  <a:lnTo>
                    <a:pt x="276" y="106"/>
                  </a:lnTo>
                  <a:lnTo>
                    <a:pt x="272" y="101"/>
                  </a:lnTo>
                  <a:lnTo>
                    <a:pt x="271" y="96"/>
                  </a:lnTo>
                  <a:lnTo>
                    <a:pt x="270" y="90"/>
                  </a:lnTo>
                  <a:lnTo>
                    <a:pt x="271" y="83"/>
                  </a:lnTo>
                  <a:lnTo>
                    <a:pt x="272" y="77"/>
                  </a:lnTo>
                  <a:lnTo>
                    <a:pt x="276" y="73"/>
                  </a:lnTo>
                  <a:lnTo>
                    <a:pt x="279" y="68"/>
                  </a:lnTo>
                  <a:lnTo>
                    <a:pt x="284" y="64"/>
                  </a:lnTo>
                  <a:lnTo>
                    <a:pt x="288" y="62"/>
                  </a:lnTo>
                  <a:lnTo>
                    <a:pt x="294" y="60"/>
                  </a:lnTo>
                  <a:lnTo>
                    <a:pt x="300" y="60"/>
                  </a:lnTo>
                  <a:lnTo>
                    <a:pt x="306" y="60"/>
                  </a:lnTo>
                  <a:lnTo>
                    <a:pt x="312" y="62"/>
                  </a:lnTo>
                  <a:lnTo>
                    <a:pt x="317" y="64"/>
                  </a:lnTo>
                  <a:lnTo>
                    <a:pt x="321" y="68"/>
                  </a:lnTo>
                  <a:lnTo>
                    <a:pt x="325" y="73"/>
                  </a:lnTo>
                  <a:lnTo>
                    <a:pt x="328" y="77"/>
                  </a:lnTo>
                  <a:lnTo>
                    <a:pt x="329" y="83"/>
                  </a:lnTo>
                  <a:lnTo>
                    <a:pt x="330" y="90"/>
                  </a:lnTo>
                  <a:lnTo>
                    <a:pt x="329" y="96"/>
                  </a:lnTo>
                  <a:lnTo>
                    <a:pt x="328" y="101"/>
                  </a:lnTo>
                  <a:lnTo>
                    <a:pt x="325" y="106"/>
                  </a:lnTo>
                  <a:lnTo>
                    <a:pt x="321" y="111"/>
                  </a:lnTo>
                  <a:lnTo>
                    <a:pt x="317" y="114"/>
                  </a:lnTo>
                  <a:lnTo>
                    <a:pt x="312" y="117"/>
                  </a:lnTo>
                  <a:lnTo>
                    <a:pt x="306" y="119"/>
                  </a:lnTo>
                  <a:lnTo>
                    <a:pt x="300" y="119"/>
                  </a:lnTo>
                  <a:lnTo>
                    <a:pt x="300" y="119"/>
                  </a:lnTo>
                  <a:close/>
                  <a:moveTo>
                    <a:pt x="210" y="119"/>
                  </a:moveTo>
                  <a:lnTo>
                    <a:pt x="204" y="119"/>
                  </a:lnTo>
                  <a:lnTo>
                    <a:pt x="198" y="117"/>
                  </a:lnTo>
                  <a:lnTo>
                    <a:pt x="193" y="114"/>
                  </a:lnTo>
                  <a:lnTo>
                    <a:pt x="189" y="111"/>
                  </a:lnTo>
                  <a:lnTo>
                    <a:pt x="185" y="106"/>
                  </a:lnTo>
                  <a:lnTo>
                    <a:pt x="182" y="101"/>
                  </a:lnTo>
                  <a:lnTo>
                    <a:pt x="181" y="96"/>
                  </a:lnTo>
                  <a:lnTo>
                    <a:pt x="180" y="90"/>
                  </a:lnTo>
                  <a:lnTo>
                    <a:pt x="181" y="83"/>
                  </a:lnTo>
                  <a:lnTo>
                    <a:pt x="182" y="77"/>
                  </a:lnTo>
                  <a:lnTo>
                    <a:pt x="185" y="73"/>
                  </a:lnTo>
                  <a:lnTo>
                    <a:pt x="189" y="68"/>
                  </a:lnTo>
                  <a:lnTo>
                    <a:pt x="193" y="64"/>
                  </a:lnTo>
                  <a:lnTo>
                    <a:pt x="198" y="62"/>
                  </a:lnTo>
                  <a:lnTo>
                    <a:pt x="204" y="60"/>
                  </a:lnTo>
                  <a:lnTo>
                    <a:pt x="210" y="60"/>
                  </a:lnTo>
                  <a:lnTo>
                    <a:pt x="215" y="60"/>
                  </a:lnTo>
                  <a:lnTo>
                    <a:pt x="221" y="62"/>
                  </a:lnTo>
                  <a:lnTo>
                    <a:pt x="227" y="64"/>
                  </a:lnTo>
                  <a:lnTo>
                    <a:pt x="232" y="68"/>
                  </a:lnTo>
                  <a:lnTo>
                    <a:pt x="235" y="73"/>
                  </a:lnTo>
                  <a:lnTo>
                    <a:pt x="237" y="77"/>
                  </a:lnTo>
                  <a:lnTo>
                    <a:pt x="240" y="83"/>
                  </a:lnTo>
                  <a:lnTo>
                    <a:pt x="240" y="90"/>
                  </a:lnTo>
                  <a:lnTo>
                    <a:pt x="240" y="96"/>
                  </a:lnTo>
                  <a:lnTo>
                    <a:pt x="237" y="101"/>
                  </a:lnTo>
                  <a:lnTo>
                    <a:pt x="235" y="106"/>
                  </a:lnTo>
                  <a:lnTo>
                    <a:pt x="232" y="111"/>
                  </a:lnTo>
                  <a:lnTo>
                    <a:pt x="227" y="114"/>
                  </a:lnTo>
                  <a:lnTo>
                    <a:pt x="221" y="117"/>
                  </a:lnTo>
                  <a:lnTo>
                    <a:pt x="215" y="119"/>
                  </a:lnTo>
                  <a:lnTo>
                    <a:pt x="210" y="119"/>
                  </a:lnTo>
                  <a:lnTo>
                    <a:pt x="210" y="119"/>
                  </a:lnTo>
                  <a:close/>
                  <a:moveTo>
                    <a:pt x="119" y="119"/>
                  </a:moveTo>
                  <a:lnTo>
                    <a:pt x="113" y="119"/>
                  </a:lnTo>
                  <a:lnTo>
                    <a:pt x="108" y="117"/>
                  </a:lnTo>
                  <a:lnTo>
                    <a:pt x="103" y="114"/>
                  </a:lnTo>
                  <a:lnTo>
                    <a:pt x="98" y="111"/>
                  </a:lnTo>
                  <a:lnTo>
                    <a:pt x="95" y="106"/>
                  </a:lnTo>
                  <a:lnTo>
                    <a:pt x="93" y="101"/>
                  </a:lnTo>
                  <a:lnTo>
                    <a:pt x="90" y="96"/>
                  </a:lnTo>
                  <a:lnTo>
                    <a:pt x="90" y="90"/>
                  </a:lnTo>
                  <a:lnTo>
                    <a:pt x="90" y="83"/>
                  </a:lnTo>
                  <a:lnTo>
                    <a:pt x="93" y="77"/>
                  </a:lnTo>
                  <a:lnTo>
                    <a:pt x="95" y="73"/>
                  </a:lnTo>
                  <a:lnTo>
                    <a:pt x="98" y="68"/>
                  </a:lnTo>
                  <a:lnTo>
                    <a:pt x="103" y="64"/>
                  </a:lnTo>
                  <a:lnTo>
                    <a:pt x="108" y="62"/>
                  </a:lnTo>
                  <a:lnTo>
                    <a:pt x="113" y="60"/>
                  </a:lnTo>
                  <a:lnTo>
                    <a:pt x="119" y="60"/>
                  </a:lnTo>
                  <a:lnTo>
                    <a:pt x="126" y="60"/>
                  </a:lnTo>
                  <a:lnTo>
                    <a:pt x="132" y="62"/>
                  </a:lnTo>
                  <a:lnTo>
                    <a:pt x="137" y="64"/>
                  </a:lnTo>
                  <a:lnTo>
                    <a:pt x="141" y="68"/>
                  </a:lnTo>
                  <a:lnTo>
                    <a:pt x="145" y="73"/>
                  </a:lnTo>
                  <a:lnTo>
                    <a:pt x="147" y="77"/>
                  </a:lnTo>
                  <a:lnTo>
                    <a:pt x="149" y="83"/>
                  </a:lnTo>
                  <a:lnTo>
                    <a:pt x="149" y="90"/>
                  </a:lnTo>
                  <a:lnTo>
                    <a:pt x="149" y="96"/>
                  </a:lnTo>
                  <a:lnTo>
                    <a:pt x="147" y="101"/>
                  </a:lnTo>
                  <a:lnTo>
                    <a:pt x="145" y="106"/>
                  </a:lnTo>
                  <a:lnTo>
                    <a:pt x="141" y="111"/>
                  </a:lnTo>
                  <a:lnTo>
                    <a:pt x="137" y="114"/>
                  </a:lnTo>
                  <a:lnTo>
                    <a:pt x="132" y="117"/>
                  </a:lnTo>
                  <a:lnTo>
                    <a:pt x="126" y="119"/>
                  </a:lnTo>
                  <a:lnTo>
                    <a:pt x="119" y="119"/>
                  </a:lnTo>
                  <a:lnTo>
                    <a:pt x="119" y="119"/>
                  </a:lnTo>
                  <a:close/>
                  <a:moveTo>
                    <a:pt x="781" y="90"/>
                  </a:moveTo>
                  <a:lnTo>
                    <a:pt x="781" y="81"/>
                  </a:lnTo>
                  <a:lnTo>
                    <a:pt x="778" y="71"/>
                  </a:lnTo>
                  <a:lnTo>
                    <a:pt x="777" y="62"/>
                  </a:lnTo>
                  <a:lnTo>
                    <a:pt x="774" y="54"/>
                  </a:lnTo>
                  <a:lnTo>
                    <a:pt x="770" y="46"/>
                  </a:lnTo>
                  <a:lnTo>
                    <a:pt x="766" y="39"/>
                  </a:lnTo>
                  <a:lnTo>
                    <a:pt x="760" y="32"/>
                  </a:lnTo>
                  <a:lnTo>
                    <a:pt x="754" y="26"/>
                  </a:lnTo>
                  <a:lnTo>
                    <a:pt x="748" y="19"/>
                  </a:lnTo>
                  <a:lnTo>
                    <a:pt x="741" y="15"/>
                  </a:lnTo>
                  <a:lnTo>
                    <a:pt x="733" y="10"/>
                  </a:lnTo>
                  <a:lnTo>
                    <a:pt x="726" y="6"/>
                  </a:lnTo>
                  <a:lnTo>
                    <a:pt x="717" y="3"/>
                  </a:lnTo>
                  <a:lnTo>
                    <a:pt x="709" y="1"/>
                  </a:lnTo>
                  <a:lnTo>
                    <a:pt x="700" y="0"/>
                  </a:lnTo>
                  <a:lnTo>
                    <a:pt x="690" y="0"/>
                  </a:lnTo>
                  <a:lnTo>
                    <a:pt x="90" y="0"/>
                  </a:lnTo>
                  <a:lnTo>
                    <a:pt x="81" y="0"/>
                  </a:lnTo>
                  <a:lnTo>
                    <a:pt x="72" y="1"/>
                  </a:lnTo>
                  <a:lnTo>
                    <a:pt x="63" y="3"/>
                  </a:lnTo>
                  <a:lnTo>
                    <a:pt x="54" y="6"/>
                  </a:lnTo>
                  <a:lnTo>
                    <a:pt x="46" y="10"/>
                  </a:lnTo>
                  <a:lnTo>
                    <a:pt x="39" y="15"/>
                  </a:lnTo>
                  <a:lnTo>
                    <a:pt x="32" y="19"/>
                  </a:lnTo>
                  <a:lnTo>
                    <a:pt x="27" y="26"/>
                  </a:lnTo>
                  <a:lnTo>
                    <a:pt x="20" y="32"/>
                  </a:lnTo>
                  <a:lnTo>
                    <a:pt x="15" y="39"/>
                  </a:lnTo>
                  <a:lnTo>
                    <a:pt x="10" y="46"/>
                  </a:lnTo>
                  <a:lnTo>
                    <a:pt x="7" y="54"/>
                  </a:lnTo>
                  <a:lnTo>
                    <a:pt x="3" y="62"/>
                  </a:lnTo>
                  <a:lnTo>
                    <a:pt x="1" y="71"/>
                  </a:lnTo>
                  <a:lnTo>
                    <a:pt x="0" y="81"/>
                  </a:lnTo>
                  <a:lnTo>
                    <a:pt x="0" y="90"/>
                  </a:lnTo>
                  <a:lnTo>
                    <a:pt x="0" y="149"/>
                  </a:lnTo>
                  <a:lnTo>
                    <a:pt x="781" y="149"/>
                  </a:lnTo>
                  <a:lnTo>
                    <a:pt x="781" y="9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9"/>
            <p:cNvSpPr/>
            <p:nvPr/>
          </p:nvSpPr>
          <p:spPr>
            <a:xfrm>
              <a:off x="1466850" y="2278063"/>
              <a:ext cx="247650" cy="142875"/>
            </a:xfrm>
            <a:custGeom>
              <a:rect b="b" l="l" r="r" t="t"/>
              <a:pathLst>
                <a:path extrusionOk="0" h="451" w="781">
                  <a:moveTo>
                    <a:pt x="781" y="321"/>
                  </a:moveTo>
                  <a:lnTo>
                    <a:pt x="781" y="0"/>
                  </a:lnTo>
                  <a:lnTo>
                    <a:pt x="0" y="0"/>
                  </a:lnTo>
                  <a:lnTo>
                    <a:pt x="0" y="361"/>
                  </a:lnTo>
                  <a:lnTo>
                    <a:pt x="0" y="369"/>
                  </a:lnTo>
                  <a:lnTo>
                    <a:pt x="1" y="379"/>
                  </a:lnTo>
                  <a:lnTo>
                    <a:pt x="3" y="388"/>
                  </a:lnTo>
                  <a:lnTo>
                    <a:pt x="7" y="396"/>
                  </a:lnTo>
                  <a:lnTo>
                    <a:pt x="10" y="404"/>
                  </a:lnTo>
                  <a:lnTo>
                    <a:pt x="15" y="411"/>
                  </a:lnTo>
                  <a:lnTo>
                    <a:pt x="20" y="418"/>
                  </a:lnTo>
                  <a:lnTo>
                    <a:pt x="27" y="425"/>
                  </a:lnTo>
                  <a:lnTo>
                    <a:pt x="32" y="431"/>
                  </a:lnTo>
                  <a:lnTo>
                    <a:pt x="39" y="436"/>
                  </a:lnTo>
                  <a:lnTo>
                    <a:pt x="46" y="440"/>
                  </a:lnTo>
                  <a:lnTo>
                    <a:pt x="54" y="444"/>
                  </a:lnTo>
                  <a:lnTo>
                    <a:pt x="63" y="447"/>
                  </a:lnTo>
                  <a:lnTo>
                    <a:pt x="72" y="449"/>
                  </a:lnTo>
                  <a:lnTo>
                    <a:pt x="81" y="451"/>
                  </a:lnTo>
                  <a:lnTo>
                    <a:pt x="90" y="451"/>
                  </a:lnTo>
                  <a:lnTo>
                    <a:pt x="489" y="451"/>
                  </a:lnTo>
                  <a:lnTo>
                    <a:pt x="495" y="436"/>
                  </a:lnTo>
                  <a:lnTo>
                    <a:pt x="502" y="419"/>
                  </a:lnTo>
                  <a:lnTo>
                    <a:pt x="510" y="405"/>
                  </a:lnTo>
                  <a:lnTo>
                    <a:pt x="518" y="392"/>
                  </a:lnTo>
                  <a:lnTo>
                    <a:pt x="528" y="378"/>
                  </a:lnTo>
                  <a:lnTo>
                    <a:pt x="539" y="365"/>
                  </a:lnTo>
                  <a:lnTo>
                    <a:pt x="551" y="354"/>
                  </a:lnTo>
                  <a:lnTo>
                    <a:pt x="564" y="343"/>
                  </a:lnTo>
                  <a:lnTo>
                    <a:pt x="578" y="334"/>
                  </a:lnTo>
                  <a:lnTo>
                    <a:pt x="592" y="325"/>
                  </a:lnTo>
                  <a:lnTo>
                    <a:pt x="607" y="319"/>
                  </a:lnTo>
                  <a:lnTo>
                    <a:pt x="623" y="312"/>
                  </a:lnTo>
                  <a:lnTo>
                    <a:pt x="639" y="307"/>
                  </a:lnTo>
                  <a:lnTo>
                    <a:pt x="656" y="303"/>
                  </a:lnTo>
                  <a:lnTo>
                    <a:pt x="673" y="301"/>
                  </a:lnTo>
                  <a:lnTo>
                    <a:pt x="690" y="301"/>
                  </a:lnTo>
                  <a:lnTo>
                    <a:pt x="703" y="301"/>
                  </a:lnTo>
                  <a:lnTo>
                    <a:pt x="715" y="302"/>
                  </a:lnTo>
                  <a:lnTo>
                    <a:pt x="726" y="303"/>
                  </a:lnTo>
                  <a:lnTo>
                    <a:pt x="738" y="306"/>
                  </a:lnTo>
                  <a:lnTo>
                    <a:pt x="748" y="309"/>
                  </a:lnTo>
                  <a:lnTo>
                    <a:pt x="760" y="313"/>
                  </a:lnTo>
                  <a:lnTo>
                    <a:pt x="770" y="316"/>
                  </a:lnTo>
                  <a:lnTo>
                    <a:pt x="781" y="321"/>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19"/>
            <p:cNvSpPr/>
            <p:nvPr/>
          </p:nvSpPr>
          <p:spPr>
            <a:xfrm>
              <a:off x="1638300" y="2390775"/>
              <a:ext cx="88900" cy="49213"/>
            </a:xfrm>
            <a:custGeom>
              <a:rect b="b" l="l" r="r" t="t"/>
              <a:pathLst>
                <a:path extrusionOk="0" h="155" w="278">
                  <a:moveTo>
                    <a:pt x="142" y="30"/>
                  </a:moveTo>
                  <a:lnTo>
                    <a:pt x="157" y="31"/>
                  </a:lnTo>
                  <a:lnTo>
                    <a:pt x="171" y="35"/>
                  </a:lnTo>
                  <a:lnTo>
                    <a:pt x="185" y="39"/>
                  </a:lnTo>
                  <a:lnTo>
                    <a:pt x="197" y="46"/>
                  </a:lnTo>
                  <a:lnTo>
                    <a:pt x="208" y="54"/>
                  </a:lnTo>
                  <a:lnTo>
                    <a:pt x="219" y="64"/>
                  </a:lnTo>
                  <a:lnTo>
                    <a:pt x="228" y="74"/>
                  </a:lnTo>
                  <a:lnTo>
                    <a:pt x="236" y="84"/>
                  </a:lnTo>
                  <a:lnTo>
                    <a:pt x="197" y="84"/>
                  </a:lnTo>
                  <a:lnTo>
                    <a:pt x="193" y="84"/>
                  </a:lnTo>
                  <a:lnTo>
                    <a:pt x="190" y="86"/>
                  </a:lnTo>
                  <a:lnTo>
                    <a:pt x="187" y="87"/>
                  </a:lnTo>
                  <a:lnTo>
                    <a:pt x="185" y="88"/>
                  </a:lnTo>
                  <a:lnTo>
                    <a:pt x="183" y="93"/>
                  </a:lnTo>
                  <a:lnTo>
                    <a:pt x="182" y="100"/>
                  </a:lnTo>
                  <a:lnTo>
                    <a:pt x="183" y="105"/>
                  </a:lnTo>
                  <a:lnTo>
                    <a:pt x="185" y="110"/>
                  </a:lnTo>
                  <a:lnTo>
                    <a:pt x="187" y="111"/>
                  </a:lnTo>
                  <a:lnTo>
                    <a:pt x="190" y="113"/>
                  </a:lnTo>
                  <a:lnTo>
                    <a:pt x="193" y="113"/>
                  </a:lnTo>
                  <a:lnTo>
                    <a:pt x="197" y="115"/>
                  </a:lnTo>
                  <a:lnTo>
                    <a:pt x="278" y="113"/>
                  </a:lnTo>
                  <a:lnTo>
                    <a:pt x="278" y="18"/>
                  </a:lnTo>
                  <a:lnTo>
                    <a:pt x="277" y="13"/>
                  </a:lnTo>
                  <a:lnTo>
                    <a:pt x="273" y="8"/>
                  </a:lnTo>
                  <a:lnTo>
                    <a:pt x="268" y="5"/>
                  </a:lnTo>
                  <a:lnTo>
                    <a:pt x="263" y="3"/>
                  </a:lnTo>
                  <a:lnTo>
                    <a:pt x="257" y="5"/>
                  </a:lnTo>
                  <a:lnTo>
                    <a:pt x="252" y="8"/>
                  </a:lnTo>
                  <a:lnTo>
                    <a:pt x="249" y="13"/>
                  </a:lnTo>
                  <a:lnTo>
                    <a:pt x="248" y="18"/>
                  </a:lnTo>
                  <a:lnTo>
                    <a:pt x="248" y="51"/>
                  </a:lnTo>
                  <a:lnTo>
                    <a:pt x="237" y="39"/>
                  </a:lnTo>
                  <a:lnTo>
                    <a:pt x="224" y="29"/>
                  </a:lnTo>
                  <a:lnTo>
                    <a:pt x="212" y="21"/>
                  </a:lnTo>
                  <a:lnTo>
                    <a:pt x="199" y="14"/>
                  </a:lnTo>
                  <a:lnTo>
                    <a:pt x="185" y="8"/>
                  </a:lnTo>
                  <a:lnTo>
                    <a:pt x="171" y="3"/>
                  </a:lnTo>
                  <a:lnTo>
                    <a:pt x="157" y="1"/>
                  </a:lnTo>
                  <a:lnTo>
                    <a:pt x="142" y="0"/>
                  </a:lnTo>
                  <a:lnTo>
                    <a:pt x="128" y="1"/>
                  </a:lnTo>
                  <a:lnTo>
                    <a:pt x="113" y="3"/>
                  </a:lnTo>
                  <a:lnTo>
                    <a:pt x="99" y="7"/>
                  </a:lnTo>
                  <a:lnTo>
                    <a:pt x="87" y="11"/>
                  </a:lnTo>
                  <a:lnTo>
                    <a:pt x="74" y="18"/>
                  </a:lnTo>
                  <a:lnTo>
                    <a:pt x="62" y="25"/>
                  </a:lnTo>
                  <a:lnTo>
                    <a:pt x="51" y="35"/>
                  </a:lnTo>
                  <a:lnTo>
                    <a:pt x="40" y="45"/>
                  </a:lnTo>
                  <a:lnTo>
                    <a:pt x="31" y="56"/>
                  </a:lnTo>
                  <a:lnTo>
                    <a:pt x="23" y="67"/>
                  </a:lnTo>
                  <a:lnTo>
                    <a:pt x="16" y="80"/>
                  </a:lnTo>
                  <a:lnTo>
                    <a:pt x="10" y="94"/>
                  </a:lnTo>
                  <a:lnTo>
                    <a:pt x="6" y="109"/>
                  </a:lnTo>
                  <a:lnTo>
                    <a:pt x="2" y="124"/>
                  </a:lnTo>
                  <a:lnTo>
                    <a:pt x="0" y="139"/>
                  </a:lnTo>
                  <a:lnTo>
                    <a:pt x="0" y="155"/>
                  </a:lnTo>
                  <a:lnTo>
                    <a:pt x="29" y="155"/>
                  </a:lnTo>
                  <a:lnTo>
                    <a:pt x="30" y="142"/>
                  </a:lnTo>
                  <a:lnTo>
                    <a:pt x="31" y="130"/>
                  </a:lnTo>
                  <a:lnTo>
                    <a:pt x="35" y="117"/>
                  </a:lnTo>
                  <a:lnTo>
                    <a:pt x="38" y="105"/>
                  </a:lnTo>
                  <a:lnTo>
                    <a:pt x="43" y="95"/>
                  </a:lnTo>
                  <a:lnTo>
                    <a:pt x="48" y="84"/>
                  </a:lnTo>
                  <a:lnTo>
                    <a:pt x="55" y="75"/>
                  </a:lnTo>
                  <a:lnTo>
                    <a:pt x="62" y="66"/>
                  </a:lnTo>
                  <a:lnTo>
                    <a:pt x="70" y="58"/>
                  </a:lnTo>
                  <a:lnTo>
                    <a:pt x="79" y="51"/>
                  </a:lnTo>
                  <a:lnTo>
                    <a:pt x="88" y="45"/>
                  </a:lnTo>
                  <a:lnTo>
                    <a:pt x="98" y="39"/>
                  </a:lnTo>
                  <a:lnTo>
                    <a:pt x="109" y="36"/>
                  </a:lnTo>
                  <a:lnTo>
                    <a:pt x="119" y="32"/>
                  </a:lnTo>
                  <a:lnTo>
                    <a:pt x="131" y="30"/>
                  </a:lnTo>
                  <a:lnTo>
                    <a:pt x="142" y="30"/>
                  </a:lnTo>
                  <a:lnTo>
                    <a:pt x="142" y="3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19"/>
            <p:cNvSpPr/>
            <p:nvPr/>
          </p:nvSpPr>
          <p:spPr>
            <a:xfrm>
              <a:off x="1641475" y="2439988"/>
              <a:ext cx="93663" cy="49213"/>
            </a:xfrm>
            <a:custGeom>
              <a:rect b="b" l="l" r="r" t="t"/>
              <a:pathLst>
                <a:path extrusionOk="0" h="152" w="294">
                  <a:moveTo>
                    <a:pt x="264" y="0"/>
                  </a:moveTo>
                  <a:lnTo>
                    <a:pt x="264" y="13"/>
                  </a:lnTo>
                  <a:lnTo>
                    <a:pt x="262" y="24"/>
                  </a:lnTo>
                  <a:lnTo>
                    <a:pt x="259" y="36"/>
                  </a:lnTo>
                  <a:lnTo>
                    <a:pt x="255" y="48"/>
                  </a:lnTo>
                  <a:lnTo>
                    <a:pt x="250" y="58"/>
                  </a:lnTo>
                  <a:lnTo>
                    <a:pt x="244" y="68"/>
                  </a:lnTo>
                  <a:lnTo>
                    <a:pt x="237" y="78"/>
                  </a:lnTo>
                  <a:lnTo>
                    <a:pt x="230" y="86"/>
                  </a:lnTo>
                  <a:lnTo>
                    <a:pt x="222" y="94"/>
                  </a:lnTo>
                  <a:lnTo>
                    <a:pt x="213" y="101"/>
                  </a:lnTo>
                  <a:lnTo>
                    <a:pt x="203" y="107"/>
                  </a:lnTo>
                  <a:lnTo>
                    <a:pt x="193" y="111"/>
                  </a:lnTo>
                  <a:lnTo>
                    <a:pt x="182" y="116"/>
                  </a:lnTo>
                  <a:lnTo>
                    <a:pt x="170" y="119"/>
                  </a:lnTo>
                  <a:lnTo>
                    <a:pt x="159" y="121"/>
                  </a:lnTo>
                  <a:lnTo>
                    <a:pt x="147" y="122"/>
                  </a:lnTo>
                  <a:lnTo>
                    <a:pt x="132" y="121"/>
                  </a:lnTo>
                  <a:lnTo>
                    <a:pt x="117" y="118"/>
                  </a:lnTo>
                  <a:lnTo>
                    <a:pt x="103" y="115"/>
                  </a:lnTo>
                  <a:lnTo>
                    <a:pt x="89" y="110"/>
                  </a:lnTo>
                  <a:lnTo>
                    <a:pt x="76" y="103"/>
                  </a:lnTo>
                  <a:lnTo>
                    <a:pt x="64" y="96"/>
                  </a:lnTo>
                  <a:lnTo>
                    <a:pt x="53" y="88"/>
                  </a:lnTo>
                  <a:lnTo>
                    <a:pt x="44" y="79"/>
                  </a:lnTo>
                  <a:lnTo>
                    <a:pt x="82" y="79"/>
                  </a:lnTo>
                  <a:lnTo>
                    <a:pt x="88" y="78"/>
                  </a:lnTo>
                  <a:lnTo>
                    <a:pt x="93" y="74"/>
                  </a:lnTo>
                  <a:lnTo>
                    <a:pt x="96" y="70"/>
                  </a:lnTo>
                  <a:lnTo>
                    <a:pt x="97" y="64"/>
                  </a:lnTo>
                  <a:lnTo>
                    <a:pt x="96" y="58"/>
                  </a:lnTo>
                  <a:lnTo>
                    <a:pt x="93" y="53"/>
                  </a:lnTo>
                  <a:lnTo>
                    <a:pt x="88" y="50"/>
                  </a:lnTo>
                  <a:lnTo>
                    <a:pt x="82" y="49"/>
                  </a:lnTo>
                  <a:lnTo>
                    <a:pt x="0" y="49"/>
                  </a:lnTo>
                  <a:lnTo>
                    <a:pt x="0" y="121"/>
                  </a:lnTo>
                  <a:lnTo>
                    <a:pt x="1" y="126"/>
                  </a:lnTo>
                  <a:lnTo>
                    <a:pt x="3" y="132"/>
                  </a:lnTo>
                  <a:lnTo>
                    <a:pt x="9" y="134"/>
                  </a:lnTo>
                  <a:lnTo>
                    <a:pt x="15" y="136"/>
                  </a:lnTo>
                  <a:lnTo>
                    <a:pt x="21" y="134"/>
                  </a:lnTo>
                  <a:lnTo>
                    <a:pt x="25" y="132"/>
                  </a:lnTo>
                  <a:lnTo>
                    <a:pt x="29" y="127"/>
                  </a:lnTo>
                  <a:lnTo>
                    <a:pt x="30" y="121"/>
                  </a:lnTo>
                  <a:lnTo>
                    <a:pt x="30" y="107"/>
                  </a:lnTo>
                  <a:lnTo>
                    <a:pt x="42" y="117"/>
                  </a:lnTo>
                  <a:lnTo>
                    <a:pt x="54" y="125"/>
                  </a:lnTo>
                  <a:lnTo>
                    <a:pt x="68" y="133"/>
                  </a:lnTo>
                  <a:lnTo>
                    <a:pt x="82" y="139"/>
                  </a:lnTo>
                  <a:lnTo>
                    <a:pt x="98" y="145"/>
                  </a:lnTo>
                  <a:lnTo>
                    <a:pt x="113" y="148"/>
                  </a:lnTo>
                  <a:lnTo>
                    <a:pt x="131" y="151"/>
                  </a:lnTo>
                  <a:lnTo>
                    <a:pt x="147" y="152"/>
                  </a:lnTo>
                  <a:lnTo>
                    <a:pt x="162" y="151"/>
                  </a:lnTo>
                  <a:lnTo>
                    <a:pt x="177" y="148"/>
                  </a:lnTo>
                  <a:lnTo>
                    <a:pt x="191" y="145"/>
                  </a:lnTo>
                  <a:lnTo>
                    <a:pt x="205" y="139"/>
                  </a:lnTo>
                  <a:lnTo>
                    <a:pt x="218" y="133"/>
                  </a:lnTo>
                  <a:lnTo>
                    <a:pt x="229" y="126"/>
                  </a:lnTo>
                  <a:lnTo>
                    <a:pt x="241" y="117"/>
                  </a:lnTo>
                  <a:lnTo>
                    <a:pt x="251" y="108"/>
                  </a:lnTo>
                  <a:lnTo>
                    <a:pt x="260" y="96"/>
                  </a:lnTo>
                  <a:lnTo>
                    <a:pt x="270" y="85"/>
                  </a:lnTo>
                  <a:lnTo>
                    <a:pt x="277" y="73"/>
                  </a:lnTo>
                  <a:lnTo>
                    <a:pt x="282" y="59"/>
                  </a:lnTo>
                  <a:lnTo>
                    <a:pt x="287" y="45"/>
                  </a:lnTo>
                  <a:lnTo>
                    <a:pt x="291" y="30"/>
                  </a:lnTo>
                  <a:lnTo>
                    <a:pt x="293" y="15"/>
                  </a:lnTo>
                  <a:lnTo>
                    <a:pt x="294" y="0"/>
                  </a:lnTo>
                  <a:lnTo>
                    <a:pt x="264"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90" name="Google Shape;290;p19"/>
          <p:cNvGrpSpPr/>
          <p:nvPr/>
        </p:nvGrpSpPr>
        <p:grpSpPr>
          <a:xfrm>
            <a:off x="981551" y="3902668"/>
            <a:ext cx="352951" cy="282362"/>
            <a:chOff x="322263" y="3937000"/>
            <a:chExt cx="285750" cy="228601"/>
          </a:xfrm>
        </p:grpSpPr>
        <p:sp>
          <p:nvSpPr>
            <p:cNvPr id="291" name="Google Shape;291;p19"/>
            <p:cNvSpPr/>
            <p:nvPr/>
          </p:nvSpPr>
          <p:spPr>
            <a:xfrm>
              <a:off x="373063" y="3986213"/>
              <a:ext cx="234950" cy="179388"/>
            </a:xfrm>
            <a:custGeom>
              <a:rect b="b" l="l" r="r" t="t"/>
              <a:pathLst>
                <a:path extrusionOk="0" h="565" w="743">
                  <a:moveTo>
                    <a:pt x="684" y="0"/>
                  </a:moveTo>
                  <a:lnTo>
                    <a:pt x="684" y="380"/>
                  </a:lnTo>
                  <a:lnTo>
                    <a:pt x="683" y="393"/>
                  </a:lnTo>
                  <a:lnTo>
                    <a:pt x="681" y="405"/>
                  </a:lnTo>
                  <a:lnTo>
                    <a:pt x="678" y="417"/>
                  </a:lnTo>
                  <a:lnTo>
                    <a:pt x="674" y="429"/>
                  </a:lnTo>
                  <a:lnTo>
                    <a:pt x="669" y="440"/>
                  </a:lnTo>
                  <a:lnTo>
                    <a:pt x="662" y="449"/>
                  </a:lnTo>
                  <a:lnTo>
                    <a:pt x="655" y="460"/>
                  </a:lnTo>
                  <a:lnTo>
                    <a:pt x="647" y="468"/>
                  </a:lnTo>
                  <a:lnTo>
                    <a:pt x="639" y="476"/>
                  </a:lnTo>
                  <a:lnTo>
                    <a:pt x="630" y="483"/>
                  </a:lnTo>
                  <a:lnTo>
                    <a:pt x="619" y="490"/>
                  </a:lnTo>
                  <a:lnTo>
                    <a:pt x="608" y="495"/>
                  </a:lnTo>
                  <a:lnTo>
                    <a:pt x="597" y="499"/>
                  </a:lnTo>
                  <a:lnTo>
                    <a:pt x="585" y="503"/>
                  </a:lnTo>
                  <a:lnTo>
                    <a:pt x="573" y="504"/>
                  </a:lnTo>
                  <a:lnTo>
                    <a:pt x="560" y="505"/>
                  </a:lnTo>
                  <a:lnTo>
                    <a:pt x="0" y="505"/>
                  </a:lnTo>
                  <a:lnTo>
                    <a:pt x="5" y="518"/>
                  </a:lnTo>
                  <a:lnTo>
                    <a:pt x="13" y="529"/>
                  </a:lnTo>
                  <a:lnTo>
                    <a:pt x="23" y="540"/>
                  </a:lnTo>
                  <a:lnTo>
                    <a:pt x="33" y="548"/>
                  </a:lnTo>
                  <a:lnTo>
                    <a:pt x="45" y="555"/>
                  </a:lnTo>
                  <a:lnTo>
                    <a:pt x="58" y="561"/>
                  </a:lnTo>
                  <a:lnTo>
                    <a:pt x="71" y="564"/>
                  </a:lnTo>
                  <a:lnTo>
                    <a:pt x="86" y="565"/>
                  </a:lnTo>
                  <a:lnTo>
                    <a:pt x="651" y="565"/>
                  </a:lnTo>
                  <a:lnTo>
                    <a:pt x="660" y="564"/>
                  </a:lnTo>
                  <a:lnTo>
                    <a:pt x="669" y="563"/>
                  </a:lnTo>
                  <a:lnTo>
                    <a:pt x="678" y="561"/>
                  </a:lnTo>
                  <a:lnTo>
                    <a:pt x="686" y="557"/>
                  </a:lnTo>
                  <a:lnTo>
                    <a:pt x="695" y="554"/>
                  </a:lnTo>
                  <a:lnTo>
                    <a:pt x="703" y="549"/>
                  </a:lnTo>
                  <a:lnTo>
                    <a:pt x="710" y="543"/>
                  </a:lnTo>
                  <a:lnTo>
                    <a:pt x="717" y="537"/>
                  </a:lnTo>
                  <a:lnTo>
                    <a:pt x="722" y="530"/>
                  </a:lnTo>
                  <a:lnTo>
                    <a:pt x="728" y="523"/>
                  </a:lnTo>
                  <a:lnTo>
                    <a:pt x="733" y="515"/>
                  </a:lnTo>
                  <a:lnTo>
                    <a:pt x="736" y="507"/>
                  </a:lnTo>
                  <a:lnTo>
                    <a:pt x="740" y="498"/>
                  </a:lnTo>
                  <a:lnTo>
                    <a:pt x="742" y="489"/>
                  </a:lnTo>
                  <a:lnTo>
                    <a:pt x="743" y="479"/>
                  </a:lnTo>
                  <a:lnTo>
                    <a:pt x="743" y="470"/>
                  </a:lnTo>
                  <a:lnTo>
                    <a:pt x="743" y="88"/>
                  </a:lnTo>
                  <a:lnTo>
                    <a:pt x="742" y="74"/>
                  </a:lnTo>
                  <a:lnTo>
                    <a:pt x="740" y="60"/>
                  </a:lnTo>
                  <a:lnTo>
                    <a:pt x="734" y="46"/>
                  </a:lnTo>
                  <a:lnTo>
                    <a:pt x="727" y="35"/>
                  </a:lnTo>
                  <a:lnTo>
                    <a:pt x="718" y="23"/>
                  </a:lnTo>
                  <a:lnTo>
                    <a:pt x="707" y="14"/>
                  </a:lnTo>
                  <a:lnTo>
                    <a:pt x="696" y="7"/>
                  </a:lnTo>
                  <a:lnTo>
                    <a:pt x="684"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19"/>
            <p:cNvSpPr/>
            <p:nvPr/>
          </p:nvSpPr>
          <p:spPr>
            <a:xfrm>
              <a:off x="342900" y="3957638"/>
              <a:ext cx="236538" cy="179388"/>
            </a:xfrm>
            <a:custGeom>
              <a:rect b="b" l="l" r="r" t="t"/>
              <a:pathLst>
                <a:path extrusionOk="0" h="565" w="746">
                  <a:moveTo>
                    <a:pt x="746" y="470"/>
                  </a:moveTo>
                  <a:lnTo>
                    <a:pt x="746" y="89"/>
                  </a:lnTo>
                  <a:lnTo>
                    <a:pt x="745" y="81"/>
                  </a:lnTo>
                  <a:lnTo>
                    <a:pt x="745" y="74"/>
                  </a:lnTo>
                  <a:lnTo>
                    <a:pt x="743" y="66"/>
                  </a:lnTo>
                  <a:lnTo>
                    <a:pt x="741" y="59"/>
                  </a:lnTo>
                  <a:lnTo>
                    <a:pt x="736" y="46"/>
                  </a:lnTo>
                  <a:lnTo>
                    <a:pt x="728" y="33"/>
                  </a:lnTo>
                  <a:lnTo>
                    <a:pt x="718" y="23"/>
                  </a:lnTo>
                  <a:lnTo>
                    <a:pt x="708" y="12"/>
                  </a:lnTo>
                  <a:lnTo>
                    <a:pt x="696" y="5"/>
                  </a:lnTo>
                  <a:lnTo>
                    <a:pt x="684" y="0"/>
                  </a:lnTo>
                  <a:lnTo>
                    <a:pt x="685" y="11"/>
                  </a:lnTo>
                  <a:lnTo>
                    <a:pt x="686" y="24"/>
                  </a:lnTo>
                  <a:lnTo>
                    <a:pt x="686" y="384"/>
                  </a:lnTo>
                  <a:lnTo>
                    <a:pt x="685" y="397"/>
                  </a:lnTo>
                  <a:lnTo>
                    <a:pt x="684" y="409"/>
                  </a:lnTo>
                  <a:lnTo>
                    <a:pt x="680" y="420"/>
                  </a:lnTo>
                  <a:lnTo>
                    <a:pt x="677" y="432"/>
                  </a:lnTo>
                  <a:lnTo>
                    <a:pt x="671" y="442"/>
                  </a:lnTo>
                  <a:lnTo>
                    <a:pt x="665" y="451"/>
                  </a:lnTo>
                  <a:lnTo>
                    <a:pt x="658" y="461"/>
                  </a:lnTo>
                  <a:lnTo>
                    <a:pt x="650" y="470"/>
                  </a:lnTo>
                  <a:lnTo>
                    <a:pt x="642" y="477"/>
                  </a:lnTo>
                  <a:lnTo>
                    <a:pt x="633" y="484"/>
                  </a:lnTo>
                  <a:lnTo>
                    <a:pt x="622" y="491"/>
                  </a:lnTo>
                  <a:lnTo>
                    <a:pt x="612" y="495"/>
                  </a:lnTo>
                  <a:lnTo>
                    <a:pt x="601" y="499"/>
                  </a:lnTo>
                  <a:lnTo>
                    <a:pt x="590" y="502"/>
                  </a:lnTo>
                  <a:lnTo>
                    <a:pt x="578" y="505"/>
                  </a:lnTo>
                  <a:lnTo>
                    <a:pt x="565" y="505"/>
                  </a:lnTo>
                  <a:lnTo>
                    <a:pt x="24" y="505"/>
                  </a:lnTo>
                  <a:lnTo>
                    <a:pt x="12" y="503"/>
                  </a:lnTo>
                  <a:lnTo>
                    <a:pt x="0" y="502"/>
                  </a:lnTo>
                  <a:lnTo>
                    <a:pt x="6" y="515"/>
                  </a:lnTo>
                  <a:lnTo>
                    <a:pt x="14" y="528"/>
                  </a:lnTo>
                  <a:lnTo>
                    <a:pt x="23" y="538"/>
                  </a:lnTo>
                  <a:lnTo>
                    <a:pt x="34" y="547"/>
                  </a:lnTo>
                  <a:lnTo>
                    <a:pt x="46" y="554"/>
                  </a:lnTo>
                  <a:lnTo>
                    <a:pt x="59" y="560"/>
                  </a:lnTo>
                  <a:lnTo>
                    <a:pt x="66" y="563"/>
                  </a:lnTo>
                  <a:lnTo>
                    <a:pt x="73" y="564"/>
                  </a:lnTo>
                  <a:lnTo>
                    <a:pt x="80" y="565"/>
                  </a:lnTo>
                  <a:lnTo>
                    <a:pt x="88" y="565"/>
                  </a:lnTo>
                  <a:lnTo>
                    <a:pt x="652" y="565"/>
                  </a:lnTo>
                  <a:lnTo>
                    <a:pt x="661" y="564"/>
                  </a:lnTo>
                  <a:lnTo>
                    <a:pt x="671" y="563"/>
                  </a:lnTo>
                  <a:lnTo>
                    <a:pt x="680" y="560"/>
                  </a:lnTo>
                  <a:lnTo>
                    <a:pt x="688" y="557"/>
                  </a:lnTo>
                  <a:lnTo>
                    <a:pt x="696" y="553"/>
                  </a:lnTo>
                  <a:lnTo>
                    <a:pt x="704" y="549"/>
                  </a:lnTo>
                  <a:lnTo>
                    <a:pt x="711" y="543"/>
                  </a:lnTo>
                  <a:lnTo>
                    <a:pt x="718" y="537"/>
                  </a:lnTo>
                  <a:lnTo>
                    <a:pt x="724" y="530"/>
                  </a:lnTo>
                  <a:lnTo>
                    <a:pt x="730" y="523"/>
                  </a:lnTo>
                  <a:lnTo>
                    <a:pt x="734" y="515"/>
                  </a:lnTo>
                  <a:lnTo>
                    <a:pt x="738" y="507"/>
                  </a:lnTo>
                  <a:lnTo>
                    <a:pt x="741" y="498"/>
                  </a:lnTo>
                  <a:lnTo>
                    <a:pt x="744" y="490"/>
                  </a:lnTo>
                  <a:lnTo>
                    <a:pt x="745" y="480"/>
                  </a:lnTo>
                  <a:lnTo>
                    <a:pt x="746" y="47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19"/>
            <p:cNvSpPr/>
            <p:nvPr/>
          </p:nvSpPr>
          <p:spPr>
            <a:xfrm>
              <a:off x="322263" y="3984625"/>
              <a:ext cx="228600" cy="123825"/>
            </a:xfrm>
            <a:custGeom>
              <a:rect b="b" l="l" r="r" t="t"/>
              <a:pathLst>
                <a:path extrusionOk="0" h="391" w="722">
                  <a:moveTo>
                    <a:pt x="631" y="391"/>
                  </a:moveTo>
                  <a:lnTo>
                    <a:pt x="641" y="391"/>
                  </a:lnTo>
                  <a:lnTo>
                    <a:pt x="650" y="388"/>
                  </a:lnTo>
                  <a:lnTo>
                    <a:pt x="658" y="387"/>
                  </a:lnTo>
                  <a:lnTo>
                    <a:pt x="666" y="384"/>
                  </a:lnTo>
                  <a:lnTo>
                    <a:pt x="674" y="380"/>
                  </a:lnTo>
                  <a:lnTo>
                    <a:pt x="681" y="375"/>
                  </a:lnTo>
                  <a:lnTo>
                    <a:pt x="688" y="370"/>
                  </a:lnTo>
                  <a:lnTo>
                    <a:pt x="695" y="364"/>
                  </a:lnTo>
                  <a:lnTo>
                    <a:pt x="701" y="358"/>
                  </a:lnTo>
                  <a:lnTo>
                    <a:pt x="707" y="351"/>
                  </a:lnTo>
                  <a:lnTo>
                    <a:pt x="710" y="343"/>
                  </a:lnTo>
                  <a:lnTo>
                    <a:pt x="715" y="336"/>
                  </a:lnTo>
                  <a:lnTo>
                    <a:pt x="717" y="327"/>
                  </a:lnTo>
                  <a:lnTo>
                    <a:pt x="719" y="319"/>
                  </a:lnTo>
                  <a:lnTo>
                    <a:pt x="721" y="309"/>
                  </a:lnTo>
                  <a:lnTo>
                    <a:pt x="722" y="300"/>
                  </a:lnTo>
                  <a:lnTo>
                    <a:pt x="722" y="0"/>
                  </a:lnTo>
                  <a:lnTo>
                    <a:pt x="244" y="0"/>
                  </a:lnTo>
                  <a:lnTo>
                    <a:pt x="0" y="0"/>
                  </a:lnTo>
                  <a:lnTo>
                    <a:pt x="0" y="300"/>
                  </a:lnTo>
                  <a:lnTo>
                    <a:pt x="1" y="309"/>
                  </a:lnTo>
                  <a:lnTo>
                    <a:pt x="2" y="319"/>
                  </a:lnTo>
                  <a:lnTo>
                    <a:pt x="5" y="327"/>
                  </a:lnTo>
                  <a:lnTo>
                    <a:pt x="7" y="336"/>
                  </a:lnTo>
                  <a:lnTo>
                    <a:pt x="12" y="343"/>
                  </a:lnTo>
                  <a:lnTo>
                    <a:pt x="16" y="351"/>
                  </a:lnTo>
                  <a:lnTo>
                    <a:pt x="21" y="358"/>
                  </a:lnTo>
                  <a:lnTo>
                    <a:pt x="27" y="364"/>
                  </a:lnTo>
                  <a:lnTo>
                    <a:pt x="34" y="370"/>
                  </a:lnTo>
                  <a:lnTo>
                    <a:pt x="41" y="375"/>
                  </a:lnTo>
                  <a:lnTo>
                    <a:pt x="48" y="380"/>
                  </a:lnTo>
                  <a:lnTo>
                    <a:pt x="56" y="384"/>
                  </a:lnTo>
                  <a:lnTo>
                    <a:pt x="64" y="387"/>
                  </a:lnTo>
                  <a:lnTo>
                    <a:pt x="72" y="389"/>
                  </a:lnTo>
                  <a:lnTo>
                    <a:pt x="81" y="391"/>
                  </a:lnTo>
                  <a:lnTo>
                    <a:pt x="90" y="391"/>
                  </a:lnTo>
                  <a:lnTo>
                    <a:pt x="631" y="391"/>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9"/>
            <p:cNvSpPr/>
            <p:nvPr/>
          </p:nvSpPr>
          <p:spPr>
            <a:xfrm>
              <a:off x="322263" y="3937000"/>
              <a:ext cx="228600" cy="38100"/>
            </a:xfrm>
            <a:custGeom>
              <a:rect b="b" l="l" r="r" t="t"/>
              <a:pathLst>
                <a:path extrusionOk="0" h="120" w="722">
                  <a:moveTo>
                    <a:pt x="241" y="97"/>
                  </a:moveTo>
                  <a:lnTo>
                    <a:pt x="236" y="97"/>
                  </a:lnTo>
                  <a:lnTo>
                    <a:pt x="232" y="96"/>
                  </a:lnTo>
                  <a:lnTo>
                    <a:pt x="228" y="93"/>
                  </a:lnTo>
                  <a:lnTo>
                    <a:pt x="225" y="91"/>
                  </a:lnTo>
                  <a:lnTo>
                    <a:pt x="222" y="88"/>
                  </a:lnTo>
                  <a:lnTo>
                    <a:pt x="220" y="84"/>
                  </a:lnTo>
                  <a:lnTo>
                    <a:pt x="219" y="80"/>
                  </a:lnTo>
                  <a:lnTo>
                    <a:pt x="218" y="75"/>
                  </a:lnTo>
                  <a:lnTo>
                    <a:pt x="219" y="70"/>
                  </a:lnTo>
                  <a:lnTo>
                    <a:pt x="220" y="66"/>
                  </a:lnTo>
                  <a:lnTo>
                    <a:pt x="222" y="62"/>
                  </a:lnTo>
                  <a:lnTo>
                    <a:pt x="225" y="59"/>
                  </a:lnTo>
                  <a:lnTo>
                    <a:pt x="228" y="56"/>
                  </a:lnTo>
                  <a:lnTo>
                    <a:pt x="232" y="54"/>
                  </a:lnTo>
                  <a:lnTo>
                    <a:pt x="236" y="53"/>
                  </a:lnTo>
                  <a:lnTo>
                    <a:pt x="241" y="53"/>
                  </a:lnTo>
                  <a:lnTo>
                    <a:pt x="246" y="53"/>
                  </a:lnTo>
                  <a:lnTo>
                    <a:pt x="249" y="54"/>
                  </a:lnTo>
                  <a:lnTo>
                    <a:pt x="254" y="56"/>
                  </a:lnTo>
                  <a:lnTo>
                    <a:pt x="257" y="59"/>
                  </a:lnTo>
                  <a:lnTo>
                    <a:pt x="260" y="62"/>
                  </a:lnTo>
                  <a:lnTo>
                    <a:pt x="262" y="67"/>
                  </a:lnTo>
                  <a:lnTo>
                    <a:pt x="263" y="70"/>
                  </a:lnTo>
                  <a:lnTo>
                    <a:pt x="263" y="75"/>
                  </a:lnTo>
                  <a:lnTo>
                    <a:pt x="263" y="80"/>
                  </a:lnTo>
                  <a:lnTo>
                    <a:pt x="262" y="84"/>
                  </a:lnTo>
                  <a:lnTo>
                    <a:pt x="260" y="88"/>
                  </a:lnTo>
                  <a:lnTo>
                    <a:pt x="257" y="91"/>
                  </a:lnTo>
                  <a:lnTo>
                    <a:pt x="254" y="93"/>
                  </a:lnTo>
                  <a:lnTo>
                    <a:pt x="249" y="96"/>
                  </a:lnTo>
                  <a:lnTo>
                    <a:pt x="246" y="97"/>
                  </a:lnTo>
                  <a:lnTo>
                    <a:pt x="241" y="98"/>
                  </a:lnTo>
                  <a:lnTo>
                    <a:pt x="241" y="97"/>
                  </a:lnTo>
                  <a:close/>
                  <a:moveTo>
                    <a:pt x="181" y="97"/>
                  </a:moveTo>
                  <a:lnTo>
                    <a:pt x="176" y="97"/>
                  </a:lnTo>
                  <a:lnTo>
                    <a:pt x="171" y="96"/>
                  </a:lnTo>
                  <a:lnTo>
                    <a:pt x="168" y="93"/>
                  </a:lnTo>
                  <a:lnTo>
                    <a:pt x="165" y="91"/>
                  </a:lnTo>
                  <a:lnTo>
                    <a:pt x="162" y="88"/>
                  </a:lnTo>
                  <a:lnTo>
                    <a:pt x="160" y="84"/>
                  </a:lnTo>
                  <a:lnTo>
                    <a:pt x="159" y="80"/>
                  </a:lnTo>
                  <a:lnTo>
                    <a:pt x="159" y="75"/>
                  </a:lnTo>
                  <a:lnTo>
                    <a:pt x="159" y="70"/>
                  </a:lnTo>
                  <a:lnTo>
                    <a:pt x="160" y="66"/>
                  </a:lnTo>
                  <a:lnTo>
                    <a:pt x="162" y="62"/>
                  </a:lnTo>
                  <a:lnTo>
                    <a:pt x="165" y="59"/>
                  </a:lnTo>
                  <a:lnTo>
                    <a:pt x="168" y="56"/>
                  </a:lnTo>
                  <a:lnTo>
                    <a:pt x="171" y="54"/>
                  </a:lnTo>
                  <a:lnTo>
                    <a:pt x="176" y="53"/>
                  </a:lnTo>
                  <a:lnTo>
                    <a:pt x="181" y="53"/>
                  </a:lnTo>
                  <a:lnTo>
                    <a:pt x="185" y="53"/>
                  </a:lnTo>
                  <a:lnTo>
                    <a:pt x="190" y="54"/>
                  </a:lnTo>
                  <a:lnTo>
                    <a:pt x="194" y="56"/>
                  </a:lnTo>
                  <a:lnTo>
                    <a:pt x="197" y="59"/>
                  </a:lnTo>
                  <a:lnTo>
                    <a:pt x="199" y="62"/>
                  </a:lnTo>
                  <a:lnTo>
                    <a:pt x="202" y="67"/>
                  </a:lnTo>
                  <a:lnTo>
                    <a:pt x="203" y="70"/>
                  </a:lnTo>
                  <a:lnTo>
                    <a:pt x="203" y="75"/>
                  </a:lnTo>
                  <a:lnTo>
                    <a:pt x="203" y="80"/>
                  </a:lnTo>
                  <a:lnTo>
                    <a:pt x="202" y="84"/>
                  </a:lnTo>
                  <a:lnTo>
                    <a:pt x="199" y="88"/>
                  </a:lnTo>
                  <a:lnTo>
                    <a:pt x="197" y="91"/>
                  </a:lnTo>
                  <a:lnTo>
                    <a:pt x="194" y="93"/>
                  </a:lnTo>
                  <a:lnTo>
                    <a:pt x="190" y="96"/>
                  </a:lnTo>
                  <a:lnTo>
                    <a:pt x="185" y="97"/>
                  </a:lnTo>
                  <a:lnTo>
                    <a:pt x="181" y="98"/>
                  </a:lnTo>
                  <a:lnTo>
                    <a:pt x="181" y="97"/>
                  </a:lnTo>
                  <a:close/>
                  <a:moveTo>
                    <a:pt x="121" y="97"/>
                  </a:moveTo>
                  <a:lnTo>
                    <a:pt x="116" y="97"/>
                  </a:lnTo>
                  <a:lnTo>
                    <a:pt x="112" y="96"/>
                  </a:lnTo>
                  <a:lnTo>
                    <a:pt x="108" y="93"/>
                  </a:lnTo>
                  <a:lnTo>
                    <a:pt x="104" y="91"/>
                  </a:lnTo>
                  <a:lnTo>
                    <a:pt x="102" y="88"/>
                  </a:lnTo>
                  <a:lnTo>
                    <a:pt x="100" y="84"/>
                  </a:lnTo>
                  <a:lnTo>
                    <a:pt x="99" y="80"/>
                  </a:lnTo>
                  <a:lnTo>
                    <a:pt x="99" y="75"/>
                  </a:lnTo>
                  <a:lnTo>
                    <a:pt x="99" y="70"/>
                  </a:lnTo>
                  <a:lnTo>
                    <a:pt x="100" y="66"/>
                  </a:lnTo>
                  <a:lnTo>
                    <a:pt x="102" y="62"/>
                  </a:lnTo>
                  <a:lnTo>
                    <a:pt x="104" y="59"/>
                  </a:lnTo>
                  <a:lnTo>
                    <a:pt x="108" y="56"/>
                  </a:lnTo>
                  <a:lnTo>
                    <a:pt x="112" y="54"/>
                  </a:lnTo>
                  <a:lnTo>
                    <a:pt x="116" y="53"/>
                  </a:lnTo>
                  <a:lnTo>
                    <a:pt x="121" y="53"/>
                  </a:lnTo>
                  <a:lnTo>
                    <a:pt x="125" y="53"/>
                  </a:lnTo>
                  <a:lnTo>
                    <a:pt x="130" y="54"/>
                  </a:lnTo>
                  <a:lnTo>
                    <a:pt x="133" y="56"/>
                  </a:lnTo>
                  <a:lnTo>
                    <a:pt x="137" y="59"/>
                  </a:lnTo>
                  <a:lnTo>
                    <a:pt x="139" y="62"/>
                  </a:lnTo>
                  <a:lnTo>
                    <a:pt x="141" y="67"/>
                  </a:lnTo>
                  <a:lnTo>
                    <a:pt x="143" y="70"/>
                  </a:lnTo>
                  <a:lnTo>
                    <a:pt x="144" y="75"/>
                  </a:lnTo>
                  <a:lnTo>
                    <a:pt x="143" y="80"/>
                  </a:lnTo>
                  <a:lnTo>
                    <a:pt x="141" y="84"/>
                  </a:lnTo>
                  <a:lnTo>
                    <a:pt x="139" y="88"/>
                  </a:lnTo>
                  <a:lnTo>
                    <a:pt x="137" y="91"/>
                  </a:lnTo>
                  <a:lnTo>
                    <a:pt x="133" y="93"/>
                  </a:lnTo>
                  <a:lnTo>
                    <a:pt x="130" y="96"/>
                  </a:lnTo>
                  <a:lnTo>
                    <a:pt x="125" y="97"/>
                  </a:lnTo>
                  <a:lnTo>
                    <a:pt x="121" y="98"/>
                  </a:lnTo>
                  <a:lnTo>
                    <a:pt x="121" y="97"/>
                  </a:lnTo>
                  <a:close/>
                  <a:moveTo>
                    <a:pt x="722" y="90"/>
                  </a:moveTo>
                  <a:lnTo>
                    <a:pt x="721" y="81"/>
                  </a:lnTo>
                  <a:lnTo>
                    <a:pt x="719" y="71"/>
                  </a:lnTo>
                  <a:lnTo>
                    <a:pt x="717" y="63"/>
                  </a:lnTo>
                  <a:lnTo>
                    <a:pt x="715" y="55"/>
                  </a:lnTo>
                  <a:lnTo>
                    <a:pt x="710" y="47"/>
                  </a:lnTo>
                  <a:lnTo>
                    <a:pt x="707" y="40"/>
                  </a:lnTo>
                  <a:lnTo>
                    <a:pt x="701" y="33"/>
                  </a:lnTo>
                  <a:lnTo>
                    <a:pt x="695" y="26"/>
                  </a:lnTo>
                  <a:lnTo>
                    <a:pt x="688" y="21"/>
                  </a:lnTo>
                  <a:lnTo>
                    <a:pt x="681" y="16"/>
                  </a:lnTo>
                  <a:lnTo>
                    <a:pt x="674" y="11"/>
                  </a:lnTo>
                  <a:lnTo>
                    <a:pt x="666" y="7"/>
                  </a:lnTo>
                  <a:lnTo>
                    <a:pt x="658" y="4"/>
                  </a:lnTo>
                  <a:lnTo>
                    <a:pt x="650" y="2"/>
                  </a:lnTo>
                  <a:lnTo>
                    <a:pt x="641" y="1"/>
                  </a:lnTo>
                  <a:lnTo>
                    <a:pt x="631" y="0"/>
                  </a:lnTo>
                  <a:lnTo>
                    <a:pt x="90" y="0"/>
                  </a:lnTo>
                  <a:lnTo>
                    <a:pt x="81" y="1"/>
                  </a:lnTo>
                  <a:lnTo>
                    <a:pt x="73" y="2"/>
                  </a:lnTo>
                  <a:lnTo>
                    <a:pt x="64" y="4"/>
                  </a:lnTo>
                  <a:lnTo>
                    <a:pt x="56" y="7"/>
                  </a:lnTo>
                  <a:lnTo>
                    <a:pt x="48" y="11"/>
                  </a:lnTo>
                  <a:lnTo>
                    <a:pt x="41" y="16"/>
                  </a:lnTo>
                  <a:lnTo>
                    <a:pt x="34" y="21"/>
                  </a:lnTo>
                  <a:lnTo>
                    <a:pt x="27" y="26"/>
                  </a:lnTo>
                  <a:lnTo>
                    <a:pt x="21" y="33"/>
                  </a:lnTo>
                  <a:lnTo>
                    <a:pt x="16" y="40"/>
                  </a:lnTo>
                  <a:lnTo>
                    <a:pt x="12" y="47"/>
                  </a:lnTo>
                  <a:lnTo>
                    <a:pt x="7" y="55"/>
                  </a:lnTo>
                  <a:lnTo>
                    <a:pt x="5" y="63"/>
                  </a:lnTo>
                  <a:lnTo>
                    <a:pt x="2" y="71"/>
                  </a:lnTo>
                  <a:lnTo>
                    <a:pt x="1" y="81"/>
                  </a:lnTo>
                  <a:lnTo>
                    <a:pt x="0" y="90"/>
                  </a:lnTo>
                  <a:lnTo>
                    <a:pt x="0" y="120"/>
                  </a:lnTo>
                  <a:lnTo>
                    <a:pt x="722" y="120"/>
                  </a:lnTo>
                  <a:lnTo>
                    <a:pt x="722" y="9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95" name="Google Shape;295;p19"/>
          <p:cNvGrpSpPr/>
          <p:nvPr/>
        </p:nvGrpSpPr>
        <p:grpSpPr>
          <a:xfrm>
            <a:off x="3260905" y="2554779"/>
            <a:ext cx="354912" cy="352951"/>
            <a:chOff x="4892675" y="2516188"/>
            <a:chExt cx="287338" cy="285750"/>
          </a:xfrm>
        </p:grpSpPr>
        <p:sp>
          <p:nvSpPr>
            <p:cNvPr id="296" name="Google Shape;296;p19"/>
            <p:cNvSpPr/>
            <p:nvPr/>
          </p:nvSpPr>
          <p:spPr>
            <a:xfrm>
              <a:off x="4892675" y="2554288"/>
              <a:ext cx="200025" cy="220663"/>
            </a:xfrm>
            <a:custGeom>
              <a:rect b="b" l="l" r="r" t="t"/>
              <a:pathLst>
                <a:path extrusionOk="0" h="554" w="506">
                  <a:moveTo>
                    <a:pt x="411" y="506"/>
                  </a:moveTo>
                  <a:lnTo>
                    <a:pt x="506" y="410"/>
                  </a:lnTo>
                  <a:lnTo>
                    <a:pt x="506" y="11"/>
                  </a:lnTo>
                  <a:lnTo>
                    <a:pt x="505" y="7"/>
                  </a:lnTo>
                  <a:lnTo>
                    <a:pt x="503" y="3"/>
                  </a:lnTo>
                  <a:lnTo>
                    <a:pt x="499" y="1"/>
                  </a:lnTo>
                  <a:lnTo>
                    <a:pt x="494" y="0"/>
                  </a:lnTo>
                  <a:lnTo>
                    <a:pt x="410" y="0"/>
                  </a:lnTo>
                  <a:lnTo>
                    <a:pt x="410" y="71"/>
                  </a:lnTo>
                  <a:lnTo>
                    <a:pt x="434" y="71"/>
                  </a:lnTo>
                  <a:lnTo>
                    <a:pt x="434" y="481"/>
                  </a:lnTo>
                  <a:lnTo>
                    <a:pt x="73" y="481"/>
                  </a:lnTo>
                  <a:lnTo>
                    <a:pt x="73" y="71"/>
                  </a:lnTo>
                  <a:lnTo>
                    <a:pt x="97" y="71"/>
                  </a:lnTo>
                  <a:lnTo>
                    <a:pt x="97" y="0"/>
                  </a:lnTo>
                  <a:lnTo>
                    <a:pt x="12" y="0"/>
                  </a:lnTo>
                  <a:lnTo>
                    <a:pt x="7" y="1"/>
                  </a:lnTo>
                  <a:lnTo>
                    <a:pt x="4" y="3"/>
                  </a:lnTo>
                  <a:lnTo>
                    <a:pt x="1" y="7"/>
                  </a:lnTo>
                  <a:lnTo>
                    <a:pt x="0" y="11"/>
                  </a:lnTo>
                  <a:lnTo>
                    <a:pt x="0" y="494"/>
                  </a:lnTo>
                  <a:lnTo>
                    <a:pt x="0" y="501"/>
                  </a:lnTo>
                  <a:lnTo>
                    <a:pt x="1" y="508"/>
                  </a:lnTo>
                  <a:lnTo>
                    <a:pt x="2" y="514"/>
                  </a:lnTo>
                  <a:lnTo>
                    <a:pt x="4" y="520"/>
                  </a:lnTo>
                  <a:lnTo>
                    <a:pt x="6" y="525"/>
                  </a:lnTo>
                  <a:lnTo>
                    <a:pt x="9" y="530"/>
                  </a:lnTo>
                  <a:lnTo>
                    <a:pt x="12" y="534"/>
                  </a:lnTo>
                  <a:lnTo>
                    <a:pt x="15" y="538"/>
                  </a:lnTo>
                  <a:lnTo>
                    <a:pt x="20" y="542"/>
                  </a:lnTo>
                  <a:lnTo>
                    <a:pt x="24" y="546"/>
                  </a:lnTo>
                  <a:lnTo>
                    <a:pt x="29" y="548"/>
                  </a:lnTo>
                  <a:lnTo>
                    <a:pt x="35" y="550"/>
                  </a:lnTo>
                  <a:lnTo>
                    <a:pt x="40" y="552"/>
                  </a:lnTo>
                  <a:lnTo>
                    <a:pt x="46" y="553"/>
                  </a:lnTo>
                  <a:lnTo>
                    <a:pt x="53" y="554"/>
                  </a:lnTo>
                  <a:lnTo>
                    <a:pt x="60" y="554"/>
                  </a:lnTo>
                  <a:lnTo>
                    <a:pt x="396" y="554"/>
                  </a:lnTo>
                  <a:lnTo>
                    <a:pt x="408" y="512"/>
                  </a:lnTo>
                  <a:lnTo>
                    <a:pt x="409" y="509"/>
                  </a:lnTo>
                  <a:lnTo>
                    <a:pt x="411" y="506"/>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19"/>
            <p:cNvSpPr/>
            <p:nvPr/>
          </p:nvSpPr>
          <p:spPr>
            <a:xfrm>
              <a:off x="4953000" y="2622550"/>
              <a:ext cx="69850" cy="9525"/>
            </a:xfrm>
            <a:custGeom>
              <a:rect b="b" l="l" r="r" t="t"/>
              <a:pathLst>
                <a:path extrusionOk="0" h="25" w="176">
                  <a:moveTo>
                    <a:pt x="164" y="0"/>
                  </a:moveTo>
                  <a:lnTo>
                    <a:pt x="12" y="0"/>
                  </a:lnTo>
                  <a:lnTo>
                    <a:pt x="7" y="1"/>
                  </a:lnTo>
                  <a:lnTo>
                    <a:pt x="4" y="4"/>
                  </a:lnTo>
                  <a:lnTo>
                    <a:pt x="1" y="7"/>
                  </a:lnTo>
                  <a:lnTo>
                    <a:pt x="0" y="12"/>
                  </a:lnTo>
                  <a:lnTo>
                    <a:pt x="1" y="18"/>
                  </a:lnTo>
                  <a:lnTo>
                    <a:pt x="4" y="21"/>
                  </a:lnTo>
                  <a:lnTo>
                    <a:pt x="7" y="24"/>
                  </a:lnTo>
                  <a:lnTo>
                    <a:pt x="12" y="25"/>
                  </a:lnTo>
                  <a:lnTo>
                    <a:pt x="164" y="25"/>
                  </a:lnTo>
                  <a:lnTo>
                    <a:pt x="168" y="24"/>
                  </a:lnTo>
                  <a:lnTo>
                    <a:pt x="172" y="21"/>
                  </a:lnTo>
                  <a:lnTo>
                    <a:pt x="175" y="18"/>
                  </a:lnTo>
                  <a:lnTo>
                    <a:pt x="176" y="12"/>
                  </a:lnTo>
                  <a:lnTo>
                    <a:pt x="175" y="7"/>
                  </a:lnTo>
                  <a:lnTo>
                    <a:pt x="172" y="4"/>
                  </a:lnTo>
                  <a:lnTo>
                    <a:pt x="168" y="1"/>
                  </a:lnTo>
                  <a:lnTo>
                    <a:pt x="164"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19"/>
            <p:cNvSpPr/>
            <p:nvPr/>
          </p:nvSpPr>
          <p:spPr>
            <a:xfrm>
              <a:off x="4940300" y="2516188"/>
              <a:ext cx="104775" cy="82550"/>
            </a:xfrm>
            <a:custGeom>
              <a:rect b="b" l="l" r="r" t="t"/>
              <a:pathLst>
                <a:path extrusionOk="0" h="205" w="266">
                  <a:moveTo>
                    <a:pt x="13" y="205"/>
                  </a:moveTo>
                  <a:lnTo>
                    <a:pt x="253" y="205"/>
                  </a:lnTo>
                  <a:lnTo>
                    <a:pt x="258" y="204"/>
                  </a:lnTo>
                  <a:lnTo>
                    <a:pt x="263" y="202"/>
                  </a:lnTo>
                  <a:lnTo>
                    <a:pt x="265" y="198"/>
                  </a:lnTo>
                  <a:lnTo>
                    <a:pt x="266" y="193"/>
                  </a:lnTo>
                  <a:lnTo>
                    <a:pt x="266" y="60"/>
                  </a:lnTo>
                  <a:lnTo>
                    <a:pt x="265" y="56"/>
                  </a:lnTo>
                  <a:lnTo>
                    <a:pt x="263" y="52"/>
                  </a:lnTo>
                  <a:lnTo>
                    <a:pt x="258" y="49"/>
                  </a:lnTo>
                  <a:lnTo>
                    <a:pt x="253" y="48"/>
                  </a:lnTo>
                  <a:lnTo>
                    <a:pt x="217" y="48"/>
                  </a:lnTo>
                  <a:lnTo>
                    <a:pt x="207" y="48"/>
                  </a:lnTo>
                  <a:lnTo>
                    <a:pt x="205" y="43"/>
                  </a:lnTo>
                  <a:lnTo>
                    <a:pt x="203" y="38"/>
                  </a:lnTo>
                  <a:lnTo>
                    <a:pt x="200" y="32"/>
                  </a:lnTo>
                  <a:lnTo>
                    <a:pt x="197" y="26"/>
                  </a:lnTo>
                  <a:lnTo>
                    <a:pt x="192" y="19"/>
                  </a:lnTo>
                  <a:lnTo>
                    <a:pt x="186" y="14"/>
                  </a:lnTo>
                  <a:lnTo>
                    <a:pt x="178" y="9"/>
                  </a:lnTo>
                  <a:lnTo>
                    <a:pt x="169" y="5"/>
                  </a:lnTo>
                  <a:lnTo>
                    <a:pt x="169" y="5"/>
                  </a:lnTo>
                  <a:lnTo>
                    <a:pt x="169" y="5"/>
                  </a:lnTo>
                  <a:lnTo>
                    <a:pt x="166" y="4"/>
                  </a:lnTo>
                  <a:lnTo>
                    <a:pt x="163" y="4"/>
                  </a:lnTo>
                  <a:lnTo>
                    <a:pt x="162" y="4"/>
                  </a:lnTo>
                  <a:lnTo>
                    <a:pt x="161" y="4"/>
                  </a:lnTo>
                  <a:lnTo>
                    <a:pt x="158" y="3"/>
                  </a:lnTo>
                  <a:lnTo>
                    <a:pt x="155" y="2"/>
                  </a:lnTo>
                  <a:lnTo>
                    <a:pt x="154" y="2"/>
                  </a:lnTo>
                  <a:lnTo>
                    <a:pt x="153" y="1"/>
                  </a:lnTo>
                  <a:lnTo>
                    <a:pt x="150" y="1"/>
                  </a:lnTo>
                  <a:lnTo>
                    <a:pt x="147" y="1"/>
                  </a:lnTo>
                  <a:lnTo>
                    <a:pt x="145" y="1"/>
                  </a:lnTo>
                  <a:lnTo>
                    <a:pt x="144" y="1"/>
                  </a:lnTo>
                  <a:lnTo>
                    <a:pt x="140" y="0"/>
                  </a:lnTo>
                  <a:lnTo>
                    <a:pt x="135" y="0"/>
                  </a:lnTo>
                  <a:lnTo>
                    <a:pt x="131" y="0"/>
                  </a:lnTo>
                  <a:lnTo>
                    <a:pt x="126" y="1"/>
                  </a:lnTo>
                  <a:lnTo>
                    <a:pt x="125" y="1"/>
                  </a:lnTo>
                  <a:lnTo>
                    <a:pt x="124" y="1"/>
                  </a:lnTo>
                  <a:lnTo>
                    <a:pt x="121" y="1"/>
                  </a:lnTo>
                  <a:lnTo>
                    <a:pt x="118" y="1"/>
                  </a:lnTo>
                  <a:lnTo>
                    <a:pt x="117" y="2"/>
                  </a:lnTo>
                  <a:lnTo>
                    <a:pt x="116" y="2"/>
                  </a:lnTo>
                  <a:lnTo>
                    <a:pt x="113" y="3"/>
                  </a:lnTo>
                  <a:lnTo>
                    <a:pt x="110" y="4"/>
                  </a:lnTo>
                  <a:lnTo>
                    <a:pt x="110" y="4"/>
                  </a:lnTo>
                  <a:lnTo>
                    <a:pt x="109" y="4"/>
                  </a:lnTo>
                  <a:lnTo>
                    <a:pt x="106" y="4"/>
                  </a:lnTo>
                  <a:lnTo>
                    <a:pt x="102" y="5"/>
                  </a:lnTo>
                  <a:lnTo>
                    <a:pt x="102" y="5"/>
                  </a:lnTo>
                  <a:lnTo>
                    <a:pt x="101" y="5"/>
                  </a:lnTo>
                  <a:lnTo>
                    <a:pt x="92" y="9"/>
                  </a:lnTo>
                  <a:lnTo>
                    <a:pt x="85" y="14"/>
                  </a:lnTo>
                  <a:lnTo>
                    <a:pt x="79" y="19"/>
                  </a:lnTo>
                  <a:lnTo>
                    <a:pt x="74" y="26"/>
                  </a:lnTo>
                  <a:lnTo>
                    <a:pt x="70" y="32"/>
                  </a:lnTo>
                  <a:lnTo>
                    <a:pt x="67" y="38"/>
                  </a:lnTo>
                  <a:lnTo>
                    <a:pt x="65" y="43"/>
                  </a:lnTo>
                  <a:lnTo>
                    <a:pt x="64" y="48"/>
                  </a:lnTo>
                  <a:lnTo>
                    <a:pt x="55" y="48"/>
                  </a:lnTo>
                  <a:lnTo>
                    <a:pt x="13" y="48"/>
                  </a:lnTo>
                  <a:lnTo>
                    <a:pt x="9" y="49"/>
                  </a:lnTo>
                  <a:lnTo>
                    <a:pt x="5" y="52"/>
                  </a:lnTo>
                  <a:lnTo>
                    <a:pt x="1" y="56"/>
                  </a:lnTo>
                  <a:lnTo>
                    <a:pt x="0" y="60"/>
                  </a:lnTo>
                  <a:lnTo>
                    <a:pt x="0" y="193"/>
                  </a:lnTo>
                  <a:lnTo>
                    <a:pt x="1" y="198"/>
                  </a:lnTo>
                  <a:lnTo>
                    <a:pt x="5" y="202"/>
                  </a:lnTo>
                  <a:lnTo>
                    <a:pt x="9" y="204"/>
                  </a:lnTo>
                  <a:lnTo>
                    <a:pt x="13" y="205"/>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19"/>
            <p:cNvSpPr/>
            <p:nvPr/>
          </p:nvSpPr>
          <p:spPr>
            <a:xfrm>
              <a:off x="5051425" y="2767013"/>
              <a:ext cx="34925" cy="34925"/>
            </a:xfrm>
            <a:custGeom>
              <a:rect b="b" l="l" r="r" t="t"/>
              <a:pathLst>
                <a:path extrusionOk="0" h="88" w="88">
                  <a:moveTo>
                    <a:pt x="0" y="88"/>
                  </a:moveTo>
                  <a:lnTo>
                    <a:pt x="88" y="64"/>
                  </a:lnTo>
                  <a:lnTo>
                    <a:pt x="25" y="0"/>
                  </a:lnTo>
                  <a:lnTo>
                    <a:pt x="0" y="88"/>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19"/>
            <p:cNvSpPr/>
            <p:nvPr/>
          </p:nvSpPr>
          <p:spPr>
            <a:xfrm>
              <a:off x="5065713" y="2701925"/>
              <a:ext cx="87313" cy="85725"/>
            </a:xfrm>
            <a:custGeom>
              <a:rect b="b" l="l" r="r" t="t"/>
              <a:pathLst>
                <a:path extrusionOk="0" h="218" w="218">
                  <a:moveTo>
                    <a:pt x="0" y="145"/>
                  </a:moveTo>
                  <a:lnTo>
                    <a:pt x="73" y="218"/>
                  </a:lnTo>
                  <a:lnTo>
                    <a:pt x="218" y="74"/>
                  </a:lnTo>
                  <a:lnTo>
                    <a:pt x="144" y="0"/>
                  </a:lnTo>
                  <a:lnTo>
                    <a:pt x="0" y="145"/>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19"/>
            <p:cNvSpPr/>
            <p:nvPr/>
          </p:nvSpPr>
          <p:spPr>
            <a:xfrm>
              <a:off x="5130800" y="2674938"/>
              <a:ext cx="49213" cy="49213"/>
            </a:xfrm>
            <a:custGeom>
              <a:rect b="b" l="l" r="r" t="t"/>
              <a:pathLst>
                <a:path extrusionOk="0" h="123" w="123">
                  <a:moveTo>
                    <a:pt x="50" y="0"/>
                  </a:moveTo>
                  <a:lnTo>
                    <a:pt x="0" y="50"/>
                  </a:lnTo>
                  <a:lnTo>
                    <a:pt x="73" y="123"/>
                  </a:lnTo>
                  <a:lnTo>
                    <a:pt x="123" y="73"/>
                  </a:lnTo>
                  <a:lnTo>
                    <a:pt x="50"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19"/>
            <p:cNvSpPr/>
            <p:nvPr/>
          </p:nvSpPr>
          <p:spPr>
            <a:xfrm>
              <a:off x="4953000" y="2651125"/>
              <a:ext cx="69850" cy="9525"/>
            </a:xfrm>
            <a:custGeom>
              <a:rect b="b" l="l" r="r" t="t"/>
              <a:pathLst>
                <a:path extrusionOk="0" h="23" w="176">
                  <a:moveTo>
                    <a:pt x="164" y="0"/>
                  </a:moveTo>
                  <a:lnTo>
                    <a:pt x="12" y="0"/>
                  </a:lnTo>
                  <a:lnTo>
                    <a:pt x="7" y="1"/>
                  </a:lnTo>
                  <a:lnTo>
                    <a:pt x="4" y="3"/>
                  </a:lnTo>
                  <a:lnTo>
                    <a:pt x="1" y="7"/>
                  </a:lnTo>
                  <a:lnTo>
                    <a:pt x="0" y="12"/>
                  </a:lnTo>
                  <a:lnTo>
                    <a:pt x="1" y="16"/>
                  </a:lnTo>
                  <a:lnTo>
                    <a:pt x="4" y="20"/>
                  </a:lnTo>
                  <a:lnTo>
                    <a:pt x="7" y="23"/>
                  </a:lnTo>
                  <a:lnTo>
                    <a:pt x="12" y="23"/>
                  </a:lnTo>
                  <a:lnTo>
                    <a:pt x="164" y="23"/>
                  </a:lnTo>
                  <a:lnTo>
                    <a:pt x="168" y="23"/>
                  </a:lnTo>
                  <a:lnTo>
                    <a:pt x="172" y="20"/>
                  </a:lnTo>
                  <a:lnTo>
                    <a:pt x="175" y="16"/>
                  </a:lnTo>
                  <a:lnTo>
                    <a:pt x="176" y="12"/>
                  </a:lnTo>
                  <a:lnTo>
                    <a:pt x="175" y="7"/>
                  </a:lnTo>
                  <a:lnTo>
                    <a:pt x="172" y="3"/>
                  </a:lnTo>
                  <a:lnTo>
                    <a:pt x="168" y="1"/>
                  </a:lnTo>
                  <a:lnTo>
                    <a:pt x="164"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19"/>
            <p:cNvSpPr/>
            <p:nvPr/>
          </p:nvSpPr>
          <p:spPr>
            <a:xfrm>
              <a:off x="4953000" y="2679700"/>
              <a:ext cx="69850" cy="9525"/>
            </a:xfrm>
            <a:custGeom>
              <a:rect b="b" l="l" r="r" t="t"/>
              <a:pathLst>
                <a:path extrusionOk="0" h="23" w="176">
                  <a:moveTo>
                    <a:pt x="176" y="11"/>
                  </a:moveTo>
                  <a:lnTo>
                    <a:pt x="175" y="7"/>
                  </a:lnTo>
                  <a:lnTo>
                    <a:pt x="172" y="3"/>
                  </a:lnTo>
                  <a:lnTo>
                    <a:pt x="168" y="1"/>
                  </a:lnTo>
                  <a:lnTo>
                    <a:pt x="164" y="0"/>
                  </a:lnTo>
                  <a:lnTo>
                    <a:pt x="12" y="0"/>
                  </a:lnTo>
                  <a:lnTo>
                    <a:pt x="7" y="1"/>
                  </a:lnTo>
                  <a:lnTo>
                    <a:pt x="4" y="3"/>
                  </a:lnTo>
                  <a:lnTo>
                    <a:pt x="1" y="7"/>
                  </a:lnTo>
                  <a:lnTo>
                    <a:pt x="0" y="11"/>
                  </a:lnTo>
                  <a:lnTo>
                    <a:pt x="1" y="16"/>
                  </a:lnTo>
                  <a:lnTo>
                    <a:pt x="4" y="20"/>
                  </a:lnTo>
                  <a:lnTo>
                    <a:pt x="7" y="22"/>
                  </a:lnTo>
                  <a:lnTo>
                    <a:pt x="12" y="23"/>
                  </a:lnTo>
                  <a:lnTo>
                    <a:pt x="164" y="23"/>
                  </a:lnTo>
                  <a:lnTo>
                    <a:pt x="168" y="22"/>
                  </a:lnTo>
                  <a:lnTo>
                    <a:pt x="172" y="20"/>
                  </a:lnTo>
                  <a:lnTo>
                    <a:pt x="175" y="16"/>
                  </a:lnTo>
                  <a:lnTo>
                    <a:pt x="176" y="11"/>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19"/>
            <p:cNvSpPr/>
            <p:nvPr/>
          </p:nvSpPr>
          <p:spPr>
            <a:xfrm>
              <a:off x="4953000" y="2708275"/>
              <a:ext cx="46038" cy="9525"/>
            </a:xfrm>
            <a:custGeom>
              <a:rect b="b" l="l" r="r" t="t"/>
              <a:pathLst>
                <a:path extrusionOk="0" h="24" w="115">
                  <a:moveTo>
                    <a:pt x="12" y="0"/>
                  </a:moveTo>
                  <a:lnTo>
                    <a:pt x="7" y="1"/>
                  </a:lnTo>
                  <a:lnTo>
                    <a:pt x="4" y="3"/>
                  </a:lnTo>
                  <a:lnTo>
                    <a:pt x="1" y="8"/>
                  </a:lnTo>
                  <a:lnTo>
                    <a:pt x="0" y="12"/>
                  </a:lnTo>
                  <a:lnTo>
                    <a:pt x="1" y="17"/>
                  </a:lnTo>
                  <a:lnTo>
                    <a:pt x="4" y="21"/>
                  </a:lnTo>
                  <a:lnTo>
                    <a:pt x="7" y="23"/>
                  </a:lnTo>
                  <a:lnTo>
                    <a:pt x="12" y="24"/>
                  </a:lnTo>
                  <a:lnTo>
                    <a:pt x="103" y="24"/>
                  </a:lnTo>
                  <a:lnTo>
                    <a:pt x="108" y="23"/>
                  </a:lnTo>
                  <a:lnTo>
                    <a:pt x="112" y="21"/>
                  </a:lnTo>
                  <a:lnTo>
                    <a:pt x="114" y="17"/>
                  </a:lnTo>
                  <a:lnTo>
                    <a:pt x="115" y="12"/>
                  </a:lnTo>
                  <a:lnTo>
                    <a:pt x="114" y="8"/>
                  </a:lnTo>
                  <a:lnTo>
                    <a:pt x="112" y="3"/>
                  </a:lnTo>
                  <a:lnTo>
                    <a:pt x="108" y="1"/>
                  </a:lnTo>
                  <a:lnTo>
                    <a:pt x="103" y="0"/>
                  </a:lnTo>
                  <a:lnTo>
                    <a:pt x="12"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5" name="Google Shape;305;p19"/>
          <p:cNvGrpSpPr/>
          <p:nvPr/>
        </p:nvGrpSpPr>
        <p:grpSpPr>
          <a:xfrm>
            <a:off x="5573289" y="3866393"/>
            <a:ext cx="354912" cy="354912"/>
            <a:chOff x="2598738" y="6530975"/>
            <a:chExt cx="287338" cy="287338"/>
          </a:xfrm>
        </p:grpSpPr>
        <p:sp>
          <p:nvSpPr>
            <p:cNvPr id="306" name="Google Shape;306;p19"/>
            <p:cNvSpPr/>
            <p:nvPr/>
          </p:nvSpPr>
          <p:spPr>
            <a:xfrm>
              <a:off x="2684463" y="6665913"/>
              <a:ext cx="201613" cy="152400"/>
            </a:xfrm>
            <a:custGeom>
              <a:rect b="b" l="l" r="r" t="t"/>
              <a:pathLst>
                <a:path extrusionOk="0" h="385" w="506">
                  <a:moveTo>
                    <a:pt x="493" y="96"/>
                  </a:moveTo>
                  <a:lnTo>
                    <a:pt x="458" y="96"/>
                  </a:lnTo>
                  <a:lnTo>
                    <a:pt x="433" y="96"/>
                  </a:lnTo>
                  <a:lnTo>
                    <a:pt x="433" y="35"/>
                  </a:lnTo>
                  <a:lnTo>
                    <a:pt x="432" y="31"/>
                  </a:lnTo>
                  <a:lnTo>
                    <a:pt x="430" y="27"/>
                  </a:lnTo>
                  <a:lnTo>
                    <a:pt x="426" y="25"/>
                  </a:lnTo>
                  <a:lnTo>
                    <a:pt x="422" y="24"/>
                  </a:lnTo>
                  <a:lnTo>
                    <a:pt x="185" y="24"/>
                  </a:lnTo>
                  <a:lnTo>
                    <a:pt x="154" y="24"/>
                  </a:lnTo>
                  <a:lnTo>
                    <a:pt x="149" y="23"/>
                  </a:lnTo>
                  <a:lnTo>
                    <a:pt x="145" y="20"/>
                  </a:lnTo>
                  <a:lnTo>
                    <a:pt x="143" y="17"/>
                  </a:lnTo>
                  <a:lnTo>
                    <a:pt x="141" y="12"/>
                  </a:lnTo>
                  <a:lnTo>
                    <a:pt x="141" y="0"/>
                  </a:lnTo>
                  <a:lnTo>
                    <a:pt x="129" y="0"/>
                  </a:lnTo>
                  <a:lnTo>
                    <a:pt x="12" y="0"/>
                  </a:lnTo>
                  <a:lnTo>
                    <a:pt x="0" y="0"/>
                  </a:lnTo>
                  <a:lnTo>
                    <a:pt x="0" y="12"/>
                  </a:lnTo>
                  <a:lnTo>
                    <a:pt x="0" y="325"/>
                  </a:lnTo>
                  <a:lnTo>
                    <a:pt x="0" y="330"/>
                  </a:lnTo>
                  <a:lnTo>
                    <a:pt x="1" y="333"/>
                  </a:lnTo>
                  <a:lnTo>
                    <a:pt x="1" y="334"/>
                  </a:lnTo>
                  <a:lnTo>
                    <a:pt x="1" y="334"/>
                  </a:lnTo>
                  <a:lnTo>
                    <a:pt x="2" y="339"/>
                  </a:lnTo>
                  <a:lnTo>
                    <a:pt x="4" y="343"/>
                  </a:lnTo>
                  <a:lnTo>
                    <a:pt x="4" y="343"/>
                  </a:lnTo>
                  <a:lnTo>
                    <a:pt x="4" y="344"/>
                  </a:lnTo>
                  <a:lnTo>
                    <a:pt x="6" y="348"/>
                  </a:lnTo>
                  <a:lnTo>
                    <a:pt x="8" y="352"/>
                  </a:lnTo>
                  <a:lnTo>
                    <a:pt x="8" y="352"/>
                  </a:lnTo>
                  <a:lnTo>
                    <a:pt x="9" y="353"/>
                  </a:lnTo>
                  <a:lnTo>
                    <a:pt x="14" y="361"/>
                  </a:lnTo>
                  <a:lnTo>
                    <a:pt x="20" y="368"/>
                  </a:lnTo>
                  <a:lnTo>
                    <a:pt x="21" y="369"/>
                  </a:lnTo>
                  <a:lnTo>
                    <a:pt x="21" y="370"/>
                  </a:lnTo>
                  <a:lnTo>
                    <a:pt x="25" y="372"/>
                  </a:lnTo>
                  <a:lnTo>
                    <a:pt x="28" y="374"/>
                  </a:lnTo>
                  <a:lnTo>
                    <a:pt x="29" y="375"/>
                  </a:lnTo>
                  <a:lnTo>
                    <a:pt x="30" y="376"/>
                  </a:lnTo>
                  <a:lnTo>
                    <a:pt x="33" y="378"/>
                  </a:lnTo>
                  <a:lnTo>
                    <a:pt x="37" y="380"/>
                  </a:lnTo>
                  <a:lnTo>
                    <a:pt x="39" y="380"/>
                  </a:lnTo>
                  <a:lnTo>
                    <a:pt x="40" y="380"/>
                  </a:lnTo>
                  <a:lnTo>
                    <a:pt x="44" y="382"/>
                  </a:lnTo>
                  <a:lnTo>
                    <a:pt x="48" y="384"/>
                  </a:lnTo>
                  <a:lnTo>
                    <a:pt x="48" y="384"/>
                  </a:lnTo>
                  <a:lnTo>
                    <a:pt x="48" y="384"/>
                  </a:lnTo>
                  <a:lnTo>
                    <a:pt x="48" y="373"/>
                  </a:lnTo>
                  <a:lnTo>
                    <a:pt x="48" y="358"/>
                  </a:lnTo>
                  <a:lnTo>
                    <a:pt x="48" y="358"/>
                  </a:lnTo>
                  <a:lnTo>
                    <a:pt x="48" y="358"/>
                  </a:lnTo>
                  <a:lnTo>
                    <a:pt x="47" y="357"/>
                  </a:lnTo>
                  <a:lnTo>
                    <a:pt x="46" y="357"/>
                  </a:lnTo>
                  <a:lnTo>
                    <a:pt x="44" y="356"/>
                  </a:lnTo>
                  <a:lnTo>
                    <a:pt x="42" y="354"/>
                  </a:lnTo>
                  <a:lnTo>
                    <a:pt x="41" y="353"/>
                  </a:lnTo>
                  <a:lnTo>
                    <a:pt x="40" y="353"/>
                  </a:lnTo>
                  <a:lnTo>
                    <a:pt x="37" y="352"/>
                  </a:lnTo>
                  <a:lnTo>
                    <a:pt x="36" y="350"/>
                  </a:lnTo>
                  <a:lnTo>
                    <a:pt x="35" y="349"/>
                  </a:lnTo>
                  <a:lnTo>
                    <a:pt x="35" y="349"/>
                  </a:lnTo>
                  <a:lnTo>
                    <a:pt x="32" y="346"/>
                  </a:lnTo>
                  <a:lnTo>
                    <a:pt x="30" y="344"/>
                  </a:lnTo>
                  <a:lnTo>
                    <a:pt x="30" y="343"/>
                  </a:lnTo>
                  <a:lnTo>
                    <a:pt x="30" y="343"/>
                  </a:lnTo>
                  <a:lnTo>
                    <a:pt x="28" y="340"/>
                  </a:lnTo>
                  <a:lnTo>
                    <a:pt x="27" y="338"/>
                  </a:lnTo>
                  <a:lnTo>
                    <a:pt x="27" y="337"/>
                  </a:lnTo>
                  <a:lnTo>
                    <a:pt x="26" y="337"/>
                  </a:lnTo>
                  <a:lnTo>
                    <a:pt x="26" y="334"/>
                  </a:lnTo>
                  <a:lnTo>
                    <a:pt x="25" y="332"/>
                  </a:lnTo>
                  <a:lnTo>
                    <a:pt x="25" y="331"/>
                  </a:lnTo>
                  <a:lnTo>
                    <a:pt x="25" y="331"/>
                  </a:lnTo>
                  <a:lnTo>
                    <a:pt x="24" y="328"/>
                  </a:lnTo>
                  <a:lnTo>
                    <a:pt x="24" y="325"/>
                  </a:lnTo>
                  <a:lnTo>
                    <a:pt x="24" y="35"/>
                  </a:lnTo>
                  <a:lnTo>
                    <a:pt x="25" y="31"/>
                  </a:lnTo>
                  <a:lnTo>
                    <a:pt x="27" y="27"/>
                  </a:lnTo>
                  <a:lnTo>
                    <a:pt x="31" y="25"/>
                  </a:lnTo>
                  <a:lnTo>
                    <a:pt x="36" y="24"/>
                  </a:lnTo>
                  <a:lnTo>
                    <a:pt x="105" y="24"/>
                  </a:lnTo>
                  <a:lnTo>
                    <a:pt x="110" y="25"/>
                  </a:lnTo>
                  <a:lnTo>
                    <a:pt x="114" y="27"/>
                  </a:lnTo>
                  <a:lnTo>
                    <a:pt x="116" y="31"/>
                  </a:lnTo>
                  <a:lnTo>
                    <a:pt x="117" y="36"/>
                  </a:lnTo>
                  <a:lnTo>
                    <a:pt x="117" y="47"/>
                  </a:lnTo>
                  <a:lnTo>
                    <a:pt x="129" y="47"/>
                  </a:lnTo>
                  <a:lnTo>
                    <a:pt x="185" y="47"/>
                  </a:lnTo>
                  <a:lnTo>
                    <a:pt x="397" y="47"/>
                  </a:lnTo>
                  <a:lnTo>
                    <a:pt x="410" y="47"/>
                  </a:lnTo>
                  <a:lnTo>
                    <a:pt x="410" y="60"/>
                  </a:lnTo>
                  <a:lnTo>
                    <a:pt x="410" y="96"/>
                  </a:lnTo>
                  <a:lnTo>
                    <a:pt x="385" y="96"/>
                  </a:lnTo>
                  <a:lnTo>
                    <a:pt x="108" y="96"/>
                  </a:lnTo>
                  <a:lnTo>
                    <a:pt x="104" y="97"/>
                  </a:lnTo>
                  <a:lnTo>
                    <a:pt x="100" y="99"/>
                  </a:lnTo>
                  <a:lnTo>
                    <a:pt x="98" y="104"/>
                  </a:lnTo>
                  <a:lnTo>
                    <a:pt x="97" y="108"/>
                  </a:lnTo>
                  <a:lnTo>
                    <a:pt x="97" y="325"/>
                  </a:lnTo>
                  <a:lnTo>
                    <a:pt x="96" y="330"/>
                  </a:lnTo>
                  <a:lnTo>
                    <a:pt x="95" y="334"/>
                  </a:lnTo>
                  <a:lnTo>
                    <a:pt x="93" y="339"/>
                  </a:lnTo>
                  <a:lnTo>
                    <a:pt x="89" y="344"/>
                  </a:lnTo>
                  <a:lnTo>
                    <a:pt x="85" y="348"/>
                  </a:lnTo>
                  <a:lnTo>
                    <a:pt x="81" y="352"/>
                  </a:lnTo>
                  <a:lnTo>
                    <a:pt x="77" y="355"/>
                  </a:lnTo>
                  <a:lnTo>
                    <a:pt x="72" y="358"/>
                  </a:lnTo>
                  <a:lnTo>
                    <a:pt x="66" y="361"/>
                  </a:lnTo>
                  <a:lnTo>
                    <a:pt x="60" y="361"/>
                  </a:lnTo>
                  <a:lnTo>
                    <a:pt x="56" y="362"/>
                  </a:lnTo>
                  <a:lnTo>
                    <a:pt x="52" y="365"/>
                  </a:lnTo>
                  <a:lnTo>
                    <a:pt x="49" y="369"/>
                  </a:lnTo>
                  <a:lnTo>
                    <a:pt x="48" y="373"/>
                  </a:lnTo>
                  <a:lnTo>
                    <a:pt x="49" y="378"/>
                  </a:lnTo>
                  <a:lnTo>
                    <a:pt x="52" y="382"/>
                  </a:lnTo>
                  <a:lnTo>
                    <a:pt x="56" y="384"/>
                  </a:lnTo>
                  <a:lnTo>
                    <a:pt x="60" y="385"/>
                  </a:lnTo>
                  <a:lnTo>
                    <a:pt x="72" y="385"/>
                  </a:lnTo>
                  <a:lnTo>
                    <a:pt x="403" y="385"/>
                  </a:lnTo>
                  <a:lnTo>
                    <a:pt x="414" y="385"/>
                  </a:lnTo>
                  <a:lnTo>
                    <a:pt x="424" y="383"/>
                  </a:lnTo>
                  <a:lnTo>
                    <a:pt x="434" y="381"/>
                  </a:lnTo>
                  <a:lnTo>
                    <a:pt x="443" y="378"/>
                  </a:lnTo>
                  <a:lnTo>
                    <a:pt x="452" y="374"/>
                  </a:lnTo>
                  <a:lnTo>
                    <a:pt x="461" y="369"/>
                  </a:lnTo>
                  <a:lnTo>
                    <a:pt x="469" y="364"/>
                  </a:lnTo>
                  <a:lnTo>
                    <a:pt x="476" y="357"/>
                  </a:lnTo>
                  <a:lnTo>
                    <a:pt x="483" y="351"/>
                  </a:lnTo>
                  <a:lnTo>
                    <a:pt x="488" y="343"/>
                  </a:lnTo>
                  <a:lnTo>
                    <a:pt x="493" y="336"/>
                  </a:lnTo>
                  <a:lnTo>
                    <a:pt x="497" y="327"/>
                  </a:lnTo>
                  <a:lnTo>
                    <a:pt x="501" y="318"/>
                  </a:lnTo>
                  <a:lnTo>
                    <a:pt x="503" y="309"/>
                  </a:lnTo>
                  <a:lnTo>
                    <a:pt x="506" y="299"/>
                  </a:lnTo>
                  <a:lnTo>
                    <a:pt x="506" y="289"/>
                  </a:lnTo>
                  <a:lnTo>
                    <a:pt x="506" y="108"/>
                  </a:lnTo>
                  <a:lnTo>
                    <a:pt x="505" y="104"/>
                  </a:lnTo>
                  <a:lnTo>
                    <a:pt x="502" y="99"/>
                  </a:lnTo>
                  <a:lnTo>
                    <a:pt x="498" y="97"/>
                  </a:lnTo>
                  <a:lnTo>
                    <a:pt x="493" y="96"/>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19"/>
            <p:cNvSpPr/>
            <p:nvPr/>
          </p:nvSpPr>
          <p:spPr>
            <a:xfrm>
              <a:off x="2814638" y="6530975"/>
              <a:ext cx="61913" cy="106363"/>
            </a:xfrm>
            <a:custGeom>
              <a:rect b="b" l="l" r="r" t="t"/>
              <a:pathLst>
                <a:path extrusionOk="0" h="265" w="157">
                  <a:moveTo>
                    <a:pt x="4" y="82"/>
                  </a:moveTo>
                  <a:lnTo>
                    <a:pt x="64" y="142"/>
                  </a:lnTo>
                  <a:lnTo>
                    <a:pt x="67" y="144"/>
                  </a:lnTo>
                  <a:lnTo>
                    <a:pt x="72" y="145"/>
                  </a:lnTo>
                  <a:lnTo>
                    <a:pt x="77" y="144"/>
                  </a:lnTo>
                  <a:lnTo>
                    <a:pt x="81" y="142"/>
                  </a:lnTo>
                  <a:lnTo>
                    <a:pt x="84" y="138"/>
                  </a:lnTo>
                  <a:lnTo>
                    <a:pt x="85" y="134"/>
                  </a:lnTo>
                  <a:lnTo>
                    <a:pt x="84" y="128"/>
                  </a:lnTo>
                  <a:lnTo>
                    <a:pt x="81" y="124"/>
                  </a:lnTo>
                  <a:lnTo>
                    <a:pt x="41" y="85"/>
                  </a:lnTo>
                  <a:lnTo>
                    <a:pt x="97" y="85"/>
                  </a:lnTo>
                  <a:lnTo>
                    <a:pt x="103" y="86"/>
                  </a:lnTo>
                  <a:lnTo>
                    <a:pt x="109" y="88"/>
                  </a:lnTo>
                  <a:lnTo>
                    <a:pt x="115" y="92"/>
                  </a:lnTo>
                  <a:lnTo>
                    <a:pt x="121" y="97"/>
                  </a:lnTo>
                  <a:lnTo>
                    <a:pt x="125" y="102"/>
                  </a:lnTo>
                  <a:lnTo>
                    <a:pt x="130" y="108"/>
                  </a:lnTo>
                  <a:lnTo>
                    <a:pt x="132" y="114"/>
                  </a:lnTo>
                  <a:lnTo>
                    <a:pt x="133" y="121"/>
                  </a:lnTo>
                  <a:lnTo>
                    <a:pt x="133" y="253"/>
                  </a:lnTo>
                  <a:lnTo>
                    <a:pt x="134" y="258"/>
                  </a:lnTo>
                  <a:lnTo>
                    <a:pt x="136" y="262"/>
                  </a:lnTo>
                  <a:lnTo>
                    <a:pt x="140" y="264"/>
                  </a:lnTo>
                  <a:lnTo>
                    <a:pt x="145" y="265"/>
                  </a:lnTo>
                  <a:lnTo>
                    <a:pt x="149" y="264"/>
                  </a:lnTo>
                  <a:lnTo>
                    <a:pt x="153" y="262"/>
                  </a:lnTo>
                  <a:lnTo>
                    <a:pt x="156" y="258"/>
                  </a:lnTo>
                  <a:lnTo>
                    <a:pt x="157" y="253"/>
                  </a:lnTo>
                  <a:lnTo>
                    <a:pt x="157" y="120"/>
                  </a:lnTo>
                  <a:lnTo>
                    <a:pt x="156" y="115"/>
                  </a:lnTo>
                  <a:lnTo>
                    <a:pt x="155" y="109"/>
                  </a:lnTo>
                  <a:lnTo>
                    <a:pt x="154" y="104"/>
                  </a:lnTo>
                  <a:lnTo>
                    <a:pt x="152" y="98"/>
                  </a:lnTo>
                  <a:lnTo>
                    <a:pt x="149" y="93"/>
                  </a:lnTo>
                  <a:lnTo>
                    <a:pt x="146" y="88"/>
                  </a:lnTo>
                  <a:lnTo>
                    <a:pt x="143" y="84"/>
                  </a:lnTo>
                  <a:lnTo>
                    <a:pt x="139" y="79"/>
                  </a:lnTo>
                  <a:lnTo>
                    <a:pt x="134" y="75"/>
                  </a:lnTo>
                  <a:lnTo>
                    <a:pt x="130" y="71"/>
                  </a:lnTo>
                  <a:lnTo>
                    <a:pt x="124" y="68"/>
                  </a:lnTo>
                  <a:lnTo>
                    <a:pt x="119" y="65"/>
                  </a:lnTo>
                  <a:lnTo>
                    <a:pt x="113" y="63"/>
                  </a:lnTo>
                  <a:lnTo>
                    <a:pt x="108" y="62"/>
                  </a:lnTo>
                  <a:lnTo>
                    <a:pt x="102" y="61"/>
                  </a:lnTo>
                  <a:lnTo>
                    <a:pt x="97" y="60"/>
                  </a:lnTo>
                  <a:lnTo>
                    <a:pt x="41" y="60"/>
                  </a:lnTo>
                  <a:lnTo>
                    <a:pt x="81" y="20"/>
                  </a:lnTo>
                  <a:lnTo>
                    <a:pt x="84" y="17"/>
                  </a:lnTo>
                  <a:lnTo>
                    <a:pt x="85" y="13"/>
                  </a:lnTo>
                  <a:lnTo>
                    <a:pt x="84" y="8"/>
                  </a:lnTo>
                  <a:lnTo>
                    <a:pt x="81" y="4"/>
                  </a:lnTo>
                  <a:lnTo>
                    <a:pt x="77" y="1"/>
                  </a:lnTo>
                  <a:lnTo>
                    <a:pt x="72" y="0"/>
                  </a:lnTo>
                  <a:lnTo>
                    <a:pt x="67" y="1"/>
                  </a:lnTo>
                  <a:lnTo>
                    <a:pt x="64" y="4"/>
                  </a:lnTo>
                  <a:lnTo>
                    <a:pt x="4" y="64"/>
                  </a:lnTo>
                  <a:lnTo>
                    <a:pt x="2" y="66"/>
                  </a:lnTo>
                  <a:lnTo>
                    <a:pt x="1" y="69"/>
                  </a:lnTo>
                  <a:lnTo>
                    <a:pt x="0" y="73"/>
                  </a:lnTo>
                  <a:lnTo>
                    <a:pt x="1" y="77"/>
                  </a:lnTo>
                  <a:lnTo>
                    <a:pt x="2" y="80"/>
                  </a:lnTo>
                  <a:lnTo>
                    <a:pt x="4" y="82"/>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19"/>
            <p:cNvSpPr/>
            <p:nvPr/>
          </p:nvSpPr>
          <p:spPr>
            <a:xfrm>
              <a:off x="2598738" y="6530975"/>
              <a:ext cx="201613" cy="153988"/>
            </a:xfrm>
            <a:custGeom>
              <a:rect b="b" l="l" r="r" t="t"/>
              <a:pathLst>
                <a:path extrusionOk="0" h="385" w="505">
                  <a:moveTo>
                    <a:pt x="108" y="97"/>
                  </a:moveTo>
                  <a:lnTo>
                    <a:pt x="103" y="98"/>
                  </a:lnTo>
                  <a:lnTo>
                    <a:pt x="100" y="101"/>
                  </a:lnTo>
                  <a:lnTo>
                    <a:pt x="96" y="104"/>
                  </a:lnTo>
                  <a:lnTo>
                    <a:pt x="95" y="109"/>
                  </a:lnTo>
                  <a:lnTo>
                    <a:pt x="95" y="325"/>
                  </a:lnTo>
                  <a:lnTo>
                    <a:pt x="94" y="331"/>
                  </a:lnTo>
                  <a:lnTo>
                    <a:pt x="92" y="338"/>
                  </a:lnTo>
                  <a:lnTo>
                    <a:pt x="89" y="344"/>
                  </a:lnTo>
                  <a:lnTo>
                    <a:pt x="84" y="350"/>
                  </a:lnTo>
                  <a:lnTo>
                    <a:pt x="79" y="355"/>
                  </a:lnTo>
                  <a:lnTo>
                    <a:pt x="73" y="358"/>
                  </a:lnTo>
                  <a:lnTo>
                    <a:pt x="66" y="361"/>
                  </a:lnTo>
                  <a:lnTo>
                    <a:pt x="60" y="362"/>
                  </a:lnTo>
                  <a:lnTo>
                    <a:pt x="53" y="361"/>
                  </a:lnTo>
                  <a:lnTo>
                    <a:pt x="46" y="358"/>
                  </a:lnTo>
                  <a:lnTo>
                    <a:pt x="40" y="355"/>
                  </a:lnTo>
                  <a:lnTo>
                    <a:pt x="34" y="350"/>
                  </a:lnTo>
                  <a:lnTo>
                    <a:pt x="30" y="344"/>
                  </a:lnTo>
                  <a:lnTo>
                    <a:pt x="26" y="338"/>
                  </a:lnTo>
                  <a:lnTo>
                    <a:pt x="24" y="331"/>
                  </a:lnTo>
                  <a:lnTo>
                    <a:pt x="23" y="325"/>
                  </a:lnTo>
                  <a:lnTo>
                    <a:pt x="23" y="24"/>
                  </a:lnTo>
                  <a:lnTo>
                    <a:pt x="117" y="24"/>
                  </a:lnTo>
                  <a:lnTo>
                    <a:pt x="117" y="37"/>
                  </a:lnTo>
                  <a:lnTo>
                    <a:pt x="118" y="42"/>
                  </a:lnTo>
                  <a:lnTo>
                    <a:pt x="120" y="45"/>
                  </a:lnTo>
                  <a:lnTo>
                    <a:pt x="124" y="48"/>
                  </a:lnTo>
                  <a:lnTo>
                    <a:pt x="128" y="49"/>
                  </a:lnTo>
                  <a:lnTo>
                    <a:pt x="408" y="49"/>
                  </a:lnTo>
                  <a:lnTo>
                    <a:pt x="408" y="97"/>
                  </a:lnTo>
                  <a:lnTo>
                    <a:pt x="108" y="97"/>
                  </a:lnTo>
                  <a:close/>
                  <a:moveTo>
                    <a:pt x="381" y="325"/>
                  </a:moveTo>
                  <a:lnTo>
                    <a:pt x="381" y="338"/>
                  </a:lnTo>
                  <a:lnTo>
                    <a:pt x="492" y="338"/>
                  </a:lnTo>
                  <a:lnTo>
                    <a:pt x="497" y="327"/>
                  </a:lnTo>
                  <a:lnTo>
                    <a:pt x="501" y="315"/>
                  </a:lnTo>
                  <a:lnTo>
                    <a:pt x="504" y="303"/>
                  </a:lnTo>
                  <a:lnTo>
                    <a:pt x="505" y="290"/>
                  </a:lnTo>
                  <a:lnTo>
                    <a:pt x="505" y="109"/>
                  </a:lnTo>
                  <a:lnTo>
                    <a:pt x="504" y="104"/>
                  </a:lnTo>
                  <a:lnTo>
                    <a:pt x="501" y="101"/>
                  </a:lnTo>
                  <a:lnTo>
                    <a:pt x="497" y="98"/>
                  </a:lnTo>
                  <a:lnTo>
                    <a:pt x="493" y="97"/>
                  </a:lnTo>
                  <a:lnTo>
                    <a:pt x="433" y="97"/>
                  </a:lnTo>
                  <a:lnTo>
                    <a:pt x="433" y="37"/>
                  </a:lnTo>
                  <a:lnTo>
                    <a:pt x="432" y="33"/>
                  </a:lnTo>
                  <a:lnTo>
                    <a:pt x="429" y="29"/>
                  </a:lnTo>
                  <a:lnTo>
                    <a:pt x="426" y="25"/>
                  </a:lnTo>
                  <a:lnTo>
                    <a:pt x="421" y="24"/>
                  </a:lnTo>
                  <a:lnTo>
                    <a:pt x="140" y="24"/>
                  </a:lnTo>
                  <a:lnTo>
                    <a:pt x="140" y="12"/>
                  </a:lnTo>
                  <a:lnTo>
                    <a:pt x="139" y="8"/>
                  </a:lnTo>
                  <a:lnTo>
                    <a:pt x="137" y="4"/>
                  </a:lnTo>
                  <a:lnTo>
                    <a:pt x="133" y="1"/>
                  </a:lnTo>
                  <a:lnTo>
                    <a:pt x="128" y="0"/>
                  </a:lnTo>
                  <a:lnTo>
                    <a:pt x="11" y="0"/>
                  </a:lnTo>
                  <a:lnTo>
                    <a:pt x="7" y="1"/>
                  </a:lnTo>
                  <a:lnTo>
                    <a:pt x="3" y="4"/>
                  </a:lnTo>
                  <a:lnTo>
                    <a:pt x="1" y="8"/>
                  </a:lnTo>
                  <a:lnTo>
                    <a:pt x="0" y="12"/>
                  </a:lnTo>
                  <a:lnTo>
                    <a:pt x="0" y="325"/>
                  </a:lnTo>
                  <a:lnTo>
                    <a:pt x="0" y="330"/>
                  </a:lnTo>
                  <a:lnTo>
                    <a:pt x="1" y="337"/>
                  </a:lnTo>
                  <a:lnTo>
                    <a:pt x="2" y="342"/>
                  </a:lnTo>
                  <a:lnTo>
                    <a:pt x="4" y="347"/>
                  </a:lnTo>
                  <a:lnTo>
                    <a:pt x="10" y="357"/>
                  </a:lnTo>
                  <a:lnTo>
                    <a:pt x="17" y="366"/>
                  </a:lnTo>
                  <a:lnTo>
                    <a:pt x="21" y="370"/>
                  </a:lnTo>
                  <a:lnTo>
                    <a:pt x="26" y="374"/>
                  </a:lnTo>
                  <a:lnTo>
                    <a:pt x="31" y="377"/>
                  </a:lnTo>
                  <a:lnTo>
                    <a:pt x="36" y="380"/>
                  </a:lnTo>
                  <a:lnTo>
                    <a:pt x="41" y="382"/>
                  </a:lnTo>
                  <a:lnTo>
                    <a:pt x="48" y="384"/>
                  </a:lnTo>
                  <a:lnTo>
                    <a:pt x="54" y="385"/>
                  </a:lnTo>
                  <a:lnTo>
                    <a:pt x="60" y="385"/>
                  </a:lnTo>
                  <a:lnTo>
                    <a:pt x="192" y="385"/>
                  </a:lnTo>
                  <a:lnTo>
                    <a:pt x="192" y="325"/>
                  </a:lnTo>
                  <a:lnTo>
                    <a:pt x="192" y="321"/>
                  </a:lnTo>
                  <a:lnTo>
                    <a:pt x="195" y="317"/>
                  </a:lnTo>
                  <a:lnTo>
                    <a:pt x="199" y="314"/>
                  </a:lnTo>
                  <a:lnTo>
                    <a:pt x="204" y="313"/>
                  </a:lnTo>
                  <a:lnTo>
                    <a:pt x="370" y="313"/>
                  </a:lnTo>
                  <a:lnTo>
                    <a:pt x="374" y="314"/>
                  </a:lnTo>
                  <a:lnTo>
                    <a:pt x="378" y="317"/>
                  </a:lnTo>
                  <a:lnTo>
                    <a:pt x="381" y="321"/>
                  </a:lnTo>
                  <a:lnTo>
                    <a:pt x="381" y="325"/>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19"/>
            <p:cNvSpPr/>
            <p:nvPr/>
          </p:nvSpPr>
          <p:spPr>
            <a:xfrm>
              <a:off x="2608263" y="6723063"/>
              <a:ext cx="61913" cy="95250"/>
            </a:xfrm>
            <a:custGeom>
              <a:rect b="b" l="l" r="r" t="t"/>
              <a:pathLst>
                <a:path extrusionOk="0" h="241" w="157">
                  <a:moveTo>
                    <a:pt x="153" y="160"/>
                  </a:moveTo>
                  <a:lnTo>
                    <a:pt x="93" y="100"/>
                  </a:lnTo>
                  <a:lnTo>
                    <a:pt x="89" y="97"/>
                  </a:lnTo>
                  <a:lnTo>
                    <a:pt x="85" y="96"/>
                  </a:lnTo>
                  <a:lnTo>
                    <a:pt x="80" y="97"/>
                  </a:lnTo>
                  <a:lnTo>
                    <a:pt x="77" y="100"/>
                  </a:lnTo>
                  <a:lnTo>
                    <a:pt x="73" y="104"/>
                  </a:lnTo>
                  <a:lnTo>
                    <a:pt x="72" y="109"/>
                  </a:lnTo>
                  <a:lnTo>
                    <a:pt x="73" y="114"/>
                  </a:lnTo>
                  <a:lnTo>
                    <a:pt x="77" y="117"/>
                  </a:lnTo>
                  <a:lnTo>
                    <a:pt x="115" y="156"/>
                  </a:lnTo>
                  <a:lnTo>
                    <a:pt x="60" y="156"/>
                  </a:lnTo>
                  <a:lnTo>
                    <a:pt x="53" y="156"/>
                  </a:lnTo>
                  <a:lnTo>
                    <a:pt x="47" y="153"/>
                  </a:lnTo>
                  <a:lnTo>
                    <a:pt x="41" y="150"/>
                  </a:lnTo>
                  <a:lnTo>
                    <a:pt x="36" y="146"/>
                  </a:lnTo>
                  <a:lnTo>
                    <a:pt x="31" y="140"/>
                  </a:lnTo>
                  <a:lnTo>
                    <a:pt x="28" y="135"/>
                  </a:lnTo>
                  <a:lnTo>
                    <a:pt x="26" y="129"/>
                  </a:lnTo>
                  <a:lnTo>
                    <a:pt x="25" y="123"/>
                  </a:lnTo>
                  <a:lnTo>
                    <a:pt x="25" y="13"/>
                  </a:lnTo>
                  <a:lnTo>
                    <a:pt x="23" y="7"/>
                  </a:lnTo>
                  <a:lnTo>
                    <a:pt x="20" y="3"/>
                  </a:lnTo>
                  <a:lnTo>
                    <a:pt x="17" y="1"/>
                  </a:lnTo>
                  <a:lnTo>
                    <a:pt x="12" y="0"/>
                  </a:lnTo>
                  <a:lnTo>
                    <a:pt x="7" y="1"/>
                  </a:lnTo>
                  <a:lnTo>
                    <a:pt x="4" y="3"/>
                  </a:lnTo>
                  <a:lnTo>
                    <a:pt x="1" y="7"/>
                  </a:lnTo>
                  <a:lnTo>
                    <a:pt x="0" y="13"/>
                  </a:lnTo>
                  <a:lnTo>
                    <a:pt x="0" y="123"/>
                  </a:lnTo>
                  <a:lnTo>
                    <a:pt x="1" y="129"/>
                  </a:lnTo>
                  <a:lnTo>
                    <a:pt x="2" y="134"/>
                  </a:lnTo>
                  <a:lnTo>
                    <a:pt x="3" y="139"/>
                  </a:lnTo>
                  <a:lnTo>
                    <a:pt x="5" y="145"/>
                  </a:lnTo>
                  <a:lnTo>
                    <a:pt x="8" y="149"/>
                  </a:lnTo>
                  <a:lnTo>
                    <a:pt x="11" y="154"/>
                  </a:lnTo>
                  <a:lnTo>
                    <a:pt x="14" y="159"/>
                  </a:lnTo>
                  <a:lnTo>
                    <a:pt x="18" y="163"/>
                  </a:lnTo>
                  <a:lnTo>
                    <a:pt x="23" y="167"/>
                  </a:lnTo>
                  <a:lnTo>
                    <a:pt x="28" y="171"/>
                  </a:lnTo>
                  <a:lnTo>
                    <a:pt x="33" y="174"/>
                  </a:lnTo>
                  <a:lnTo>
                    <a:pt x="38" y="176"/>
                  </a:lnTo>
                  <a:lnTo>
                    <a:pt x="44" y="178"/>
                  </a:lnTo>
                  <a:lnTo>
                    <a:pt x="49" y="180"/>
                  </a:lnTo>
                  <a:lnTo>
                    <a:pt x="55" y="181"/>
                  </a:lnTo>
                  <a:lnTo>
                    <a:pt x="60" y="181"/>
                  </a:lnTo>
                  <a:lnTo>
                    <a:pt x="115" y="181"/>
                  </a:lnTo>
                  <a:lnTo>
                    <a:pt x="77" y="221"/>
                  </a:lnTo>
                  <a:lnTo>
                    <a:pt x="73" y="225"/>
                  </a:lnTo>
                  <a:lnTo>
                    <a:pt x="72" y="230"/>
                  </a:lnTo>
                  <a:lnTo>
                    <a:pt x="73" y="234"/>
                  </a:lnTo>
                  <a:lnTo>
                    <a:pt x="77" y="237"/>
                  </a:lnTo>
                  <a:lnTo>
                    <a:pt x="80" y="240"/>
                  </a:lnTo>
                  <a:lnTo>
                    <a:pt x="85" y="241"/>
                  </a:lnTo>
                  <a:lnTo>
                    <a:pt x="89" y="240"/>
                  </a:lnTo>
                  <a:lnTo>
                    <a:pt x="93" y="237"/>
                  </a:lnTo>
                  <a:lnTo>
                    <a:pt x="153" y="177"/>
                  </a:lnTo>
                  <a:lnTo>
                    <a:pt x="155" y="176"/>
                  </a:lnTo>
                  <a:lnTo>
                    <a:pt x="156" y="174"/>
                  </a:lnTo>
                  <a:lnTo>
                    <a:pt x="157" y="170"/>
                  </a:lnTo>
                  <a:lnTo>
                    <a:pt x="156" y="166"/>
                  </a:lnTo>
                  <a:lnTo>
                    <a:pt x="155" y="162"/>
                  </a:lnTo>
                  <a:lnTo>
                    <a:pt x="153" y="16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0" name="Google Shape;310;p19"/>
          <p:cNvGrpSpPr/>
          <p:nvPr/>
        </p:nvGrpSpPr>
        <p:grpSpPr>
          <a:xfrm>
            <a:off x="9614977" y="3870315"/>
            <a:ext cx="352951" cy="347069"/>
            <a:chOff x="319051" y="2495550"/>
            <a:chExt cx="285750" cy="280988"/>
          </a:xfrm>
        </p:grpSpPr>
        <p:sp>
          <p:nvSpPr>
            <p:cNvPr id="311" name="Google Shape;311;p19"/>
            <p:cNvSpPr/>
            <p:nvPr/>
          </p:nvSpPr>
          <p:spPr>
            <a:xfrm>
              <a:off x="319051" y="2495550"/>
              <a:ext cx="214313" cy="195263"/>
            </a:xfrm>
            <a:custGeom>
              <a:rect b="b" l="l" r="r" t="t"/>
              <a:pathLst>
                <a:path extrusionOk="0" h="492" w="537">
                  <a:moveTo>
                    <a:pt x="494" y="263"/>
                  </a:moveTo>
                  <a:lnTo>
                    <a:pt x="505" y="263"/>
                  </a:lnTo>
                  <a:lnTo>
                    <a:pt x="515" y="265"/>
                  </a:lnTo>
                  <a:lnTo>
                    <a:pt x="525" y="266"/>
                  </a:lnTo>
                  <a:lnTo>
                    <a:pt x="535" y="267"/>
                  </a:lnTo>
                  <a:lnTo>
                    <a:pt x="537" y="250"/>
                  </a:lnTo>
                  <a:lnTo>
                    <a:pt x="537" y="236"/>
                  </a:lnTo>
                  <a:lnTo>
                    <a:pt x="537" y="227"/>
                  </a:lnTo>
                  <a:lnTo>
                    <a:pt x="537" y="222"/>
                  </a:lnTo>
                  <a:lnTo>
                    <a:pt x="536" y="210"/>
                  </a:lnTo>
                  <a:lnTo>
                    <a:pt x="535" y="199"/>
                  </a:lnTo>
                  <a:lnTo>
                    <a:pt x="534" y="187"/>
                  </a:lnTo>
                  <a:lnTo>
                    <a:pt x="531" y="177"/>
                  </a:lnTo>
                  <a:lnTo>
                    <a:pt x="528" y="166"/>
                  </a:lnTo>
                  <a:lnTo>
                    <a:pt x="524" y="156"/>
                  </a:lnTo>
                  <a:lnTo>
                    <a:pt x="521" y="146"/>
                  </a:lnTo>
                  <a:lnTo>
                    <a:pt x="516" y="135"/>
                  </a:lnTo>
                  <a:lnTo>
                    <a:pt x="510" y="125"/>
                  </a:lnTo>
                  <a:lnTo>
                    <a:pt x="504" y="116"/>
                  </a:lnTo>
                  <a:lnTo>
                    <a:pt x="498" y="106"/>
                  </a:lnTo>
                  <a:lnTo>
                    <a:pt x="491" y="98"/>
                  </a:lnTo>
                  <a:lnTo>
                    <a:pt x="475" y="81"/>
                  </a:lnTo>
                  <a:lnTo>
                    <a:pt x="457" y="65"/>
                  </a:lnTo>
                  <a:lnTo>
                    <a:pt x="438" y="50"/>
                  </a:lnTo>
                  <a:lnTo>
                    <a:pt x="418" y="39"/>
                  </a:lnTo>
                  <a:lnTo>
                    <a:pt x="396" y="27"/>
                  </a:lnTo>
                  <a:lnTo>
                    <a:pt x="373" y="18"/>
                  </a:lnTo>
                  <a:lnTo>
                    <a:pt x="348" y="10"/>
                  </a:lnTo>
                  <a:lnTo>
                    <a:pt x="322" y="5"/>
                  </a:lnTo>
                  <a:lnTo>
                    <a:pt x="296" y="2"/>
                  </a:lnTo>
                  <a:lnTo>
                    <a:pt x="268" y="0"/>
                  </a:lnTo>
                  <a:lnTo>
                    <a:pt x="241" y="2"/>
                  </a:lnTo>
                  <a:lnTo>
                    <a:pt x="214" y="5"/>
                  </a:lnTo>
                  <a:lnTo>
                    <a:pt x="189" y="10"/>
                  </a:lnTo>
                  <a:lnTo>
                    <a:pt x="164" y="18"/>
                  </a:lnTo>
                  <a:lnTo>
                    <a:pt x="140" y="27"/>
                  </a:lnTo>
                  <a:lnTo>
                    <a:pt x="118" y="39"/>
                  </a:lnTo>
                  <a:lnTo>
                    <a:pt x="97" y="52"/>
                  </a:lnTo>
                  <a:lnTo>
                    <a:pt x="78" y="66"/>
                  </a:lnTo>
                  <a:lnTo>
                    <a:pt x="61" y="81"/>
                  </a:lnTo>
                  <a:lnTo>
                    <a:pt x="46" y="98"/>
                  </a:lnTo>
                  <a:lnTo>
                    <a:pt x="39" y="108"/>
                  </a:lnTo>
                  <a:lnTo>
                    <a:pt x="32" y="116"/>
                  </a:lnTo>
                  <a:lnTo>
                    <a:pt x="26" y="127"/>
                  </a:lnTo>
                  <a:lnTo>
                    <a:pt x="21" y="136"/>
                  </a:lnTo>
                  <a:lnTo>
                    <a:pt x="16" y="146"/>
                  </a:lnTo>
                  <a:lnTo>
                    <a:pt x="11" y="156"/>
                  </a:lnTo>
                  <a:lnTo>
                    <a:pt x="8" y="167"/>
                  </a:lnTo>
                  <a:lnTo>
                    <a:pt x="5" y="178"/>
                  </a:lnTo>
                  <a:lnTo>
                    <a:pt x="3" y="188"/>
                  </a:lnTo>
                  <a:lnTo>
                    <a:pt x="1" y="199"/>
                  </a:lnTo>
                  <a:lnTo>
                    <a:pt x="0" y="211"/>
                  </a:lnTo>
                  <a:lnTo>
                    <a:pt x="0" y="222"/>
                  </a:lnTo>
                  <a:lnTo>
                    <a:pt x="1" y="244"/>
                  </a:lnTo>
                  <a:lnTo>
                    <a:pt x="4" y="266"/>
                  </a:lnTo>
                  <a:lnTo>
                    <a:pt x="9" y="286"/>
                  </a:lnTo>
                  <a:lnTo>
                    <a:pt x="17" y="306"/>
                  </a:lnTo>
                  <a:lnTo>
                    <a:pt x="27" y="325"/>
                  </a:lnTo>
                  <a:lnTo>
                    <a:pt x="39" y="343"/>
                  </a:lnTo>
                  <a:lnTo>
                    <a:pt x="52" y="360"/>
                  </a:lnTo>
                  <a:lnTo>
                    <a:pt x="69" y="374"/>
                  </a:lnTo>
                  <a:lnTo>
                    <a:pt x="13" y="474"/>
                  </a:lnTo>
                  <a:lnTo>
                    <a:pt x="11" y="477"/>
                  </a:lnTo>
                  <a:lnTo>
                    <a:pt x="11" y="481"/>
                  </a:lnTo>
                  <a:lnTo>
                    <a:pt x="13" y="485"/>
                  </a:lnTo>
                  <a:lnTo>
                    <a:pt x="14" y="487"/>
                  </a:lnTo>
                  <a:lnTo>
                    <a:pt x="19" y="491"/>
                  </a:lnTo>
                  <a:lnTo>
                    <a:pt x="23" y="492"/>
                  </a:lnTo>
                  <a:lnTo>
                    <a:pt x="26" y="492"/>
                  </a:lnTo>
                  <a:lnTo>
                    <a:pt x="28" y="491"/>
                  </a:lnTo>
                  <a:lnTo>
                    <a:pt x="179" y="432"/>
                  </a:lnTo>
                  <a:lnTo>
                    <a:pt x="191" y="436"/>
                  </a:lnTo>
                  <a:lnTo>
                    <a:pt x="203" y="439"/>
                  </a:lnTo>
                  <a:lnTo>
                    <a:pt x="215" y="442"/>
                  </a:lnTo>
                  <a:lnTo>
                    <a:pt x="226" y="443"/>
                  </a:lnTo>
                  <a:lnTo>
                    <a:pt x="239" y="445"/>
                  </a:lnTo>
                  <a:lnTo>
                    <a:pt x="251" y="445"/>
                  </a:lnTo>
                  <a:lnTo>
                    <a:pt x="255" y="428"/>
                  </a:lnTo>
                  <a:lnTo>
                    <a:pt x="262" y="408"/>
                  </a:lnTo>
                  <a:lnTo>
                    <a:pt x="271" y="391"/>
                  </a:lnTo>
                  <a:lnTo>
                    <a:pt x="280" y="374"/>
                  </a:lnTo>
                  <a:lnTo>
                    <a:pt x="292" y="359"/>
                  </a:lnTo>
                  <a:lnTo>
                    <a:pt x="305" y="343"/>
                  </a:lnTo>
                  <a:lnTo>
                    <a:pt x="320" y="329"/>
                  </a:lnTo>
                  <a:lnTo>
                    <a:pt x="335" y="317"/>
                  </a:lnTo>
                  <a:lnTo>
                    <a:pt x="352" y="305"/>
                  </a:lnTo>
                  <a:lnTo>
                    <a:pt x="369" y="294"/>
                  </a:lnTo>
                  <a:lnTo>
                    <a:pt x="389" y="285"/>
                  </a:lnTo>
                  <a:lnTo>
                    <a:pt x="409" y="278"/>
                  </a:lnTo>
                  <a:lnTo>
                    <a:pt x="429" y="272"/>
                  </a:lnTo>
                  <a:lnTo>
                    <a:pt x="450" y="267"/>
                  </a:lnTo>
                  <a:lnTo>
                    <a:pt x="472" y="265"/>
                  </a:lnTo>
                  <a:lnTo>
                    <a:pt x="494" y="263"/>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19"/>
            <p:cNvSpPr/>
            <p:nvPr/>
          </p:nvSpPr>
          <p:spPr>
            <a:xfrm>
              <a:off x="427001" y="2609850"/>
              <a:ext cx="177800" cy="166688"/>
            </a:xfrm>
            <a:custGeom>
              <a:rect b="b" l="l" r="r" t="t"/>
              <a:pathLst>
                <a:path extrusionOk="0" h="420" w="447">
                  <a:moveTo>
                    <a:pt x="223" y="0"/>
                  </a:moveTo>
                  <a:lnTo>
                    <a:pt x="201" y="1"/>
                  </a:lnTo>
                  <a:lnTo>
                    <a:pt x="179" y="4"/>
                  </a:lnTo>
                  <a:lnTo>
                    <a:pt x="158" y="10"/>
                  </a:lnTo>
                  <a:lnTo>
                    <a:pt x="138" y="16"/>
                  </a:lnTo>
                  <a:lnTo>
                    <a:pt x="119" y="24"/>
                  </a:lnTo>
                  <a:lnTo>
                    <a:pt x="100" y="33"/>
                  </a:lnTo>
                  <a:lnTo>
                    <a:pt x="83" y="45"/>
                  </a:lnTo>
                  <a:lnTo>
                    <a:pt x="66" y="57"/>
                  </a:lnTo>
                  <a:lnTo>
                    <a:pt x="52" y="72"/>
                  </a:lnTo>
                  <a:lnTo>
                    <a:pt x="39" y="87"/>
                  </a:lnTo>
                  <a:lnTo>
                    <a:pt x="27" y="102"/>
                  </a:lnTo>
                  <a:lnTo>
                    <a:pt x="18" y="119"/>
                  </a:lnTo>
                  <a:lnTo>
                    <a:pt x="10" y="137"/>
                  </a:lnTo>
                  <a:lnTo>
                    <a:pt x="4" y="155"/>
                  </a:lnTo>
                  <a:lnTo>
                    <a:pt x="1" y="174"/>
                  </a:lnTo>
                  <a:lnTo>
                    <a:pt x="0" y="194"/>
                  </a:lnTo>
                  <a:lnTo>
                    <a:pt x="1" y="204"/>
                  </a:lnTo>
                  <a:lnTo>
                    <a:pt x="1" y="213"/>
                  </a:lnTo>
                  <a:lnTo>
                    <a:pt x="3" y="223"/>
                  </a:lnTo>
                  <a:lnTo>
                    <a:pt x="4" y="232"/>
                  </a:lnTo>
                  <a:lnTo>
                    <a:pt x="9" y="249"/>
                  </a:lnTo>
                  <a:lnTo>
                    <a:pt x="15" y="265"/>
                  </a:lnTo>
                  <a:lnTo>
                    <a:pt x="24" y="280"/>
                  </a:lnTo>
                  <a:lnTo>
                    <a:pt x="32" y="295"/>
                  </a:lnTo>
                  <a:lnTo>
                    <a:pt x="43" y="308"/>
                  </a:lnTo>
                  <a:lnTo>
                    <a:pt x="54" y="321"/>
                  </a:lnTo>
                  <a:lnTo>
                    <a:pt x="66" y="333"/>
                  </a:lnTo>
                  <a:lnTo>
                    <a:pt x="81" y="345"/>
                  </a:lnTo>
                  <a:lnTo>
                    <a:pt x="95" y="355"/>
                  </a:lnTo>
                  <a:lnTo>
                    <a:pt x="110" y="364"/>
                  </a:lnTo>
                  <a:lnTo>
                    <a:pt x="127" y="371"/>
                  </a:lnTo>
                  <a:lnTo>
                    <a:pt x="144" y="378"/>
                  </a:lnTo>
                  <a:lnTo>
                    <a:pt x="162" y="383"/>
                  </a:lnTo>
                  <a:lnTo>
                    <a:pt x="179" y="388"/>
                  </a:lnTo>
                  <a:lnTo>
                    <a:pt x="198" y="390"/>
                  </a:lnTo>
                  <a:lnTo>
                    <a:pt x="217" y="390"/>
                  </a:lnTo>
                  <a:lnTo>
                    <a:pt x="217" y="390"/>
                  </a:lnTo>
                  <a:lnTo>
                    <a:pt x="217" y="390"/>
                  </a:lnTo>
                  <a:lnTo>
                    <a:pt x="228" y="390"/>
                  </a:lnTo>
                  <a:lnTo>
                    <a:pt x="239" y="389"/>
                  </a:lnTo>
                  <a:lnTo>
                    <a:pt x="242" y="389"/>
                  </a:lnTo>
                  <a:lnTo>
                    <a:pt x="246" y="388"/>
                  </a:lnTo>
                  <a:lnTo>
                    <a:pt x="253" y="388"/>
                  </a:lnTo>
                  <a:lnTo>
                    <a:pt x="260" y="387"/>
                  </a:lnTo>
                  <a:lnTo>
                    <a:pt x="264" y="386"/>
                  </a:lnTo>
                  <a:lnTo>
                    <a:pt x="269" y="384"/>
                  </a:lnTo>
                  <a:lnTo>
                    <a:pt x="275" y="383"/>
                  </a:lnTo>
                  <a:lnTo>
                    <a:pt x="280" y="381"/>
                  </a:lnTo>
                  <a:lnTo>
                    <a:pt x="285" y="380"/>
                  </a:lnTo>
                  <a:lnTo>
                    <a:pt x="290" y="378"/>
                  </a:lnTo>
                  <a:lnTo>
                    <a:pt x="297" y="376"/>
                  </a:lnTo>
                  <a:lnTo>
                    <a:pt x="303" y="374"/>
                  </a:lnTo>
                  <a:lnTo>
                    <a:pt x="308" y="375"/>
                  </a:lnTo>
                  <a:lnTo>
                    <a:pt x="308" y="375"/>
                  </a:lnTo>
                  <a:lnTo>
                    <a:pt x="308" y="375"/>
                  </a:lnTo>
                  <a:lnTo>
                    <a:pt x="418" y="419"/>
                  </a:lnTo>
                  <a:lnTo>
                    <a:pt x="421" y="420"/>
                  </a:lnTo>
                  <a:lnTo>
                    <a:pt x="423" y="420"/>
                  </a:lnTo>
                  <a:lnTo>
                    <a:pt x="428" y="419"/>
                  </a:lnTo>
                  <a:lnTo>
                    <a:pt x="432" y="416"/>
                  </a:lnTo>
                  <a:lnTo>
                    <a:pt x="434" y="413"/>
                  </a:lnTo>
                  <a:lnTo>
                    <a:pt x="435" y="409"/>
                  </a:lnTo>
                  <a:lnTo>
                    <a:pt x="435" y="406"/>
                  </a:lnTo>
                  <a:lnTo>
                    <a:pt x="434" y="402"/>
                  </a:lnTo>
                  <a:lnTo>
                    <a:pt x="390" y="318"/>
                  </a:lnTo>
                  <a:lnTo>
                    <a:pt x="395" y="313"/>
                  </a:lnTo>
                  <a:lnTo>
                    <a:pt x="399" y="307"/>
                  </a:lnTo>
                  <a:lnTo>
                    <a:pt x="403" y="305"/>
                  </a:lnTo>
                  <a:lnTo>
                    <a:pt x="405" y="302"/>
                  </a:lnTo>
                  <a:lnTo>
                    <a:pt x="408" y="299"/>
                  </a:lnTo>
                  <a:lnTo>
                    <a:pt x="411" y="294"/>
                  </a:lnTo>
                  <a:lnTo>
                    <a:pt x="414" y="292"/>
                  </a:lnTo>
                  <a:lnTo>
                    <a:pt x="416" y="288"/>
                  </a:lnTo>
                  <a:lnTo>
                    <a:pt x="418" y="284"/>
                  </a:lnTo>
                  <a:lnTo>
                    <a:pt x="421" y="281"/>
                  </a:lnTo>
                  <a:lnTo>
                    <a:pt x="423" y="277"/>
                  </a:lnTo>
                  <a:lnTo>
                    <a:pt x="426" y="274"/>
                  </a:lnTo>
                  <a:lnTo>
                    <a:pt x="428" y="270"/>
                  </a:lnTo>
                  <a:lnTo>
                    <a:pt x="429" y="267"/>
                  </a:lnTo>
                  <a:lnTo>
                    <a:pt x="432" y="263"/>
                  </a:lnTo>
                  <a:lnTo>
                    <a:pt x="434" y="258"/>
                  </a:lnTo>
                  <a:lnTo>
                    <a:pt x="435" y="256"/>
                  </a:lnTo>
                  <a:lnTo>
                    <a:pt x="436" y="252"/>
                  </a:lnTo>
                  <a:lnTo>
                    <a:pt x="437" y="248"/>
                  </a:lnTo>
                  <a:lnTo>
                    <a:pt x="440" y="243"/>
                  </a:lnTo>
                  <a:lnTo>
                    <a:pt x="440" y="239"/>
                  </a:lnTo>
                  <a:lnTo>
                    <a:pt x="441" y="236"/>
                  </a:lnTo>
                  <a:lnTo>
                    <a:pt x="442" y="232"/>
                  </a:lnTo>
                  <a:lnTo>
                    <a:pt x="443" y="227"/>
                  </a:lnTo>
                  <a:lnTo>
                    <a:pt x="445" y="223"/>
                  </a:lnTo>
                  <a:lnTo>
                    <a:pt x="445" y="218"/>
                  </a:lnTo>
                  <a:lnTo>
                    <a:pt x="446" y="214"/>
                  </a:lnTo>
                  <a:lnTo>
                    <a:pt x="446" y="211"/>
                  </a:lnTo>
                  <a:lnTo>
                    <a:pt x="447" y="202"/>
                  </a:lnTo>
                  <a:lnTo>
                    <a:pt x="447" y="194"/>
                  </a:lnTo>
                  <a:lnTo>
                    <a:pt x="446" y="174"/>
                  </a:lnTo>
                  <a:lnTo>
                    <a:pt x="442" y="155"/>
                  </a:lnTo>
                  <a:lnTo>
                    <a:pt x="436" y="137"/>
                  </a:lnTo>
                  <a:lnTo>
                    <a:pt x="429" y="119"/>
                  </a:lnTo>
                  <a:lnTo>
                    <a:pt x="420" y="102"/>
                  </a:lnTo>
                  <a:lnTo>
                    <a:pt x="408" y="87"/>
                  </a:lnTo>
                  <a:lnTo>
                    <a:pt x="396" y="72"/>
                  </a:lnTo>
                  <a:lnTo>
                    <a:pt x="380" y="57"/>
                  </a:lnTo>
                  <a:lnTo>
                    <a:pt x="365" y="45"/>
                  </a:lnTo>
                  <a:lnTo>
                    <a:pt x="347" y="33"/>
                  </a:lnTo>
                  <a:lnTo>
                    <a:pt x="329" y="24"/>
                  </a:lnTo>
                  <a:lnTo>
                    <a:pt x="310" y="16"/>
                  </a:lnTo>
                  <a:lnTo>
                    <a:pt x="289" y="10"/>
                  </a:lnTo>
                  <a:lnTo>
                    <a:pt x="269" y="5"/>
                  </a:lnTo>
                  <a:lnTo>
                    <a:pt x="246" y="1"/>
                  </a:lnTo>
                  <a:lnTo>
                    <a:pt x="223" y="0"/>
                  </a:lnTo>
                  <a:lnTo>
                    <a:pt x="223"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3" name="Google Shape;313;p19"/>
          <p:cNvGrpSpPr/>
          <p:nvPr/>
        </p:nvGrpSpPr>
        <p:grpSpPr>
          <a:xfrm>
            <a:off x="1158027" y="3170635"/>
            <a:ext cx="8653836" cy="2695446"/>
            <a:chOff x="1158027" y="3170719"/>
            <a:chExt cx="8653836" cy="2503200"/>
          </a:xfrm>
        </p:grpSpPr>
        <p:cxnSp>
          <p:nvCxnSpPr>
            <p:cNvPr id="314" name="Google Shape;314;p19"/>
            <p:cNvCxnSpPr/>
            <p:nvPr/>
          </p:nvCxnSpPr>
          <p:spPr>
            <a:xfrm rot="10800000">
              <a:off x="1158027" y="4424412"/>
              <a:ext cx="0" cy="1189800"/>
            </a:xfrm>
            <a:prstGeom prst="straightConnector1">
              <a:avLst/>
            </a:prstGeom>
            <a:noFill/>
            <a:ln cap="flat" cmpd="sng" w="9525">
              <a:solidFill>
                <a:srgbClr val="073061"/>
              </a:solidFill>
              <a:prstDash val="solid"/>
              <a:miter lim="800000"/>
              <a:headEnd len="sm" w="sm" type="none"/>
              <a:tailEnd len="sm" w="sm" type="none"/>
            </a:ln>
          </p:spPr>
        </p:cxnSp>
        <p:cxnSp>
          <p:nvCxnSpPr>
            <p:cNvPr id="315" name="Google Shape;315;p19"/>
            <p:cNvCxnSpPr/>
            <p:nvPr/>
          </p:nvCxnSpPr>
          <p:spPr>
            <a:xfrm rot="10800000">
              <a:off x="3438362" y="3170719"/>
              <a:ext cx="0" cy="2503200"/>
            </a:xfrm>
            <a:prstGeom prst="straightConnector1">
              <a:avLst/>
            </a:prstGeom>
            <a:noFill/>
            <a:ln cap="flat" cmpd="sng" w="9525">
              <a:solidFill>
                <a:srgbClr val="073061"/>
              </a:solidFill>
              <a:prstDash val="solid"/>
              <a:miter lim="800000"/>
              <a:headEnd len="sm" w="sm" type="none"/>
              <a:tailEnd len="sm" w="sm" type="none"/>
            </a:ln>
          </p:spPr>
        </p:cxnSp>
        <p:cxnSp>
          <p:nvCxnSpPr>
            <p:cNvPr id="316" name="Google Shape;316;p19"/>
            <p:cNvCxnSpPr/>
            <p:nvPr/>
          </p:nvCxnSpPr>
          <p:spPr>
            <a:xfrm rot="10800000">
              <a:off x="5750746" y="4424412"/>
              <a:ext cx="0" cy="1189800"/>
            </a:xfrm>
            <a:prstGeom prst="straightConnector1">
              <a:avLst/>
            </a:prstGeom>
            <a:noFill/>
            <a:ln cap="flat" cmpd="sng" w="9525">
              <a:solidFill>
                <a:srgbClr val="073061"/>
              </a:solidFill>
              <a:prstDash val="solid"/>
              <a:miter lim="800000"/>
              <a:headEnd len="sm" w="sm" type="none"/>
              <a:tailEnd len="sm" w="sm" type="none"/>
            </a:ln>
          </p:spPr>
        </p:cxnSp>
        <p:cxnSp>
          <p:nvCxnSpPr>
            <p:cNvPr id="317" name="Google Shape;317;p19"/>
            <p:cNvCxnSpPr/>
            <p:nvPr/>
          </p:nvCxnSpPr>
          <p:spPr>
            <a:xfrm rot="10800000">
              <a:off x="8031081" y="3170719"/>
              <a:ext cx="0" cy="2503200"/>
            </a:xfrm>
            <a:prstGeom prst="straightConnector1">
              <a:avLst/>
            </a:prstGeom>
            <a:noFill/>
            <a:ln cap="flat" cmpd="sng" w="9525">
              <a:solidFill>
                <a:srgbClr val="073061"/>
              </a:solidFill>
              <a:prstDash val="solid"/>
              <a:miter lim="800000"/>
              <a:headEnd len="sm" w="sm" type="none"/>
              <a:tailEnd len="sm" w="sm" type="none"/>
            </a:ln>
          </p:spPr>
        </p:cxnSp>
        <p:cxnSp>
          <p:nvCxnSpPr>
            <p:cNvPr id="318" name="Google Shape;318;p19"/>
            <p:cNvCxnSpPr/>
            <p:nvPr/>
          </p:nvCxnSpPr>
          <p:spPr>
            <a:xfrm rot="10800000">
              <a:off x="9811863" y="4424412"/>
              <a:ext cx="0" cy="1189800"/>
            </a:xfrm>
            <a:prstGeom prst="straightConnector1">
              <a:avLst/>
            </a:prstGeom>
            <a:noFill/>
            <a:ln cap="flat" cmpd="sng" w="9525">
              <a:solidFill>
                <a:srgbClr val="073061"/>
              </a:solidFill>
              <a:prstDash val="solid"/>
              <a:miter lim="800000"/>
              <a:headEnd len="sm" w="sm" type="none"/>
              <a:tailEnd len="sm" w="sm"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526625" y="365125"/>
            <a:ext cx="9148500" cy="121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ID"/>
              <a:t>HOW TO CONFIGURE</a:t>
            </a:r>
            <a:r>
              <a:rPr b="1" lang="en-ID"/>
              <a:t> IFTTT?!</a:t>
            </a:r>
            <a:endParaRPr b="1"/>
          </a:p>
        </p:txBody>
      </p:sp>
      <p:sp>
        <p:nvSpPr>
          <p:cNvPr id="325" name="Google Shape;325;p20"/>
          <p:cNvSpPr txBox="1"/>
          <p:nvPr>
            <p:ph idx="12" type="sldNum"/>
          </p:nvPr>
        </p:nvSpPr>
        <p:spPr>
          <a:xfrm>
            <a:off x="7370043" y="5843008"/>
            <a:ext cx="2305500" cy="33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D"/>
              <a:t>‹#›</a:t>
            </a:fld>
            <a:endParaRPr/>
          </a:p>
        </p:txBody>
      </p:sp>
      <p:sp>
        <p:nvSpPr>
          <p:cNvPr id="326" name="Google Shape;326;p20"/>
          <p:cNvSpPr/>
          <p:nvPr/>
        </p:nvSpPr>
        <p:spPr>
          <a:xfrm flipH="1">
            <a:off x="1310850" y="1652975"/>
            <a:ext cx="10317600" cy="4524000"/>
          </a:xfrm>
          <a:prstGeom prst="rect">
            <a:avLst/>
          </a:prstGeom>
          <a:solidFill>
            <a:srgbClr val="78E3DB"/>
          </a:solidFill>
          <a:ln cap="flat" cmpd="sng" w="9525">
            <a:solidFill>
              <a:srgbClr val="43434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1000"/>
              </a:spcBef>
              <a:spcAft>
                <a:spcPts val="0"/>
              </a:spcAft>
              <a:buSzPts val="1100"/>
              <a:buNone/>
            </a:pPr>
            <a:r>
              <a:rPr lang="en-ID" sz="2800">
                <a:solidFill>
                  <a:schemeClr val="dk1"/>
                </a:solidFill>
                <a:latin typeface="Calibri"/>
                <a:ea typeface="Calibri"/>
                <a:cs typeface="Calibri"/>
                <a:sym typeface="Calibri"/>
              </a:rPr>
              <a:t>Initially an applet can be created for turning on the device and another applet for turning off the same device.</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SzPts val="1100"/>
              <a:buNone/>
            </a:pPr>
            <a:r>
              <a:rPr b="1" lang="en-ID" sz="2800">
                <a:solidFill>
                  <a:schemeClr val="dk1"/>
                </a:solidFill>
                <a:latin typeface="Calibri"/>
                <a:ea typeface="Calibri"/>
                <a:cs typeface="Calibri"/>
                <a:sym typeface="Calibri"/>
              </a:rPr>
              <a:t>TURNING ON:</a:t>
            </a:r>
            <a:endParaRPr b="1"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SzPts val="1100"/>
              <a:buNone/>
            </a:pPr>
            <a:r>
              <a:rPr lang="en-ID" sz="2800">
                <a:solidFill>
                  <a:schemeClr val="dk1"/>
                </a:solidFill>
                <a:latin typeface="Calibri"/>
                <a:ea typeface="Calibri"/>
                <a:cs typeface="Calibri"/>
                <a:sym typeface="Calibri"/>
              </a:rPr>
              <a:t>▪In “this+” google assistant is added and commands are given to it.</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SzPts val="1100"/>
              <a:buNone/>
            </a:pPr>
            <a:r>
              <a:rPr lang="en-ID" sz="2800">
                <a:solidFill>
                  <a:schemeClr val="dk1"/>
                </a:solidFill>
                <a:latin typeface="Calibri"/>
                <a:ea typeface="Calibri"/>
                <a:cs typeface="Calibri"/>
                <a:sym typeface="Calibri"/>
              </a:rPr>
              <a:t>▪Next, “that”was given as webhooks in which some commands are given to respond to google assistant through blynk app(by giving auth token from blynk app).</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SzPts val="1100"/>
              <a:buNone/>
            </a:pPr>
            <a:r>
              <a:rPr lang="en-ID" sz="2800">
                <a:solidFill>
                  <a:schemeClr val="dk1"/>
                </a:solidFill>
                <a:latin typeface="Calibri"/>
                <a:ea typeface="Calibri"/>
                <a:cs typeface="Calibri"/>
                <a:sym typeface="Calibri"/>
              </a:rPr>
              <a:t>Similarly for turn off, but only the commands given changes.</a:t>
            </a:r>
            <a:endParaRPr sz="1800">
              <a:solidFill>
                <a:schemeClr val="lt1"/>
              </a:solidFill>
              <a:latin typeface="Calibri"/>
              <a:ea typeface="Calibri"/>
              <a:cs typeface="Calibri"/>
              <a:sym typeface="Calibri"/>
            </a:endParaRPr>
          </a:p>
        </p:txBody>
      </p:sp>
      <p:sp>
        <p:nvSpPr>
          <p:cNvPr id="327" name="Google Shape;327;p20"/>
          <p:cNvSpPr/>
          <p:nvPr/>
        </p:nvSpPr>
        <p:spPr>
          <a:xfrm rot="10800000">
            <a:off x="6238100" y="198025"/>
            <a:ext cx="156000" cy="137700"/>
          </a:xfrm>
          <a:prstGeom prst="rect">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20"/>
          <p:cNvSpPr/>
          <p:nvPr/>
        </p:nvSpPr>
        <p:spPr>
          <a:xfrm flipH="1">
            <a:off x="6429985" y="193236"/>
            <a:ext cx="165600" cy="142500"/>
          </a:xfrm>
          <a:prstGeom prst="rect">
            <a:avLst/>
          </a:prstGeom>
          <a:solidFill>
            <a:srgbClr val="78E3DB"/>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20"/>
          <p:cNvSpPr/>
          <p:nvPr/>
        </p:nvSpPr>
        <p:spPr>
          <a:xfrm>
            <a:off x="526625" y="1641275"/>
            <a:ext cx="795000" cy="4535700"/>
          </a:xfrm>
          <a:prstGeom prst="rect">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20"/>
          <p:cNvSpPr/>
          <p:nvPr/>
        </p:nvSpPr>
        <p:spPr>
          <a:xfrm>
            <a:off x="1156025" y="1647125"/>
            <a:ext cx="165600" cy="45357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p:nvPr/>
        </p:nvSpPr>
        <p:spPr>
          <a:xfrm>
            <a:off x="4238705" y="2856183"/>
            <a:ext cx="397956" cy="398889"/>
          </a:xfrm>
          <a:prstGeom prst="ellipse">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21"/>
          <p:cNvSpPr/>
          <p:nvPr/>
        </p:nvSpPr>
        <p:spPr>
          <a:xfrm>
            <a:off x="7591381" y="2856183"/>
            <a:ext cx="397956" cy="398889"/>
          </a:xfrm>
          <a:prstGeom prst="ellipse">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21"/>
          <p:cNvSpPr/>
          <p:nvPr/>
        </p:nvSpPr>
        <p:spPr>
          <a:xfrm>
            <a:off x="4184877" y="2025877"/>
            <a:ext cx="3822300" cy="3822300"/>
          </a:xfrm>
          <a:prstGeom prst="ellipse">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8" name="Google Shape;338;p21"/>
          <p:cNvCxnSpPr/>
          <p:nvPr/>
        </p:nvCxnSpPr>
        <p:spPr>
          <a:xfrm rot="5400000">
            <a:off x="4077261" y="3937000"/>
            <a:ext cx="4037479" cy="0"/>
          </a:xfrm>
          <a:prstGeom prst="straightConnector1">
            <a:avLst/>
          </a:prstGeom>
          <a:noFill/>
          <a:ln cap="flat" cmpd="sng" w="9525">
            <a:solidFill>
              <a:srgbClr val="D8D8D8"/>
            </a:solidFill>
            <a:prstDash val="solid"/>
            <a:miter lim="800000"/>
            <a:headEnd len="med" w="med" type="oval"/>
            <a:tailEnd len="med" w="med" type="oval"/>
          </a:ln>
        </p:spPr>
      </p:cxnSp>
      <p:cxnSp>
        <p:nvCxnSpPr>
          <p:cNvPr id="339" name="Google Shape;339;p21"/>
          <p:cNvCxnSpPr/>
          <p:nvPr/>
        </p:nvCxnSpPr>
        <p:spPr>
          <a:xfrm>
            <a:off x="550959" y="3937000"/>
            <a:ext cx="11161615" cy="0"/>
          </a:xfrm>
          <a:prstGeom prst="straightConnector1">
            <a:avLst/>
          </a:prstGeom>
          <a:noFill/>
          <a:ln cap="flat" cmpd="sng" w="9525">
            <a:solidFill>
              <a:srgbClr val="D8D8D8"/>
            </a:solidFill>
            <a:prstDash val="solid"/>
            <a:miter lim="800000"/>
            <a:headEnd len="med" w="med" type="oval"/>
            <a:tailEnd len="med" w="med" type="oval"/>
          </a:ln>
        </p:spPr>
      </p:cxnSp>
      <p:sp>
        <p:nvSpPr>
          <p:cNvPr id="340" name="Google Shape;340;p21"/>
          <p:cNvSpPr txBox="1"/>
          <p:nvPr>
            <p:ph type="title"/>
          </p:nvPr>
        </p:nvSpPr>
        <p:spPr>
          <a:xfrm>
            <a:off x="515937" y="611236"/>
            <a:ext cx="11196637" cy="838152"/>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595959"/>
              </a:buClr>
              <a:buSzPts val="3600"/>
              <a:buFont typeface="Quattrocento Sans"/>
              <a:buNone/>
            </a:pPr>
            <a:r>
              <a:rPr lang="en-ID"/>
              <a:t>OUTCOMES</a:t>
            </a:r>
            <a:endParaRPr/>
          </a:p>
        </p:txBody>
      </p:sp>
      <p:sp>
        <p:nvSpPr>
          <p:cNvPr id="341" name="Google Shape;341;p21"/>
          <p:cNvSpPr/>
          <p:nvPr/>
        </p:nvSpPr>
        <p:spPr>
          <a:xfrm>
            <a:off x="5004971" y="2845971"/>
            <a:ext cx="2182200" cy="2182200"/>
          </a:xfrm>
          <a:prstGeom prst="ellipse">
            <a:avLst/>
          </a:prstGeom>
          <a:solidFill>
            <a:srgbClr val="07306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42" name="Google Shape;342;p21"/>
          <p:cNvGrpSpPr/>
          <p:nvPr/>
        </p:nvGrpSpPr>
        <p:grpSpPr>
          <a:xfrm>
            <a:off x="4671561" y="2780177"/>
            <a:ext cx="279603" cy="648822"/>
            <a:chOff x="9399588" y="1389063"/>
            <a:chExt cx="123825" cy="287337"/>
          </a:xfrm>
        </p:grpSpPr>
        <p:sp>
          <p:nvSpPr>
            <p:cNvPr id="343" name="Google Shape;343;p21"/>
            <p:cNvSpPr/>
            <p:nvPr/>
          </p:nvSpPr>
          <p:spPr>
            <a:xfrm>
              <a:off x="9399588" y="1389063"/>
              <a:ext cx="123825" cy="168275"/>
            </a:xfrm>
            <a:custGeom>
              <a:rect b="b" l="l" r="r" t="t"/>
              <a:pathLst>
                <a:path extrusionOk="0" h="527" w="391">
                  <a:moveTo>
                    <a:pt x="139" y="1"/>
                  </a:moveTo>
                  <a:lnTo>
                    <a:pt x="136" y="0"/>
                  </a:lnTo>
                  <a:lnTo>
                    <a:pt x="132" y="1"/>
                  </a:lnTo>
                  <a:lnTo>
                    <a:pt x="128" y="3"/>
                  </a:lnTo>
                  <a:lnTo>
                    <a:pt x="125" y="5"/>
                  </a:lnTo>
                  <a:lnTo>
                    <a:pt x="122" y="9"/>
                  </a:lnTo>
                  <a:lnTo>
                    <a:pt x="121" y="12"/>
                  </a:lnTo>
                  <a:lnTo>
                    <a:pt x="120" y="16"/>
                  </a:lnTo>
                  <a:lnTo>
                    <a:pt x="121" y="21"/>
                  </a:lnTo>
                  <a:lnTo>
                    <a:pt x="128" y="44"/>
                  </a:lnTo>
                  <a:lnTo>
                    <a:pt x="136" y="71"/>
                  </a:lnTo>
                  <a:lnTo>
                    <a:pt x="142" y="102"/>
                  </a:lnTo>
                  <a:lnTo>
                    <a:pt x="148" y="133"/>
                  </a:lnTo>
                  <a:lnTo>
                    <a:pt x="149" y="149"/>
                  </a:lnTo>
                  <a:lnTo>
                    <a:pt x="149" y="166"/>
                  </a:lnTo>
                  <a:lnTo>
                    <a:pt x="149" y="182"/>
                  </a:lnTo>
                  <a:lnTo>
                    <a:pt x="148" y="199"/>
                  </a:lnTo>
                  <a:lnTo>
                    <a:pt x="146" y="215"/>
                  </a:lnTo>
                  <a:lnTo>
                    <a:pt x="142" y="232"/>
                  </a:lnTo>
                  <a:lnTo>
                    <a:pt x="137" y="248"/>
                  </a:lnTo>
                  <a:lnTo>
                    <a:pt x="131" y="263"/>
                  </a:lnTo>
                  <a:lnTo>
                    <a:pt x="119" y="248"/>
                  </a:lnTo>
                  <a:lnTo>
                    <a:pt x="108" y="229"/>
                  </a:lnTo>
                  <a:lnTo>
                    <a:pt x="97" y="208"/>
                  </a:lnTo>
                  <a:lnTo>
                    <a:pt x="89" y="191"/>
                  </a:lnTo>
                  <a:lnTo>
                    <a:pt x="87" y="187"/>
                  </a:lnTo>
                  <a:lnTo>
                    <a:pt x="85" y="183"/>
                  </a:lnTo>
                  <a:lnTo>
                    <a:pt x="81" y="182"/>
                  </a:lnTo>
                  <a:lnTo>
                    <a:pt x="76" y="181"/>
                  </a:lnTo>
                  <a:lnTo>
                    <a:pt x="72" y="181"/>
                  </a:lnTo>
                  <a:lnTo>
                    <a:pt x="69" y="182"/>
                  </a:lnTo>
                  <a:lnTo>
                    <a:pt x="65" y="185"/>
                  </a:lnTo>
                  <a:lnTo>
                    <a:pt x="63" y="187"/>
                  </a:lnTo>
                  <a:lnTo>
                    <a:pt x="52" y="205"/>
                  </a:lnTo>
                  <a:lnTo>
                    <a:pt x="31" y="244"/>
                  </a:lnTo>
                  <a:lnTo>
                    <a:pt x="19" y="269"/>
                  </a:lnTo>
                  <a:lnTo>
                    <a:pt x="9" y="294"/>
                  </a:lnTo>
                  <a:lnTo>
                    <a:pt x="5" y="308"/>
                  </a:lnTo>
                  <a:lnTo>
                    <a:pt x="3" y="321"/>
                  </a:lnTo>
                  <a:lnTo>
                    <a:pt x="0" y="334"/>
                  </a:lnTo>
                  <a:lnTo>
                    <a:pt x="0" y="346"/>
                  </a:lnTo>
                  <a:lnTo>
                    <a:pt x="1" y="364"/>
                  </a:lnTo>
                  <a:lnTo>
                    <a:pt x="4" y="382"/>
                  </a:lnTo>
                  <a:lnTo>
                    <a:pt x="9" y="400"/>
                  </a:lnTo>
                  <a:lnTo>
                    <a:pt x="16" y="415"/>
                  </a:lnTo>
                  <a:lnTo>
                    <a:pt x="23" y="431"/>
                  </a:lnTo>
                  <a:lnTo>
                    <a:pt x="33" y="446"/>
                  </a:lnTo>
                  <a:lnTo>
                    <a:pt x="45" y="461"/>
                  </a:lnTo>
                  <a:lnTo>
                    <a:pt x="58" y="473"/>
                  </a:lnTo>
                  <a:lnTo>
                    <a:pt x="72" y="485"/>
                  </a:lnTo>
                  <a:lnTo>
                    <a:pt x="87" y="495"/>
                  </a:lnTo>
                  <a:lnTo>
                    <a:pt x="103" y="505"/>
                  </a:lnTo>
                  <a:lnTo>
                    <a:pt x="120" y="512"/>
                  </a:lnTo>
                  <a:lnTo>
                    <a:pt x="138" y="518"/>
                  </a:lnTo>
                  <a:lnTo>
                    <a:pt x="157" y="523"/>
                  </a:lnTo>
                  <a:lnTo>
                    <a:pt x="176" y="525"/>
                  </a:lnTo>
                  <a:lnTo>
                    <a:pt x="196" y="527"/>
                  </a:lnTo>
                  <a:lnTo>
                    <a:pt x="215" y="525"/>
                  </a:lnTo>
                  <a:lnTo>
                    <a:pt x="235" y="523"/>
                  </a:lnTo>
                  <a:lnTo>
                    <a:pt x="253" y="518"/>
                  </a:lnTo>
                  <a:lnTo>
                    <a:pt x="271" y="512"/>
                  </a:lnTo>
                  <a:lnTo>
                    <a:pt x="289" y="505"/>
                  </a:lnTo>
                  <a:lnTo>
                    <a:pt x="304" y="496"/>
                  </a:lnTo>
                  <a:lnTo>
                    <a:pt x="320" y="485"/>
                  </a:lnTo>
                  <a:lnTo>
                    <a:pt x="334" y="474"/>
                  </a:lnTo>
                  <a:lnTo>
                    <a:pt x="346" y="461"/>
                  </a:lnTo>
                  <a:lnTo>
                    <a:pt x="358" y="447"/>
                  </a:lnTo>
                  <a:lnTo>
                    <a:pt x="368" y="432"/>
                  </a:lnTo>
                  <a:lnTo>
                    <a:pt x="375" y="417"/>
                  </a:lnTo>
                  <a:lnTo>
                    <a:pt x="383" y="400"/>
                  </a:lnTo>
                  <a:lnTo>
                    <a:pt x="387" y="382"/>
                  </a:lnTo>
                  <a:lnTo>
                    <a:pt x="390" y="364"/>
                  </a:lnTo>
                  <a:lnTo>
                    <a:pt x="391" y="346"/>
                  </a:lnTo>
                  <a:lnTo>
                    <a:pt x="391" y="332"/>
                  </a:lnTo>
                  <a:lnTo>
                    <a:pt x="390" y="319"/>
                  </a:lnTo>
                  <a:lnTo>
                    <a:pt x="389" y="305"/>
                  </a:lnTo>
                  <a:lnTo>
                    <a:pt x="386" y="292"/>
                  </a:lnTo>
                  <a:lnTo>
                    <a:pt x="380" y="265"/>
                  </a:lnTo>
                  <a:lnTo>
                    <a:pt x="372" y="238"/>
                  </a:lnTo>
                  <a:lnTo>
                    <a:pt x="361" y="211"/>
                  </a:lnTo>
                  <a:lnTo>
                    <a:pt x="348" y="186"/>
                  </a:lnTo>
                  <a:lnTo>
                    <a:pt x="334" y="161"/>
                  </a:lnTo>
                  <a:lnTo>
                    <a:pt x="318" y="137"/>
                  </a:lnTo>
                  <a:lnTo>
                    <a:pt x="299" y="114"/>
                  </a:lnTo>
                  <a:lnTo>
                    <a:pt x="280" y="93"/>
                  </a:lnTo>
                  <a:lnTo>
                    <a:pt x="259" y="72"/>
                  </a:lnTo>
                  <a:lnTo>
                    <a:pt x="237" y="54"/>
                  </a:lnTo>
                  <a:lnTo>
                    <a:pt x="215" y="38"/>
                  </a:lnTo>
                  <a:lnTo>
                    <a:pt x="191" y="23"/>
                  </a:lnTo>
                  <a:lnTo>
                    <a:pt x="179" y="17"/>
                  </a:lnTo>
                  <a:lnTo>
                    <a:pt x="165" y="11"/>
                  </a:lnTo>
                  <a:lnTo>
                    <a:pt x="153" y="5"/>
                  </a:lnTo>
                  <a:lnTo>
                    <a:pt x="139" y="1"/>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21"/>
            <p:cNvSpPr/>
            <p:nvPr/>
          </p:nvSpPr>
          <p:spPr>
            <a:xfrm>
              <a:off x="9423400" y="1571625"/>
              <a:ext cx="76200" cy="104775"/>
            </a:xfrm>
            <a:custGeom>
              <a:rect b="b" l="l" r="r" t="t"/>
              <a:pathLst>
                <a:path extrusionOk="0" h="331" w="240">
                  <a:moveTo>
                    <a:pt x="226" y="0"/>
                  </a:moveTo>
                  <a:lnTo>
                    <a:pt x="16" y="0"/>
                  </a:lnTo>
                  <a:lnTo>
                    <a:pt x="12" y="0"/>
                  </a:lnTo>
                  <a:lnTo>
                    <a:pt x="8" y="1"/>
                  </a:lnTo>
                  <a:lnTo>
                    <a:pt x="6" y="3"/>
                  </a:lnTo>
                  <a:lnTo>
                    <a:pt x="3" y="6"/>
                  </a:lnTo>
                  <a:lnTo>
                    <a:pt x="2" y="8"/>
                  </a:lnTo>
                  <a:lnTo>
                    <a:pt x="1" y="11"/>
                  </a:lnTo>
                  <a:lnTo>
                    <a:pt x="0" y="14"/>
                  </a:lnTo>
                  <a:lnTo>
                    <a:pt x="1" y="18"/>
                  </a:lnTo>
                  <a:lnTo>
                    <a:pt x="61" y="318"/>
                  </a:lnTo>
                  <a:lnTo>
                    <a:pt x="62" y="323"/>
                  </a:lnTo>
                  <a:lnTo>
                    <a:pt x="66" y="327"/>
                  </a:lnTo>
                  <a:lnTo>
                    <a:pt x="71" y="329"/>
                  </a:lnTo>
                  <a:lnTo>
                    <a:pt x="75" y="331"/>
                  </a:lnTo>
                  <a:lnTo>
                    <a:pt x="166" y="331"/>
                  </a:lnTo>
                  <a:lnTo>
                    <a:pt x="171" y="329"/>
                  </a:lnTo>
                  <a:lnTo>
                    <a:pt x="176" y="327"/>
                  </a:lnTo>
                  <a:lnTo>
                    <a:pt x="178" y="323"/>
                  </a:lnTo>
                  <a:lnTo>
                    <a:pt x="181" y="318"/>
                  </a:lnTo>
                  <a:lnTo>
                    <a:pt x="240" y="18"/>
                  </a:lnTo>
                  <a:lnTo>
                    <a:pt x="240" y="14"/>
                  </a:lnTo>
                  <a:lnTo>
                    <a:pt x="240" y="11"/>
                  </a:lnTo>
                  <a:lnTo>
                    <a:pt x="239" y="8"/>
                  </a:lnTo>
                  <a:lnTo>
                    <a:pt x="237" y="6"/>
                  </a:lnTo>
                  <a:lnTo>
                    <a:pt x="235" y="3"/>
                  </a:lnTo>
                  <a:lnTo>
                    <a:pt x="232" y="1"/>
                  </a:lnTo>
                  <a:lnTo>
                    <a:pt x="229" y="0"/>
                  </a:lnTo>
                  <a:lnTo>
                    <a:pt x="226"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45" name="Google Shape;345;p21"/>
          <p:cNvGrpSpPr/>
          <p:nvPr/>
        </p:nvGrpSpPr>
        <p:grpSpPr>
          <a:xfrm>
            <a:off x="6983893" y="4684512"/>
            <a:ext cx="393599" cy="395862"/>
            <a:chOff x="11037888" y="3117850"/>
            <a:chExt cx="276225" cy="277813"/>
          </a:xfrm>
        </p:grpSpPr>
        <p:sp>
          <p:nvSpPr>
            <p:cNvPr id="346" name="Google Shape;346;p21"/>
            <p:cNvSpPr/>
            <p:nvPr/>
          </p:nvSpPr>
          <p:spPr>
            <a:xfrm>
              <a:off x="11037888" y="3222625"/>
              <a:ext cx="17463" cy="9525"/>
            </a:xfrm>
            <a:custGeom>
              <a:rect b="b" l="l" r="r" t="t"/>
              <a:pathLst>
                <a:path extrusionOk="0" h="31" w="59">
                  <a:moveTo>
                    <a:pt x="45" y="0"/>
                  </a:moveTo>
                  <a:lnTo>
                    <a:pt x="14" y="0"/>
                  </a:lnTo>
                  <a:lnTo>
                    <a:pt x="8" y="2"/>
                  </a:lnTo>
                  <a:lnTo>
                    <a:pt x="3" y="5"/>
                  </a:lnTo>
                  <a:lnTo>
                    <a:pt x="1" y="10"/>
                  </a:lnTo>
                  <a:lnTo>
                    <a:pt x="0" y="16"/>
                  </a:lnTo>
                  <a:lnTo>
                    <a:pt x="1" y="21"/>
                  </a:lnTo>
                  <a:lnTo>
                    <a:pt x="3" y="26"/>
                  </a:lnTo>
                  <a:lnTo>
                    <a:pt x="8" y="30"/>
                  </a:lnTo>
                  <a:lnTo>
                    <a:pt x="14" y="31"/>
                  </a:lnTo>
                  <a:lnTo>
                    <a:pt x="45" y="31"/>
                  </a:lnTo>
                  <a:lnTo>
                    <a:pt x="51" y="30"/>
                  </a:lnTo>
                  <a:lnTo>
                    <a:pt x="56" y="26"/>
                  </a:lnTo>
                  <a:lnTo>
                    <a:pt x="58" y="21"/>
                  </a:lnTo>
                  <a:lnTo>
                    <a:pt x="59" y="16"/>
                  </a:lnTo>
                  <a:lnTo>
                    <a:pt x="58" y="10"/>
                  </a:lnTo>
                  <a:lnTo>
                    <a:pt x="56" y="5"/>
                  </a:lnTo>
                  <a:lnTo>
                    <a:pt x="51" y="2"/>
                  </a:lnTo>
                  <a:lnTo>
                    <a:pt x="45"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21"/>
            <p:cNvSpPr/>
            <p:nvPr/>
          </p:nvSpPr>
          <p:spPr>
            <a:xfrm>
              <a:off x="11080750" y="3141663"/>
              <a:ext cx="23813" cy="23813"/>
            </a:xfrm>
            <a:custGeom>
              <a:rect b="b" l="l" r="r" t="t"/>
              <a:pathLst>
                <a:path extrusionOk="0" h="76" w="75">
                  <a:moveTo>
                    <a:pt x="49" y="71"/>
                  </a:moveTo>
                  <a:lnTo>
                    <a:pt x="54" y="75"/>
                  </a:lnTo>
                  <a:lnTo>
                    <a:pt x="60" y="76"/>
                  </a:lnTo>
                  <a:lnTo>
                    <a:pt x="66" y="75"/>
                  </a:lnTo>
                  <a:lnTo>
                    <a:pt x="71" y="71"/>
                  </a:lnTo>
                  <a:lnTo>
                    <a:pt x="73" y="66"/>
                  </a:lnTo>
                  <a:lnTo>
                    <a:pt x="75" y="60"/>
                  </a:lnTo>
                  <a:lnTo>
                    <a:pt x="73" y="55"/>
                  </a:lnTo>
                  <a:lnTo>
                    <a:pt x="71" y="49"/>
                  </a:lnTo>
                  <a:lnTo>
                    <a:pt x="26" y="4"/>
                  </a:lnTo>
                  <a:lnTo>
                    <a:pt x="21" y="1"/>
                  </a:lnTo>
                  <a:lnTo>
                    <a:pt x="15" y="0"/>
                  </a:lnTo>
                  <a:lnTo>
                    <a:pt x="9" y="1"/>
                  </a:lnTo>
                  <a:lnTo>
                    <a:pt x="4" y="5"/>
                  </a:lnTo>
                  <a:lnTo>
                    <a:pt x="1" y="10"/>
                  </a:lnTo>
                  <a:lnTo>
                    <a:pt x="0" y="15"/>
                  </a:lnTo>
                  <a:lnTo>
                    <a:pt x="1" y="21"/>
                  </a:lnTo>
                  <a:lnTo>
                    <a:pt x="4" y="26"/>
                  </a:lnTo>
                  <a:lnTo>
                    <a:pt x="49" y="71"/>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21"/>
            <p:cNvSpPr/>
            <p:nvPr/>
          </p:nvSpPr>
          <p:spPr>
            <a:xfrm>
              <a:off x="11171238" y="3117850"/>
              <a:ext cx="9525" cy="28575"/>
            </a:xfrm>
            <a:custGeom>
              <a:rect b="b" l="l" r="r" t="t"/>
              <a:pathLst>
                <a:path extrusionOk="0" h="91" w="29">
                  <a:moveTo>
                    <a:pt x="15" y="91"/>
                  </a:moveTo>
                  <a:lnTo>
                    <a:pt x="21" y="90"/>
                  </a:lnTo>
                  <a:lnTo>
                    <a:pt x="26" y="87"/>
                  </a:lnTo>
                  <a:lnTo>
                    <a:pt x="28" y="82"/>
                  </a:lnTo>
                  <a:lnTo>
                    <a:pt x="29" y="76"/>
                  </a:lnTo>
                  <a:lnTo>
                    <a:pt x="29" y="16"/>
                  </a:lnTo>
                  <a:lnTo>
                    <a:pt x="28" y="10"/>
                  </a:lnTo>
                  <a:lnTo>
                    <a:pt x="26" y="5"/>
                  </a:lnTo>
                  <a:lnTo>
                    <a:pt x="21" y="2"/>
                  </a:lnTo>
                  <a:lnTo>
                    <a:pt x="15" y="0"/>
                  </a:lnTo>
                  <a:lnTo>
                    <a:pt x="9" y="2"/>
                  </a:lnTo>
                  <a:lnTo>
                    <a:pt x="4" y="5"/>
                  </a:lnTo>
                  <a:lnTo>
                    <a:pt x="1" y="10"/>
                  </a:lnTo>
                  <a:lnTo>
                    <a:pt x="0" y="16"/>
                  </a:lnTo>
                  <a:lnTo>
                    <a:pt x="0" y="76"/>
                  </a:lnTo>
                  <a:lnTo>
                    <a:pt x="1" y="82"/>
                  </a:lnTo>
                  <a:lnTo>
                    <a:pt x="4" y="87"/>
                  </a:lnTo>
                  <a:lnTo>
                    <a:pt x="9" y="90"/>
                  </a:lnTo>
                  <a:lnTo>
                    <a:pt x="15" y="91"/>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21"/>
            <p:cNvSpPr/>
            <p:nvPr/>
          </p:nvSpPr>
          <p:spPr>
            <a:xfrm>
              <a:off x="11242675" y="3141663"/>
              <a:ext cx="23813" cy="23813"/>
            </a:xfrm>
            <a:custGeom>
              <a:rect b="b" l="l" r="r" t="t"/>
              <a:pathLst>
                <a:path extrusionOk="0" h="75" w="75">
                  <a:moveTo>
                    <a:pt x="16" y="75"/>
                  </a:moveTo>
                  <a:lnTo>
                    <a:pt x="21" y="75"/>
                  </a:lnTo>
                  <a:lnTo>
                    <a:pt x="25" y="71"/>
                  </a:lnTo>
                  <a:lnTo>
                    <a:pt x="71" y="26"/>
                  </a:lnTo>
                  <a:lnTo>
                    <a:pt x="74" y="21"/>
                  </a:lnTo>
                  <a:lnTo>
                    <a:pt x="75" y="15"/>
                  </a:lnTo>
                  <a:lnTo>
                    <a:pt x="74" y="10"/>
                  </a:lnTo>
                  <a:lnTo>
                    <a:pt x="71" y="5"/>
                  </a:lnTo>
                  <a:lnTo>
                    <a:pt x="66" y="1"/>
                  </a:lnTo>
                  <a:lnTo>
                    <a:pt x="61" y="0"/>
                  </a:lnTo>
                  <a:lnTo>
                    <a:pt x="55" y="1"/>
                  </a:lnTo>
                  <a:lnTo>
                    <a:pt x="50" y="5"/>
                  </a:lnTo>
                  <a:lnTo>
                    <a:pt x="5" y="49"/>
                  </a:lnTo>
                  <a:lnTo>
                    <a:pt x="1" y="55"/>
                  </a:lnTo>
                  <a:lnTo>
                    <a:pt x="0" y="60"/>
                  </a:lnTo>
                  <a:lnTo>
                    <a:pt x="1" y="66"/>
                  </a:lnTo>
                  <a:lnTo>
                    <a:pt x="5" y="71"/>
                  </a:lnTo>
                  <a:lnTo>
                    <a:pt x="10" y="75"/>
                  </a:lnTo>
                  <a:lnTo>
                    <a:pt x="16" y="75"/>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21"/>
            <p:cNvSpPr/>
            <p:nvPr/>
          </p:nvSpPr>
          <p:spPr>
            <a:xfrm>
              <a:off x="11295063" y="3222625"/>
              <a:ext cx="19050" cy="9525"/>
            </a:xfrm>
            <a:custGeom>
              <a:rect b="b" l="l" r="r" t="t"/>
              <a:pathLst>
                <a:path extrusionOk="0" h="31" w="60">
                  <a:moveTo>
                    <a:pt x="45" y="0"/>
                  </a:moveTo>
                  <a:lnTo>
                    <a:pt x="15" y="0"/>
                  </a:lnTo>
                  <a:lnTo>
                    <a:pt x="8" y="2"/>
                  </a:lnTo>
                  <a:lnTo>
                    <a:pt x="5" y="5"/>
                  </a:lnTo>
                  <a:lnTo>
                    <a:pt x="1" y="10"/>
                  </a:lnTo>
                  <a:lnTo>
                    <a:pt x="0" y="16"/>
                  </a:lnTo>
                  <a:lnTo>
                    <a:pt x="1" y="21"/>
                  </a:lnTo>
                  <a:lnTo>
                    <a:pt x="5" y="26"/>
                  </a:lnTo>
                  <a:lnTo>
                    <a:pt x="8" y="30"/>
                  </a:lnTo>
                  <a:lnTo>
                    <a:pt x="15" y="31"/>
                  </a:lnTo>
                  <a:lnTo>
                    <a:pt x="45" y="31"/>
                  </a:lnTo>
                  <a:lnTo>
                    <a:pt x="51" y="30"/>
                  </a:lnTo>
                  <a:lnTo>
                    <a:pt x="56" y="26"/>
                  </a:lnTo>
                  <a:lnTo>
                    <a:pt x="58" y="21"/>
                  </a:lnTo>
                  <a:lnTo>
                    <a:pt x="60" y="16"/>
                  </a:lnTo>
                  <a:lnTo>
                    <a:pt x="58" y="10"/>
                  </a:lnTo>
                  <a:lnTo>
                    <a:pt x="56" y="5"/>
                  </a:lnTo>
                  <a:lnTo>
                    <a:pt x="51" y="2"/>
                  </a:lnTo>
                  <a:lnTo>
                    <a:pt x="45"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21"/>
            <p:cNvSpPr/>
            <p:nvPr/>
          </p:nvSpPr>
          <p:spPr>
            <a:xfrm>
              <a:off x="11055350" y="3184525"/>
              <a:ext cx="239713" cy="211138"/>
            </a:xfrm>
            <a:custGeom>
              <a:rect b="b" l="l" r="r" t="t"/>
              <a:pathLst>
                <a:path extrusionOk="0" h="662" w="753">
                  <a:moveTo>
                    <a:pt x="63" y="210"/>
                  </a:moveTo>
                  <a:lnTo>
                    <a:pt x="64" y="202"/>
                  </a:lnTo>
                  <a:lnTo>
                    <a:pt x="68" y="195"/>
                  </a:lnTo>
                  <a:lnTo>
                    <a:pt x="71" y="189"/>
                  </a:lnTo>
                  <a:lnTo>
                    <a:pt x="76" y="183"/>
                  </a:lnTo>
                  <a:lnTo>
                    <a:pt x="81" y="178"/>
                  </a:lnTo>
                  <a:lnTo>
                    <a:pt x="88" y="172"/>
                  </a:lnTo>
                  <a:lnTo>
                    <a:pt x="96" y="168"/>
                  </a:lnTo>
                  <a:lnTo>
                    <a:pt x="104" y="165"/>
                  </a:lnTo>
                  <a:lnTo>
                    <a:pt x="114" y="161"/>
                  </a:lnTo>
                  <a:lnTo>
                    <a:pt x="125" y="157"/>
                  </a:lnTo>
                  <a:lnTo>
                    <a:pt x="136" y="155"/>
                  </a:lnTo>
                  <a:lnTo>
                    <a:pt x="149" y="154"/>
                  </a:lnTo>
                  <a:lnTo>
                    <a:pt x="178" y="151"/>
                  </a:lnTo>
                  <a:lnTo>
                    <a:pt x="212" y="150"/>
                  </a:lnTo>
                  <a:lnTo>
                    <a:pt x="217" y="149"/>
                  </a:lnTo>
                  <a:lnTo>
                    <a:pt x="222" y="145"/>
                  </a:lnTo>
                  <a:lnTo>
                    <a:pt x="225" y="140"/>
                  </a:lnTo>
                  <a:lnTo>
                    <a:pt x="226" y="135"/>
                  </a:lnTo>
                  <a:lnTo>
                    <a:pt x="228" y="123"/>
                  </a:lnTo>
                  <a:lnTo>
                    <a:pt x="230" y="111"/>
                  </a:lnTo>
                  <a:lnTo>
                    <a:pt x="235" y="101"/>
                  </a:lnTo>
                  <a:lnTo>
                    <a:pt x="241" y="90"/>
                  </a:lnTo>
                  <a:lnTo>
                    <a:pt x="248" y="82"/>
                  </a:lnTo>
                  <a:lnTo>
                    <a:pt x="257" y="73"/>
                  </a:lnTo>
                  <a:lnTo>
                    <a:pt x="267" y="64"/>
                  </a:lnTo>
                  <a:lnTo>
                    <a:pt x="279" y="57"/>
                  </a:lnTo>
                  <a:lnTo>
                    <a:pt x="291" y="51"/>
                  </a:lnTo>
                  <a:lnTo>
                    <a:pt x="303" y="45"/>
                  </a:lnTo>
                  <a:lnTo>
                    <a:pt x="317" y="41"/>
                  </a:lnTo>
                  <a:lnTo>
                    <a:pt x="331" y="36"/>
                  </a:lnTo>
                  <a:lnTo>
                    <a:pt x="346" y="34"/>
                  </a:lnTo>
                  <a:lnTo>
                    <a:pt x="361" y="32"/>
                  </a:lnTo>
                  <a:lnTo>
                    <a:pt x="377" y="30"/>
                  </a:lnTo>
                  <a:lnTo>
                    <a:pt x="391" y="29"/>
                  </a:lnTo>
                  <a:lnTo>
                    <a:pt x="405" y="30"/>
                  </a:lnTo>
                  <a:lnTo>
                    <a:pt x="419" y="32"/>
                  </a:lnTo>
                  <a:lnTo>
                    <a:pt x="433" y="33"/>
                  </a:lnTo>
                  <a:lnTo>
                    <a:pt x="446" y="36"/>
                  </a:lnTo>
                  <a:lnTo>
                    <a:pt x="458" y="39"/>
                  </a:lnTo>
                  <a:lnTo>
                    <a:pt x="471" y="44"/>
                  </a:lnTo>
                  <a:lnTo>
                    <a:pt x="483" y="49"/>
                  </a:lnTo>
                  <a:lnTo>
                    <a:pt x="494" y="55"/>
                  </a:lnTo>
                  <a:lnTo>
                    <a:pt x="505" y="62"/>
                  </a:lnTo>
                  <a:lnTo>
                    <a:pt x="513" y="69"/>
                  </a:lnTo>
                  <a:lnTo>
                    <a:pt x="522" y="78"/>
                  </a:lnTo>
                  <a:lnTo>
                    <a:pt x="529" y="88"/>
                  </a:lnTo>
                  <a:lnTo>
                    <a:pt x="534" y="99"/>
                  </a:lnTo>
                  <a:lnTo>
                    <a:pt x="539" y="110"/>
                  </a:lnTo>
                  <a:lnTo>
                    <a:pt x="542" y="122"/>
                  </a:lnTo>
                  <a:lnTo>
                    <a:pt x="542" y="135"/>
                  </a:lnTo>
                  <a:lnTo>
                    <a:pt x="543" y="140"/>
                  </a:lnTo>
                  <a:lnTo>
                    <a:pt x="546" y="145"/>
                  </a:lnTo>
                  <a:lnTo>
                    <a:pt x="551" y="149"/>
                  </a:lnTo>
                  <a:lnTo>
                    <a:pt x="557" y="150"/>
                  </a:lnTo>
                  <a:lnTo>
                    <a:pt x="589" y="151"/>
                  </a:lnTo>
                  <a:lnTo>
                    <a:pt x="615" y="154"/>
                  </a:lnTo>
                  <a:lnTo>
                    <a:pt x="627" y="155"/>
                  </a:lnTo>
                  <a:lnTo>
                    <a:pt x="638" y="157"/>
                  </a:lnTo>
                  <a:lnTo>
                    <a:pt x="648" y="160"/>
                  </a:lnTo>
                  <a:lnTo>
                    <a:pt x="656" y="163"/>
                  </a:lnTo>
                  <a:lnTo>
                    <a:pt x="664" y="167"/>
                  </a:lnTo>
                  <a:lnTo>
                    <a:pt x="670" y="172"/>
                  </a:lnTo>
                  <a:lnTo>
                    <a:pt x="676" y="177"/>
                  </a:lnTo>
                  <a:lnTo>
                    <a:pt x="681" y="182"/>
                  </a:lnTo>
                  <a:lnTo>
                    <a:pt x="684" y="188"/>
                  </a:lnTo>
                  <a:lnTo>
                    <a:pt x="688" y="195"/>
                  </a:lnTo>
                  <a:lnTo>
                    <a:pt x="689" y="202"/>
                  </a:lnTo>
                  <a:lnTo>
                    <a:pt x="692" y="210"/>
                  </a:lnTo>
                  <a:lnTo>
                    <a:pt x="63" y="210"/>
                  </a:lnTo>
                  <a:close/>
                  <a:moveTo>
                    <a:pt x="362" y="345"/>
                  </a:moveTo>
                  <a:lnTo>
                    <a:pt x="362" y="315"/>
                  </a:lnTo>
                  <a:lnTo>
                    <a:pt x="363" y="310"/>
                  </a:lnTo>
                  <a:lnTo>
                    <a:pt x="366" y="305"/>
                  </a:lnTo>
                  <a:lnTo>
                    <a:pt x="371" y="301"/>
                  </a:lnTo>
                  <a:lnTo>
                    <a:pt x="377" y="300"/>
                  </a:lnTo>
                  <a:lnTo>
                    <a:pt x="383" y="301"/>
                  </a:lnTo>
                  <a:lnTo>
                    <a:pt x="388" y="305"/>
                  </a:lnTo>
                  <a:lnTo>
                    <a:pt x="390" y="310"/>
                  </a:lnTo>
                  <a:lnTo>
                    <a:pt x="391" y="315"/>
                  </a:lnTo>
                  <a:lnTo>
                    <a:pt x="391" y="345"/>
                  </a:lnTo>
                  <a:lnTo>
                    <a:pt x="390" y="351"/>
                  </a:lnTo>
                  <a:lnTo>
                    <a:pt x="388" y="356"/>
                  </a:lnTo>
                  <a:lnTo>
                    <a:pt x="383" y="359"/>
                  </a:lnTo>
                  <a:lnTo>
                    <a:pt x="377" y="360"/>
                  </a:lnTo>
                  <a:lnTo>
                    <a:pt x="371" y="359"/>
                  </a:lnTo>
                  <a:lnTo>
                    <a:pt x="366" y="356"/>
                  </a:lnTo>
                  <a:lnTo>
                    <a:pt x="363" y="351"/>
                  </a:lnTo>
                  <a:lnTo>
                    <a:pt x="362" y="345"/>
                  </a:lnTo>
                  <a:close/>
                  <a:moveTo>
                    <a:pt x="662" y="571"/>
                  </a:moveTo>
                  <a:lnTo>
                    <a:pt x="91" y="571"/>
                  </a:lnTo>
                  <a:lnTo>
                    <a:pt x="91" y="300"/>
                  </a:lnTo>
                  <a:lnTo>
                    <a:pt x="331" y="300"/>
                  </a:lnTo>
                  <a:lnTo>
                    <a:pt x="331" y="391"/>
                  </a:lnTo>
                  <a:lnTo>
                    <a:pt x="422" y="391"/>
                  </a:lnTo>
                  <a:lnTo>
                    <a:pt x="422" y="300"/>
                  </a:lnTo>
                  <a:lnTo>
                    <a:pt x="662" y="300"/>
                  </a:lnTo>
                  <a:lnTo>
                    <a:pt x="662" y="571"/>
                  </a:lnTo>
                  <a:close/>
                  <a:moveTo>
                    <a:pt x="738" y="210"/>
                  </a:moveTo>
                  <a:lnTo>
                    <a:pt x="722" y="210"/>
                  </a:lnTo>
                  <a:lnTo>
                    <a:pt x="720" y="196"/>
                  </a:lnTo>
                  <a:lnTo>
                    <a:pt x="716" y="185"/>
                  </a:lnTo>
                  <a:lnTo>
                    <a:pt x="711" y="174"/>
                  </a:lnTo>
                  <a:lnTo>
                    <a:pt x="705" y="165"/>
                  </a:lnTo>
                  <a:lnTo>
                    <a:pt x="699" y="156"/>
                  </a:lnTo>
                  <a:lnTo>
                    <a:pt x="691" y="149"/>
                  </a:lnTo>
                  <a:lnTo>
                    <a:pt x="682" y="143"/>
                  </a:lnTo>
                  <a:lnTo>
                    <a:pt x="672" y="138"/>
                  </a:lnTo>
                  <a:lnTo>
                    <a:pt x="661" y="133"/>
                  </a:lnTo>
                  <a:lnTo>
                    <a:pt x="650" y="129"/>
                  </a:lnTo>
                  <a:lnTo>
                    <a:pt x="638" y="127"/>
                  </a:lnTo>
                  <a:lnTo>
                    <a:pt x="626" y="124"/>
                  </a:lnTo>
                  <a:lnTo>
                    <a:pt x="599" y="121"/>
                  </a:lnTo>
                  <a:lnTo>
                    <a:pt x="571" y="119"/>
                  </a:lnTo>
                  <a:lnTo>
                    <a:pt x="568" y="107"/>
                  </a:lnTo>
                  <a:lnTo>
                    <a:pt x="565" y="94"/>
                  </a:lnTo>
                  <a:lnTo>
                    <a:pt x="560" y="82"/>
                  </a:lnTo>
                  <a:lnTo>
                    <a:pt x="554" y="71"/>
                  </a:lnTo>
                  <a:lnTo>
                    <a:pt x="546" y="61"/>
                  </a:lnTo>
                  <a:lnTo>
                    <a:pt x="537" y="50"/>
                  </a:lnTo>
                  <a:lnTo>
                    <a:pt x="527" y="41"/>
                  </a:lnTo>
                  <a:lnTo>
                    <a:pt x="516" y="33"/>
                  </a:lnTo>
                  <a:lnTo>
                    <a:pt x="504" y="25"/>
                  </a:lnTo>
                  <a:lnTo>
                    <a:pt x="490" y="18"/>
                  </a:lnTo>
                  <a:lnTo>
                    <a:pt x="476" y="13"/>
                  </a:lnTo>
                  <a:lnTo>
                    <a:pt x="461" y="8"/>
                  </a:lnTo>
                  <a:lnTo>
                    <a:pt x="445" y="5"/>
                  </a:lnTo>
                  <a:lnTo>
                    <a:pt x="428" y="2"/>
                  </a:lnTo>
                  <a:lnTo>
                    <a:pt x="410" y="0"/>
                  </a:lnTo>
                  <a:lnTo>
                    <a:pt x="391" y="0"/>
                  </a:lnTo>
                  <a:lnTo>
                    <a:pt x="375" y="0"/>
                  </a:lnTo>
                  <a:lnTo>
                    <a:pt x="358" y="1"/>
                  </a:lnTo>
                  <a:lnTo>
                    <a:pt x="341" y="3"/>
                  </a:lnTo>
                  <a:lnTo>
                    <a:pt x="325" y="7"/>
                  </a:lnTo>
                  <a:lnTo>
                    <a:pt x="309" y="12"/>
                  </a:lnTo>
                  <a:lnTo>
                    <a:pt x="294" y="17"/>
                  </a:lnTo>
                  <a:lnTo>
                    <a:pt x="279" y="23"/>
                  </a:lnTo>
                  <a:lnTo>
                    <a:pt x="266" y="30"/>
                  </a:lnTo>
                  <a:lnTo>
                    <a:pt x="252" y="39"/>
                  </a:lnTo>
                  <a:lnTo>
                    <a:pt x="240" y="47"/>
                  </a:lnTo>
                  <a:lnTo>
                    <a:pt x="229" y="57"/>
                  </a:lnTo>
                  <a:lnTo>
                    <a:pt x="219" y="68"/>
                  </a:lnTo>
                  <a:lnTo>
                    <a:pt x="212" y="79"/>
                  </a:lnTo>
                  <a:lnTo>
                    <a:pt x="204" y="93"/>
                  </a:lnTo>
                  <a:lnTo>
                    <a:pt x="201" y="106"/>
                  </a:lnTo>
                  <a:lnTo>
                    <a:pt x="197" y="119"/>
                  </a:lnTo>
                  <a:lnTo>
                    <a:pt x="174" y="121"/>
                  </a:lnTo>
                  <a:lnTo>
                    <a:pt x="149" y="123"/>
                  </a:lnTo>
                  <a:lnTo>
                    <a:pt x="136" y="124"/>
                  </a:lnTo>
                  <a:lnTo>
                    <a:pt x="123" y="127"/>
                  </a:lnTo>
                  <a:lnTo>
                    <a:pt x="110" y="130"/>
                  </a:lnTo>
                  <a:lnTo>
                    <a:pt x="97" y="134"/>
                  </a:lnTo>
                  <a:lnTo>
                    <a:pt x="86" y="139"/>
                  </a:lnTo>
                  <a:lnTo>
                    <a:pt x="74" y="145"/>
                  </a:lnTo>
                  <a:lnTo>
                    <a:pt x="64" y="152"/>
                  </a:lnTo>
                  <a:lnTo>
                    <a:pt x="54" y="161"/>
                  </a:lnTo>
                  <a:lnTo>
                    <a:pt x="46" y="171"/>
                  </a:lnTo>
                  <a:lnTo>
                    <a:pt x="40" y="183"/>
                  </a:lnTo>
                  <a:lnTo>
                    <a:pt x="35" y="195"/>
                  </a:lnTo>
                  <a:lnTo>
                    <a:pt x="32" y="210"/>
                  </a:lnTo>
                  <a:lnTo>
                    <a:pt x="15" y="210"/>
                  </a:lnTo>
                  <a:lnTo>
                    <a:pt x="10" y="211"/>
                  </a:lnTo>
                  <a:lnTo>
                    <a:pt x="5" y="215"/>
                  </a:lnTo>
                  <a:lnTo>
                    <a:pt x="2" y="220"/>
                  </a:lnTo>
                  <a:lnTo>
                    <a:pt x="0" y="226"/>
                  </a:lnTo>
                  <a:lnTo>
                    <a:pt x="0" y="646"/>
                  </a:lnTo>
                  <a:lnTo>
                    <a:pt x="2" y="652"/>
                  </a:lnTo>
                  <a:lnTo>
                    <a:pt x="5" y="657"/>
                  </a:lnTo>
                  <a:lnTo>
                    <a:pt x="10" y="660"/>
                  </a:lnTo>
                  <a:lnTo>
                    <a:pt x="15" y="662"/>
                  </a:lnTo>
                  <a:lnTo>
                    <a:pt x="738" y="662"/>
                  </a:lnTo>
                  <a:lnTo>
                    <a:pt x="743" y="660"/>
                  </a:lnTo>
                  <a:lnTo>
                    <a:pt x="748" y="657"/>
                  </a:lnTo>
                  <a:lnTo>
                    <a:pt x="752" y="652"/>
                  </a:lnTo>
                  <a:lnTo>
                    <a:pt x="753" y="646"/>
                  </a:lnTo>
                  <a:lnTo>
                    <a:pt x="753" y="224"/>
                  </a:lnTo>
                  <a:lnTo>
                    <a:pt x="752" y="220"/>
                  </a:lnTo>
                  <a:lnTo>
                    <a:pt x="748" y="215"/>
                  </a:lnTo>
                  <a:lnTo>
                    <a:pt x="743" y="211"/>
                  </a:lnTo>
                  <a:lnTo>
                    <a:pt x="738" y="21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21"/>
            <p:cNvSpPr/>
            <p:nvPr/>
          </p:nvSpPr>
          <p:spPr>
            <a:xfrm>
              <a:off x="11095038" y="3290888"/>
              <a:ext cx="161925" cy="66675"/>
            </a:xfrm>
            <a:custGeom>
              <a:rect b="b" l="l" r="r" t="t"/>
              <a:pathLst>
                <a:path extrusionOk="0" h="210" w="511">
                  <a:moveTo>
                    <a:pt x="180" y="0"/>
                  </a:moveTo>
                  <a:lnTo>
                    <a:pt x="0" y="0"/>
                  </a:lnTo>
                  <a:lnTo>
                    <a:pt x="0" y="210"/>
                  </a:lnTo>
                  <a:lnTo>
                    <a:pt x="511" y="210"/>
                  </a:lnTo>
                  <a:lnTo>
                    <a:pt x="511" y="0"/>
                  </a:lnTo>
                  <a:lnTo>
                    <a:pt x="331" y="0"/>
                  </a:lnTo>
                  <a:lnTo>
                    <a:pt x="331" y="90"/>
                  </a:lnTo>
                  <a:lnTo>
                    <a:pt x="180" y="90"/>
                  </a:lnTo>
                  <a:lnTo>
                    <a:pt x="180"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53" name="Google Shape;353;p21"/>
          <p:cNvGrpSpPr/>
          <p:nvPr/>
        </p:nvGrpSpPr>
        <p:grpSpPr>
          <a:xfrm>
            <a:off x="7070620" y="2868351"/>
            <a:ext cx="472474" cy="472474"/>
            <a:chOff x="7613650" y="1387475"/>
            <a:chExt cx="284163" cy="284163"/>
          </a:xfrm>
        </p:grpSpPr>
        <p:sp>
          <p:nvSpPr>
            <p:cNvPr id="354" name="Google Shape;354;p21"/>
            <p:cNvSpPr/>
            <p:nvPr/>
          </p:nvSpPr>
          <p:spPr>
            <a:xfrm>
              <a:off x="7613650" y="1471613"/>
              <a:ext cx="200025" cy="200025"/>
            </a:xfrm>
            <a:custGeom>
              <a:rect b="b" l="l" r="r" t="t"/>
              <a:pathLst>
                <a:path extrusionOk="0" h="629" w="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21"/>
            <p:cNvSpPr/>
            <p:nvPr/>
          </p:nvSpPr>
          <p:spPr>
            <a:xfrm>
              <a:off x="7781925" y="1387475"/>
              <a:ext cx="115888" cy="117475"/>
            </a:xfrm>
            <a:custGeom>
              <a:rect b="b" l="l" r="r" t="t"/>
              <a:pathLst>
                <a:path extrusionOk="0" h="369" w="362">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6" name="Google Shape;356;p21"/>
          <p:cNvSpPr/>
          <p:nvPr/>
        </p:nvSpPr>
        <p:spPr>
          <a:xfrm>
            <a:off x="4685096" y="4661192"/>
            <a:ext cx="442502" cy="442502"/>
          </a:xfrm>
          <a:custGeom>
            <a:rect b="b" l="l" r="r" t="t"/>
            <a:pathLst>
              <a:path extrusionOk="0" h="872" w="872">
                <a:moveTo>
                  <a:pt x="767" y="452"/>
                </a:moveTo>
                <a:lnTo>
                  <a:pt x="767" y="452"/>
                </a:lnTo>
                <a:lnTo>
                  <a:pt x="767" y="452"/>
                </a:lnTo>
                <a:lnTo>
                  <a:pt x="708" y="452"/>
                </a:lnTo>
                <a:lnTo>
                  <a:pt x="701" y="451"/>
                </a:lnTo>
                <a:lnTo>
                  <a:pt x="697" y="447"/>
                </a:lnTo>
                <a:lnTo>
                  <a:pt x="694" y="442"/>
                </a:lnTo>
                <a:lnTo>
                  <a:pt x="693" y="436"/>
                </a:lnTo>
                <a:lnTo>
                  <a:pt x="694" y="430"/>
                </a:lnTo>
                <a:lnTo>
                  <a:pt x="697" y="426"/>
                </a:lnTo>
                <a:lnTo>
                  <a:pt x="701" y="423"/>
                </a:lnTo>
                <a:lnTo>
                  <a:pt x="708" y="421"/>
                </a:lnTo>
                <a:lnTo>
                  <a:pt x="767" y="421"/>
                </a:lnTo>
                <a:lnTo>
                  <a:pt x="774" y="423"/>
                </a:lnTo>
                <a:lnTo>
                  <a:pt x="778" y="426"/>
                </a:lnTo>
                <a:lnTo>
                  <a:pt x="782" y="430"/>
                </a:lnTo>
                <a:lnTo>
                  <a:pt x="782" y="436"/>
                </a:lnTo>
                <a:lnTo>
                  <a:pt x="782" y="442"/>
                </a:lnTo>
                <a:lnTo>
                  <a:pt x="778" y="447"/>
                </a:lnTo>
                <a:lnTo>
                  <a:pt x="774" y="451"/>
                </a:lnTo>
                <a:lnTo>
                  <a:pt x="767" y="452"/>
                </a:lnTo>
                <a:close/>
                <a:moveTo>
                  <a:pt x="756" y="569"/>
                </a:moveTo>
                <a:lnTo>
                  <a:pt x="754" y="573"/>
                </a:lnTo>
                <a:lnTo>
                  <a:pt x="750" y="575"/>
                </a:lnTo>
                <a:lnTo>
                  <a:pt x="747" y="578"/>
                </a:lnTo>
                <a:lnTo>
                  <a:pt x="742" y="578"/>
                </a:lnTo>
                <a:lnTo>
                  <a:pt x="739" y="578"/>
                </a:lnTo>
                <a:lnTo>
                  <a:pt x="737" y="577"/>
                </a:lnTo>
                <a:lnTo>
                  <a:pt x="681" y="553"/>
                </a:lnTo>
                <a:lnTo>
                  <a:pt x="676" y="551"/>
                </a:lnTo>
                <a:lnTo>
                  <a:pt x="673" y="546"/>
                </a:lnTo>
                <a:lnTo>
                  <a:pt x="672" y="540"/>
                </a:lnTo>
                <a:lnTo>
                  <a:pt x="673" y="534"/>
                </a:lnTo>
                <a:lnTo>
                  <a:pt x="676" y="529"/>
                </a:lnTo>
                <a:lnTo>
                  <a:pt x="681" y="527"/>
                </a:lnTo>
                <a:lnTo>
                  <a:pt x="687" y="525"/>
                </a:lnTo>
                <a:lnTo>
                  <a:pt x="693" y="527"/>
                </a:lnTo>
                <a:lnTo>
                  <a:pt x="748" y="550"/>
                </a:lnTo>
                <a:lnTo>
                  <a:pt x="753" y="552"/>
                </a:lnTo>
                <a:lnTo>
                  <a:pt x="756" y="557"/>
                </a:lnTo>
                <a:lnTo>
                  <a:pt x="758" y="563"/>
                </a:lnTo>
                <a:lnTo>
                  <a:pt x="756" y="569"/>
                </a:lnTo>
                <a:lnTo>
                  <a:pt x="756" y="569"/>
                </a:lnTo>
                <a:close/>
                <a:moveTo>
                  <a:pt x="657" y="237"/>
                </a:moveTo>
                <a:lnTo>
                  <a:pt x="500" y="395"/>
                </a:lnTo>
                <a:lnTo>
                  <a:pt x="505" y="404"/>
                </a:lnTo>
                <a:lnTo>
                  <a:pt x="508" y="414"/>
                </a:lnTo>
                <a:lnTo>
                  <a:pt x="511" y="425"/>
                </a:lnTo>
                <a:lnTo>
                  <a:pt x="512" y="436"/>
                </a:lnTo>
                <a:lnTo>
                  <a:pt x="511" y="445"/>
                </a:lnTo>
                <a:lnTo>
                  <a:pt x="511" y="452"/>
                </a:lnTo>
                <a:lnTo>
                  <a:pt x="508" y="459"/>
                </a:lnTo>
                <a:lnTo>
                  <a:pt x="506" y="465"/>
                </a:lnTo>
                <a:lnTo>
                  <a:pt x="502" y="473"/>
                </a:lnTo>
                <a:lnTo>
                  <a:pt x="499" y="479"/>
                </a:lnTo>
                <a:lnTo>
                  <a:pt x="495" y="484"/>
                </a:lnTo>
                <a:lnTo>
                  <a:pt x="490" y="490"/>
                </a:lnTo>
                <a:lnTo>
                  <a:pt x="484" y="495"/>
                </a:lnTo>
                <a:lnTo>
                  <a:pt x="479" y="498"/>
                </a:lnTo>
                <a:lnTo>
                  <a:pt x="473" y="502"/>
                </a:lnTo>
                <a:lnTo>
                  <a:pt x="466" y="506"/>
                </a:lnTo>
                <a:lnTo>
                  <a:pt x="460" y="508"/>
                </a:lnTo>
                <a:lnTo>
                  <a:pt x="452" y="511"/>
                </a:lnTo>
                <a:lnTo>
                  <a:pt x="445" y="512"/>
                </a:lnTo>
                <a:lnTo>
                  <a:pt x="436" y="512"/>
                </a:lnTo>
                <a:lnTo>
                  <a:pt x="429" y="512"/>
                </a:lnTo>
                <a:lnTo>
                  <a:pt x="422" y="511"/>
                </a:lnTo>
                <a:lnTo>
                  <a:pt x="414" y="508"/>
                </a:lnTo>
                <a:lnTo>
                  <a:pt x="407" y="506"/>
                </a:lnTo>
                <a:lnTo>
                  <a:pt x="401" y="502"/>
                </a:lnTo>
                <a:lnTo>
                  <a:pt x="395" y="498"/>
                </a:lnTo>
                <a:lnTo>
                  <a:pt x="389" y="495"/>
                </a:lnTo>
                <a:lnTo>
                  <a:pt x="384" y="490"/>
                </a:lnTo>
                <a:lnTo>
                  <a:pt x="379" y="484"/>
                </a:lnTo>
                <a:lnTo>
                  <a:pt x="374" y="479"/>
                </a:lnTo>
                <a:lnTo>
                  <a:pt x="370" y="473"/>
                </a:lnTo>
                <a:lnTo>
                  <a:pt x="367" y="465"/>
                </a:lnTo>
                <a:lnTo>
                  <a:pt x="364" y="459"/>
                </a:lnTo>
                <a:lnTo>
                  <a:pt x="363" y="452"/>
                </a:lnTo>
                <a:lnTo>
                  <a:pt x="362" y="445"/>
                </a:lnTo>
                <a:lnTo>
                  <a:pt x="362" y="436"/>
                </a:lnTo>
                <a:lnTo>
                  <a:pt x="362" y="429"/>
                </a:lnTo>
                <a:lnTo>
                  <a:pt x="363" y="421"/>
                </a:lnTo>
                <a:lnTo>
                  <a:pt x="364" y="414"/>
                </a:lnTo>
                <a:lnTo>
                  <a:pt x="367" y="407"/>
                </a:lnTo>
                <a:lnTo>
                  <a:pt x="370" y="401"/>
                </a:lnTo>
                <a:lnTo>
                  <a:pt x="374" y="395"/>
                </a:lnTo>
                <a:lnTo>
                  <a:pt x="379" y="389"/>
                </a:lnTo>
                <a:lnTo>
                  <a:pt x="384" y="384"/>
                </a:lnTo>
                <a:lnTo>
                  <a:pt x="389" y="379"/>
                </a:lnTo>
                <a:lnTo>
                  <a:pt x="395" y="374"/>
                </a:lnTo>
                <a:lnTo>
                  <a:pt x="401" y="370"/>
                </a:lnTo>
                <a:lnTo>
                  <a:pt x="407" y="368"/>
                </a:lnTo>
                <a:lnTo>
                  <a:pt x="414" y="364"/>
                </a:lnTo>
                <a:lnTo>
                  <a:pt x="422" y="363"/>
                </a:lnTo>
                <a:lnTo>
                  <a:pt x="429" y="362"/>
                </a:lnTo>
                <a:lnTo>
                  <a:pt x="436" y="362"/>
                </a:lnTo>
                <a:lnTo>
                  <a:pt x="447" y="362"/>
                </a:lnTo>
                <a:lnTo>
                  <a:pt x="458" y="364"/>
                </a:lnTo>
                <a:lnTo>
                  <a:pt x="468" y="369"/>
                </a:lnTo>
                <a:lnTo>
                  <a:pt x="478" y="374"/>
                </a:lnTo>
                <a:lnTo>
                  <a:pt x="637" y="215"/>
                </a:lnTo>
                <a:lnTo>
                  <a:pt x="642" y="211"/>
                </a:lnTo>
                <a:lnTo>
                  <a:pt x="648" y="210"/>
                </a:lnTo>
                <a:lnTo>
                  <a:pt x="653" y="211"/>
                </a:lnTo>
                <a:lnTo>
                  <a:pt x="657" y="215"/>
                </a:lnTo>
                <a:lnTo>
                  <a:pt x="661" y="220"/>
                </a:lnTo>
                <a:lnTo>
                  <a:pt x="662" y="226"/>
                </a:lnTo>
                <a:lnTo>
                  <a:pt x="661" y="231"/>
                </a:lnTo>
                <a:lnTo>
                  <a:pt x="657" y="237"/>
                </a:lnTo>
                <a:lnTo>
                  <a:pt x="657" y="237"/>
                </a:lnTo>
                <a:close/>
                <a:moveTo>
                  <a:pt x="603" y="707"/>
                </a:moveTo>
                <a:lnTo>
                  <a:pt x="601" y="713"/>
                </a:lnTo>
                <a:lnTo>
                  <a:pt x="598" y="718"/>
                </a:lnTo>
                <a:lnTo>
                  <a:pt x="593" y="721"/>
                </a:lnTo>
                <a:lnTo>
                  <a:pt x="587" y="722"/>
                </a:lnTo>
                <a:lnTo>
                  <a:pt x="286" y="722"/>
                </a:lnTo>
                <a:lnTo>
                  <a:pt x="280" y="721"/>
                </a:lnTo>
                <a:lnTo>
                  <a:pt x="275" y="718"/>
                </a:lnTo>
                <a:lnTo>
                  <a:pt x="273" y="713"/>
                </a:lnTo>
                <a:lnTo>
                  <a:pt x="272" y="707"/>
                </a:lnTo>
                <a:lnTo>
                  <a:pt x="272" y="617"/>
                </a:lnTo>
                <a:lnTo>
                  <a:pt x="273" y="611"/>
                </a:lnTo>
                <a:lnTo>
                  <a:pt x="275" y="606"/>
                </a:lnTo>
                <a:lnTo>
                  <a:pt x="280" y="603"/>
                </a:lnTo>
                <a:lnTo>
                  <a:pt x="286" y="602"/>
                </a:lnTo>
                <a:lnTo>
                  <a:pt x="587" y="602"/>
                </a:lnTo>
                <a:lnTo>
                  <a:pt x="593" y="603"/>
                </a:lnTo>
                <a:lnTo>
                  <a:pt x="598" y="606"/>
                </a:lnTo>
                <a:lnTo>
                  <a:pt x="601" y="611"/>
                </a:lnTo>
                <a:lnTo>
                  <a:pt x="603" y="617"/>
                </a:lnTo>
                <a:lnTo>
                  <a:pt x="603" y="707"/>
                </a:lnTo>
                <a:close/>
                <a:moveTo>
                  <a:pt x="256" y="255"/>
                </a:moveTo>
                <a:lnTo>
                  <a:pt x="251" y="259"/>
                </a:lnTo>
                <a:lnTo>
                  <a:pt x="245" y="260"/>
                </a:lnTo>
                <a:lnTo>
                  <a:pt x="240" y="259"/>
                </a:lnTo>
                <a:lnTo>
                  <a:pt x="235" y="255"/>
                </a:lnTo>
                <a:lnTo>
                  <a:pt x="192" y="213"/>
                </a:lnTo>
                <a:lnTo>
                  <a:pt x="188" y="208"/>
                </a:lnTo>
                <a:lnTo>
                  <a:pt x="187" y="203"/>
                </a:lnTo>
                <a:lnTo>
                  <a:pt x="188" y="197"/>
                </a:lnTo>
                <a:lnTo>
                  <a:pt x="192" y="192"/>
                </a:lnTo>
                <a:lnTo>
                  <a:pt x="197" y="188"/>
                </a:lnTo>
                <a:lnTo>
                  <a:pt x="203" y="187"/>
                </a:lnTo>
                <a:lnTo>
                  <a:pt x="208" y="188"/>
                </a:lnTo>
                <a:lnTo>
                  <a:pt x="213" y="192"/>
                </a:lnTo>
                <a:lnTo>
                  <a:pt x="256" y="235"/>
                </a:lnTo>
                <a:lnTo>
                  <a:pt x="259" y="240"/>
                </a:lnTo>
                <a:lnTo>
                  <a:pt x="261" y="246"/>
                </a:lnTo>
                <a:lnTo>
                  <a:pt x="259" y="251"/>
                </a:lnTo>
                <a:lnTo>
                  <a:pt x="256" y="255"/>
                </a:lnTo>
                <a:close/>
                <a:moveTo>
                  <a:pt x="201" y="338"/>
                </a:moveTo>
                <a:lnTo>
                  <a:pt x="198" y="342"/>
                </a:lnTo>
                <a:lnTo>
                  <a:pt x="195" y="346"/>
                </a:lnTo>
                <a:lnTo>
                  <a:pt x="191" y="347"/>
                </a:lnTo>
                <a:lnTo>
                  <a:pt x="186" y="348"/>
                </a:lnTo>
                <a:lnTo>
                  <a:pt x="184" y="347"/>
                </a:lnTo>
                <a:lnTo>
                  <a:pt x="181" y="347"/>
                </a:lnTo>
                <a:lnTo>
                  <a:pt x="125" y="324"/>
                </a:lnTo>
                <a:lnTo>
                  <a:pt x="120" y="320"/>
                </a:lnTo>
                <a:lnTo>
                  <a:pt x="118" y="315"/>
                </a:lnTo>
                <a:lnTo>
                  <a:pt x="116" y="310"/>
                </a:lnTo>
                <a:lnTo>
                  <a:pt x="118" y="304"/>
                </a:lnTo>
                <a:lnTo>
                  <a:pt x="120" y="299"/>
                </a:lnTo>
                <a:lnTo>
                  <a:pt x="125" y="296"/>
                </a:lnTo>
                <a:lnTo>
                  <a:pt x="131" y="294"/>
                </a:lnTo>
                <a:lnTo>
                  <a:pt x="137" y="296"/>
                </a:lnTo>
                <a:lnTo>
                  <a:pt x="192" y="319"/>
                </a:lnTo>
                <a:lnTo>
                  <a:pt x="197" y="323"/>
                </a:lnTo>
                <a:lnTo>
                  <a:pt x="201" y="327"/>
                </a:lnTo>
                <a:lnTo>
                  <a:pt x="202" y="332"/>
                </a:lnTo>
                <a:lnTo>
                  <a:pt x="201" y="338"/>
                </a:lnTo>
                <a:close/>
                <a:moveTo>
                  <a:pt x="192" y="553"/>
                </a:moveTo>
                <a:lnTo>
                  <a:pt x="137" y="577"/>
                </a:lnTo>
                <a:lnTo>
                  <a:pt x="133" y="578"/>
                </a:lnTo>
                <a:lnTo>
                  <a:pt x="131" y="578"/>
                </a:lnTo>
                <a:lnTo>
                  <a:pt x="126" y="578"/>
                </a:lnTo>
                <a:lnTo>
                  <a:pt x="123" y="575"/>
                </a:lnTo>
                <a:lnTo>
                  <a:pt x="119" y="573"/>
                </a:lnTo>
                <a:lnTo>
                  <a:pt x="118" y="569"/>
                </a:lnTo>
                <a:lnTo>
                  <a:pt x="116" y="563"/>
                </a:lnTo>
                <a:lnTo>
                  <a:pt x="118" y="557"/>
                </a:lnTo>
                <a:lnTo>
                  <a:pt x="120" y="552"/>
                </a:lnTo>
                <a:lnTo>
                  <a:pt x="125" y="548"/>
                </a:lnTo>
                <a:lnTo>
                  <a:pt x="181" y="527"/>
                </a:lnTo>
                <a:lnTo>
                  <a:pt x="187" y="525"/>
                </a:lnTo>
                <a:lnTo>
                  <a:pt x="192" y="527"/>
                </a:lnTo>
                <a:lnTo>
                  <a:pt x="197" y="529"/>
                </a:lnTo>
                <a:lnTo>
                  <a:pt x="201" y="534"/>
                </a:lnTo>
                <a:lnTo>
                  <a:pt x="202" y="540"/>
                </a:lnTo>
                <a:lnTo>
                  <a:pt x="201" y="546"/>
                </a:lnTo>
                <a:lnTo>
                  <a:pt x="197" y="551"/>
                </a:lnTo>
                <a:lnTo>
                  <a:pt x="192" y="553"/>
                </a:lnTo>
                <a:lnTo>
                  <a:pt x="192" y="553"/>
                </a:lnTo>
                <a:close/>
                <a:moveTo>
                  <a:pt x="91" y="436"/>
                </a:moveTo>
                <a:lnTo>
                  <a:pt x="92" y="430"/>
                </a:lnTo>
                <a:lnTo>
                  <a:pt x="96" y="426"/>
                </a:lnTo>
                <a:lnTo>
                  <a:pt x="99" y="423"/>
                </a:lnTo>
                <a:lnTo>
                  <a:pt x="105" y="421"/>
                </a:lnTo>
                <a:lnTo>
                  <a:pt x="166" y="421"/>
                </a:lnTo>
                <a:lnTo>
                  <a:pt x="171" y="423"/>
                </a:lnTo>
                <a:lnTo>
                  <a:pt x="176" y="426"/>
                </a:lnTo>
                <a:lnTo>
                  <a:pt x="180" y="430"/>
                </a:lnTo>
                <a:lnTo>
                  <a:pt x="181" y="436"/>
                </a:lnTo>
                <a:lnTo>
                  <a:pt x="180" y="442"/>
                </a:lnTo>
                <a:lnTo>
                  <a:pt x="176" y="447"/>
                </a:lnTo>
                <a:lnTo>
                  <a:pt x="171" y="451"/>
                </a:lnTo>
                <a:lnTo>
                  <a:pt x="166" y="452"/>
                </a:lnTo>
                <a:lnTo>
                  <a:pt x="105" y="452"/>
                </a:lnTo>
                <a:lnTo>
                  <a:pt x="101" y="451"/>
                </a:lnTo>
                <a:lnTo>
                  <a:pt x="96" y="447"/>
                </a:lnTo>
                <a:lnTo>
                  <a:pt x="92" y="442"/>
                </a:lnTo>
                <a:lnTo>
                  <a:pt x="91" y="436"/>
                </a:lnTo>
                <a:close/>
                <a:moveTo>
                  <a:pt x="304" y="117"/>
                </a:moveTo>
                <a:lnTo>
                  <a:pt x="311" y="116"/>
                </a:lnTo>
                <a:lnTo>
                  <a:pt x="315" y="117"/>
                </a:lnTo>
                <a:lnTo>
                  <a:pt x="320" y="120"/>
                </a:lnTo>
                <a:lnTo>
                  <a:pt x="324" y="125"/>
                </a:lnTo>
                <a:lnTo>
                  <a:pt x="347" y="181"/>
                </a:lnTo>
                <a:lnTo>
                  <a:pt x="348" y="187"/>
                </a:lnTo>
                <a:lnTo>
                  <a:pt x="347" y="192"/>
                </a:lnTo>
                <a:lnTo>
                  <a:pt x="344" y="197"/>
                </a:lnTo>
                <a:lnTo>
                  <a:pt x="339" y="200"/>
                </a:lnTo>
                <a:lnTo>
                  <a:pt x="336" y="202"/>
                </a:lnTo>
                <a:lnTo>
                  <a:pt x="333" y="202"/>
                </a:lnTo>
                <a:lnTo>
                  <a:pt x="329" y="200"/>
                </a:lnTo>
                <a:lnTo>
                  <a:pt x="325" y="199"/>
                </a:lnTo>
                <a:lnTo>
                  <a:pt x="322" y="196"/>
                </a:lnTo>
                <a:lnTo>
                  <a:pt x="319" y="192"/>
                </a:lnTo>
                <a:lnTo>
                  <a:pt x="296" y="137"/>
                </a:lnTo>
                <a:lnTo>
                  <a:pt x="295" y="131"/>
                </a:lnTo>
                <a:lnTo>
                  <a:pt x="296" y="125"/>
                </a:lnTo>
                <a:lnTo>
                  <a:pt x="300" y="120"/>
                </a:lnTo>
                <a:lnTo>
                  <a:pt x="304" y="117"/>
                </a:lnTo>
                <a:close/>
                <a:moveTo>
                  <a:pt x="422" y="105"/>
                </a:moveTo>
                <a:lnTo>
                  <a:pt x="423" y="100"/>
                </a:lnTo>
                <a:lnTo>
                  <a:pt x="427" y="95"/>
                </a:lnTo>
                <a:lnTo>
                  <a:pt x="430" y="92"/>
                </a:lnTo>
                <a:lnTo>
                  <a:pt x="436" y="91"/>
                </a:lnTo>
                <a:lnTo>
                  <a:pt x="443" y="92"/>
                </a:lnTo>
                <a:lnTo>
                  <a:pt x="447" y="95"/>
                </a:lnTo>
                <a:lnTo>
                  <a:pt x="451" y="100"/>
                </a:lnTo>
                <a:lnTo>
                  <a:pt x="452" y="105"/>
                </a:lnTo>
                <a:lnTo>
                  <a:pt x="452" y="166"/>
                </a:lnTo>
                <a:lnTo>
                  <a:pt x="451" y="171"/>
                </a:lnTo>
                <a:lnTo>
                  <a:pt x="447" y="176"/>
                </a:lnTo>
                <a:lnTo>
                  <a:pt x="443" y="180"/>
                </a:lnTo>
                <a:lnTo>
                  <a:pt x="436" y="181"/>
                </a:lnTo>
                <a:lnTo>
                  <a:pt x="430" y="180"/>
                </a:lnTo>
                <a:lnTo>
                  <a:pt x="427" y="176"/>
                </a:lnTo>
                <a:lnTo>
                  <a:pt x="423" y="171"/>
                </a:lnTo>
                <a:lnTo>
                  <a:pt x="422" y="166"/>
                </a:lnTo>
                <a:lnTo>
                  <a:pt x="422" y="105"/>
                </a:lnTo>
                <a:close/>
                <a:moveTo>
                  <a:pt x="527" y="181"/>
                </a:moveTo>
                <a:lnTo>
                  <a:pt x="550" y="125"/>
                </a:lnTo>
                <a:lnTo>
                  <a:pt x="552" y="120"/>
                </a:lnTo>
                <a:lnTo>
                  <a:pt x="557" y="117"/>
                </a:lnTo>
                <a:lnTo>
                  <a:pt x="563" y="116"/>
                </a:lnTo>
                <a:lnTo>
                  <a:pt x="570" y="117"/>
                </a:lnTo>
                <a:lnTo>
                  <a:pt x="574" y="120"/>
                </a:lnTo>
                <a:lnTo>
                  <a:pt x="577" y="125"/>
                </a:lnTo>
                <a:lnTo>
                  <a:pt x="578" y="131"/>
                </a:lnTo>
                <a:lnTo>
                  <a:pt x="577" y="137"/>
                </a:lnTo>
                <a:lnTo>
                  <a:pt x="554" y="192"/>
                </a:lnTo>
                <a:lnTo>
                  <a:pt x="551" y="196"/>
                </a:lnTo>
                <a:lnTo>
                  <a:pt x="549" y="199"/>
                </a:lnTo>
                <a:lnTo>
                  <a:pt x="545" y="200"/>
                </a:lnTo>
                <a:lnTo>
                  <a:pt x="540" y="202"/>
                </a:lnTo>
                <a:lnTo>
                  <a:pt x="538" y="202"/>
                </a:lnTo>
                <a:lnTo>
                  <a:pt x="534" y="200"/>
                </a:lnTo>
                <a:lnTo>
                  <a:pt x="529" y="197"/>
                </a:lnTo>
                <a:lnTo>
                  <a:pt x="527" y="192"/>
                </a:lnTo>
                <a:lnTo>
                  <a:pt x="526" y="187"/>
                </a:lnTo>
                <a:lnTo>
                  <a:pt x="527" y="181"/>
                </a:lnTo>
                <a:close/>
                <a:moveTo>
                  <a:pt x="681" y="319"/>
                </a:moveTo>
                <a:lnTo>
                  <a:pt x="737" y="296"/>
                </a:lnTo>
                <a:lnTo>
                  <a:pt x="743" y="294"/>
                </a:lnTo>
                <a:lnTo>
                  <a:pt x="748" y="296"/>
                </a:lnTo>
                <a:lnTo>
                  <a:pt x="753" y="299"/>
                </a:lnTo>
                <a:lnTo>
                  <a:pt x="756" y="304"/>
                </a:lnTo>
                <a:lnTo>
                  <a:pt x="758" y="310"/>
                </a:lnTo>
                <a:lnTo>
                  <a:pt x="756" y="315"/>
                </a:lnTo>
                <a:lnTo>
                  <a:pt x="753" y="320"/>
                </a:lnTo>
                <a:lnTo>
                  <a:pt x="748" y="324"/>
                </a:lnTo>
                <a:lnTo>
                  <a:pt x="693" y="347"/>
                </a:lnTo>
                <a:lnTo>
                  <a:pt x="689" y="347"/>
                </a:lnTo>
                <a:lnTo>
                  <a:pt x="687" y="348"/>
                </a:lnTo>
                <a:lnTo>
                  <a:pt x="682" y="347"/>
                </a:lnTo>
                <a:lnTo>
                  <a:pt x="678" y="346"/>
                </a:lnTo>
                <a:lnTo>
                  <a:pt x="676" y="342"/>
                </a:lnTo>
                <a:lnTo>
                  <a:pt x="673" y="338"/>
                </a:lnTo>
                <a:lnTo>
                  <a:pt x="672" y="332"/>
                </a:lnTo>
                <a:lnTo>
                  <a:pt x="673" y="327"/>
                </a:lnTo>
                <a:lnTo>
                  <a:pt x="676" y="323"/>
                </a:lnTo>
                <a:lnTo>
                  <a:pt x="681" y="319"/>
                </a:lnTo>
                <a:lnTo>
                  <a:pt x="681" y="319"/>
                </a:lnTo>
                <a:close/>
                <a:moveTo>
                  <a:pt x="436" y="0"/>
                </a:moveTo>
                <a:lnTo>
                  <a:pt x="414" y="1"/>
                </a:lnTo>
                <a:lnTo>
                  <a:pt x="392" y="3"/>
                </a:lnTo>
                <a:lnTo>
                  <a:pt x="370" y="5"/>
                </a:lnTo>
                <a:lnTo>
                  <a:pt x="348" y="9"/>
                </a:lnTo>
                <a:lnTo>
                  <a:pt x="328" y="14"/>
                </a:lnTo>
                <a:lnTo>
                  <a:pt x="307" y="20"/>
                </a:lnTo>
                <a:lnTo>
                  <a:pt x="287" y="27"/>
                </a:lnTo>
                <a:lnTo>
                  <a:pt x="267" y="34"/>
                </a:lnTo>
                <a:lnTo>
                  <a:pt x="248" y="43"/>
                </a:lnTo>
                <a:lnTo>
                  <a:pt x="229" y="53"/>
                </a:lnTo>
                <a:lnTo>
                  <a:pt x="210" y="64"/>
                </a:lnTo>
                <a:lnTo>
                  <a:pt x="193" y="75"/>
                </a:lnTo>
                <a:lnTo>
                  <a:pt x="176" y="87"/>
                </a:lnTo>
                <a:lnTo>
                  <a:pt x="159" y="100"/>
                </a:lnTo>
                <a:lnTo>
                  <a:pt x="143" y="114"/>
                </a:lnTo>
                <a:lnTo>
                  <a:pt x="129" y="128"/>
                </a:lnTo>
                <a:lnTo>
                  <a:pt x="114" y="143"/>
                </a:lnTo>
                <a:lnTo>
                  <a:pt x="101" y="159"/>
                </a:lnTo>
                <a:lnTo>
                  <a:pt x="87" y="176"/>
                </a:lnTo>
                <a:lnTo>
                  <a:pt x="75" y="193"/>
                </a:lnTo>
                <a:lnTo>
                  <a:pt x="64" y="210"/>
                </a:lnTo>
                <a:lnTo>
                  <a:pt x="53" y="229"/>
                </a:lnTo>
                <a:lnTo>
                  <a:pt x="43" y="248"/>
                </a:lnTo>
                <a:lnTo>
                  <a:pt x="35" y="266"/>
                </a:lnTo>
                <a:lnTo>
                  <a:pt x="27" y="287"/>
                </a:lnTo>
                <a:lnTo>
                  <a:pt x="20" y="307"/>
                </a:lnTo>
                <a:lnTo>
                  <a:pt x="14" y="327"/>
                </a:lnTo>
                <a:lnTo>
                  <a:pt x="9" y="348"/>
                </a:lnTo>
                <a:lnTo>
                  <a:pt x="5" y="370"/>
                </a:lnTo>
                <a:lnTo>
                  <a:pt x="3" y="392"/>
                </a:lnTo>
                <a:lnTo>
                  <a:pt x="2" y="414"/>
                </a:lnTo>
                <a:lnTo>
                  <a:pt x="0" y="436"/>
                </a:lnTo>
                <a:lnTo>
                  <a:pt x="2" y="459"/>
                </a:lnTo>
                <a:lnTo>
                  <a:pt x="3" y="481"/>
                </a:lnTo>
                <a:lnTo>
                  <a:pt x="5" y="503"/>
                </a:lnTo>
                <a:lnTo>
                  <a:pt x="9" y="524"/>
                </a:lnTo>
                <a:lnTo>
                  <a:pt x="14" y="545"/>
                </a:lnTo>
                <a:lnTo>
                  <a:pt x="20" y="566"/>
                </a:lnTo>
                <a:lnTo>
                  <a:pt x="27" y="586"/>
                </a:lnTo>
                <a:lnTo>
                  <a:pt x="35" y="606"/>
                </a:lnTo>
                <a:lnTo>
                  <a:pt x="43" y="625"/>
                </a:lnTo>
                <a:lnTo>
                  <a:pt x="53" y="644"/>
                </a:lnTo>
                <a:lnTo>
                  <a:pt x="64" y="662"/>
                </a:lnTo>
                <a:lnTo>
                  <a:pt x="75" y="680"/>
                </a:lnTo>
                <a:lnTo>
                  <a:pt x="87" y="697"/>
                </a:lnTo>
                <a:lnTo>
                  <a:pt x="101" y="713"/>
                </a:lnTo>
                <a:lnTo>
                  <a:pt x="114" y="729"/>
                </a:lnTo>
                <a:lnTo>
                  <a:pt x="129" y="745"/>
                </a:lnTo>
                <a:lnTo>
                  <a:pt x="143" y="760"/>
                </a:lnTo>
                <a:lnTo>
                  <a:pt x="159" y="773"/>
                </a:lnTo>
                <a:lnTo>
                  <a:pt x="176" y="785"/>
                </a:lnTo>
                <a:lnTo>
                  <a:pt x="193" y="798"/>
                </a:lnTo>
                <a:lnTo>
                  <a:pt x="210" y="810"/>
                </a:lnTo>
                <a:lnTo>
                  <a:pt x="229" y="820"/>
                </a:lnTo>
                <a:lnTo>
                  <a:pt x="248" y="829"/>
                </a:lnTo>
                <a:lnTo>
                  <a:pt x="267" y="838"/>
                </a:lnTo>
                <a:lnTo>
                  <a:pt x="287" y="846"/>
                </a:lnTo>
                <a:lnTo>
                  <a:pt x="307" y="853"/>
                </a:lnTo>
                <a:lnTo>
                  <a:pt x="328" y="859"/>
                </a:lnTo>
                <a:lnTo>
                  <a:pt x="348" y="864"/>
                </a:lnTo>
                <a:lnTo>
                  <a:pt x="370" y="867"/>
                </a:lnTo>
                <a:lnTo>
                  <a:pt x="392" y="871"/>
                </a:lnTo>
                <a:lnTo>
                  <a:pt x="414" y="872"/>
                </a:lnTo>
                <a:lnTo>
                  <a:pt x="436" y="872"/>
                </a:lnTo>
                <a:lnTo>
                  <a:pt x="460" y="872"/>
                </a:lnTo>
                <a:lnTo>
                  <a:pt x="482" y="871"/>
                </a:lnTo>
                <a:lnTo>
                  <a:pt x="504" y="867"/>
                </a:lnTo>
                <a:lnTo>
                  <a:pt x="524" y="864"/>
                </a:lnTo>
                <a:lnTo>
                  <a:pt x="545" y="859"/>
                </a:lnTo>
                <a:lnTo>
                  <a:pt x="566" y="853"/>
                </a:lnTo>
                <a:lnTo>
                  <a:pt x="587" y="846"/>
                </a:lnTo>
                <a:lnTo>
                  <a:pt x="606" y="838"/>
                </a:lnTo>
                <a:lnTo>
                  <a:pt x="626" y="829"/>
                </a:lnTo>
                <a:lnTo>
                  <a:pt x="644" y="820"/>
                </a:lnTo>
                <a:lnTo>
                  <a:pt x="662" y="810"/>
                </a:lnTo>
                <a:lnTo>
                  <a:pt x="681" y="798"/>
                </a:lnTo>
                <a:lnTo>
                  <a:pt x="698" y="785"/>
                </a:lnTo>
                <a:lnTo>
                  <a:pt x="714" y="773"/>
                </a:lnTo>
                <a:lnTo>
                  <a:pt x="730" y="759"/>
                </a:lnTo>
                <a:lnTo>
                  <a:pt x="745" y="745"/>
                </a:lnTo>
                <a:lnTo>
                  <a:pt x="759" y="729"/>
                </a:lnTo>
                <a:lnTo>
                  <a:pt x="774" y="713"/>
                </a:lnTo>
                <a:lnTo>
                  <a:pt x="786" y="697"/>
                </a:lnTo>
                <a:lnTo>
                  <a:pt x="798" y="680"/>
                </a:lnTo>
                <a:lnTo>
                  <a:pt x="810" y="662"/>
                </a:lnTo>
                <a:lnTo>
                  <a:pt x="820" y="644"/>
                </a:lnTo>
                <a:lnTo>
                  <a:pt x="830" y="625"/>
                </a:lnTo>
                <a:lnTo>
                  <a:pt x="838" y="606"/>
                </a:lnTo>
                <a:lnTo>
                  <a:pt x="847" y="586"/>
                </a:lnTo>
                <a:lnTo>
                  <a:pt x="853" y="566"/>
                </a:lnTo>
                <a:lnTo>
                  <a:pt x="859" y="545"/>
                </a:lnTo>
                <a:lnTo>
                  <a:pt x="864" y="524"/>
                </a:lnTo>
                <a:lnTo>
                  <a:pt x="868" y="503"/>
                </a:lnTo>
                <a:lnTo>
                  <a:pt x="871" y="481"/>
                </a:lnTo>
                <a:lnTo>
                  <a:pt x="872" y="459"/>
                </a:lnTo>
                <a:lnTo>
                  <a:pt x="872" y="436"/>
                </a:lnTo>
                <a:lnTo>
                  <a:pt x="872" y="414"/>
                </a:lnTo>
                <a:lnTo>
                  <a:pt x="871" y="392"/>
                </a:lnTo>
                <a:lnTo>
                  <a:pt x="868" y="370"/>
                </a:lnTo>
                <a:lnTo>
                  <a:pt x="864" y="348"/>
                </a:lnTo>
                <a:lnTo>
                  <a:pt x="859" y="327"/>
                </a:lnTo>
                <a:lnTo>
                  <a:pt x="853" y="307"/>
                </a:lnTo>
                <a:lnTo>
                  <a:pt x="847" y="287"/>
                </a:lnTo>
                <a:lnTo>
                  <a:pt x="838" y="266"/>
                </a:lnTo>
                <a:lnTo>
                  <a:pt x="830" y="248"/>
                </a:lnTo>
                <a:lnTo>
                  <a:pt x="820" y="229"/>
                </a:lnTo>
                <a:lnTo>
                  <a:pt x="810" y="210"/>
                </a:lnTo>
                <a:lnTo>
                  <a:pt x="798" y="193"/>
                </a:lnTo>
                <a:lnTo>
                  <a:pt x="786" y="176"/>
                </a:lnTo>
                <a:lnTo>
                  <a:pt x="774" y="159"/>
                </a:lnTo>
                <a:lnTo>
                  <a:pt x="759" y="143"/>
                </a:lnTo>
                <a:lnTo>
                  <a:pt x="745" y="128"/>
                </a:lnTo>
                <a:lnTo>
                  <a:pt x="730" y="114"/>
                </a:lnTo>
                <a:lnTo>
                  <a:pt x="714" y="100"/>
                </a:lnTo>
                <a:lnTo>
                  <a:pt x="698" y="87"/>
                </a:lnTo>
                <a:lnTo>
                  <a:pt x="681" y="75"/>
                </a:lnTo>
                <a:lnTo>
                  <a:pt x="662" y="64"/>
                </a:lnTo>
                <a:lnTo>
                  <a:pt x="644" y="53"/>
                </a:lnTo>
                <a:lnTo>
                  <a:pt x="626" y="43"/>
                </a:lnTo>
                <a:lnTo>
                  <a:pt x="606" y="34"/>
                </a:lnTo>
                <a:lnTo>
                  <a:pt x="587" y="27"/>
                </a:lnTo>
                <a:lnTo>
                  <a:pt x="566" y="20"/>
                </a:lnTo>
                <a:lnTo>
                  <a:pt x="545" y="14"/>
                </a:lnTo>
                <a:lnTo>
                  <a:pt x="524" y="9"/>
                </a:lnTo>
                <a:lnTo>
                  <a:pt x="504" y="5"/>
                </a:lnTo>
                <a:lnTo>
                  <a:pt x="482" y="3"/>
                </a:lnTo>
                <a:lnTo>
                  <a:pt x="460" y="1"/>
                </a:lnTo>
                <a:lnTo>
                  <a:pt x="436" y="0"/>
                </a:lnTo>
                <a:close/>
              </a:path>
            </a:pathLst>
          </a:custGeom>
          <a:solidFill>
            <a:srgbClr val="073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21"/>
          <p:cNvSpPr/>
          <p:nvPr/>
        </p:nvSpPr>
        <p:spPr>
          <a:xfrm>
            <a:off x="8493806" y="2819932"/>
            <a:ext cx="3183171"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ID">
                <a:solidFill>
                  <a:srgbClr val="262626"/>
                </a:solidFill>
                <a:latin typeface="Quattrocento Sans"/>
                <a:ea typeface="Quattrocento Sans"/>
                <a:cs typeface="Quattrocento Sans"/>
                <a:sym typeface="Quattrocento Sans"/>
              </a:rPr>
              <a:t>The components used are not much costlier.</a:t>
            </a:r>
            <a:endParaRPr sz="1400">
              <a:solidFill>
                <a:srgbClr val="262626"/>
              </a:solidFill>
              <a:latin typeface="Quattrocento Sans"/>
              <a:ea typeface="Quattrocento Sans"/>
              <a:cs typeface="Quattrocento Sans"/>
              <a:sym typeface="Quattrocento Sans"/>
            </a:endParaRPr>
          </a:p>
        </p:txBody>
      </p:sp>
      <p:grpSp>
        <p:nvGrpSpPr>
          <p:cNvPr id="358" name="Google Shape;358;p21"/>
          <p:cNvGrpSpPr/>
          <p:nvPr/>
        </p:nvGrpSpPr>
        <p:grpSpPr>
          <a:xfrm>
            <a:off x="5710943" y="3549804"/>
            <a:ext cx="770115" cy="774393"/>
            <a:chOff x="2025650" y="2516188"/>
            <a:chExt cx="285750" cy="287337"/>
          </a:xfrm>
        </p:grpSpPr>
        <p:sp>
          <p:nvSpPr>
            <p:cNvPr id="359" name="Google Shape;359;p21"/>
            <p:cNvSpPr/>
            <p:nvPr/>
          </p:nvSpPr>
          <p:spPr>
            <a:xfrm>
              <a:off x="2187575" y="2554288"/>
              <a:ext cx="38100" cy="107950"/>
            </a:xfrm>
            <a:custGeom>
              <a:rect b="b" l="l" r="r" t="t"/>
              <a:pathLst>
                <a:path extrusionOk="0" h="271" w="95">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21"/>
            <p:cNvSpPr/>
            <p:nvPr/>
          </p:nvSpPr>
          <p:spPr>
            <a:xfrm>
              <a:off x="2025650" y="2554288"/>
              <a:ext cx="146050" cy="220663"/>
            </a:xfrm>
            <a:custGeom>
              <a:rect b="b" l="l" r="r" t="t"/>
              <a:pathLst>
                <a:path extrusionOk="0" h="554" w="369">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21"/>
            <p:cNvSpPr/>
            <p:nvPr/>
          </p:nvSpPr>
          <p:spPr>
            <a:xfrm>
              <a:off x="2085975" y="2622550"/>
              <a:ext cx="69850" cy="9525"/>
            </a:xfrm>
            <a:custGeom>
              <a:rect b="b" l="l" r="r" t="t"/>
              <a:pathLst>
                <a:path extrusionOk="0" h="25" w="176">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21"/>
            <p:cNvSpPr/>
            <p:nvPr/>
          </p:nvSpPr>
          <p:spPr>
            <a:xfrm>
              <a:off x="2085975" y="2651125"/>
              <a:ext cx="69850" cy="9525"/>
            </a:xfrm>
            <a:custGeom>
              <a:rect b="b" l="l" r="r" t="t"/>
              <a:pathLst>
                <a:path extrusionOk="0" h="23" w="176">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21"/>
            <p:cNvSpPr/>
            <p:nvPr/>
          </p:nvSpPr>
          <p:spPr>
            <a:xfrm>
              <a:off x="2085975" y="2679700"/>
              <a:ext cx="69850" cy="9525"/>
            </a:xfrm>
            <a:custGeom>
              <a:rect b="b" l="l" r="r" t="t"/>
              <a:pathLst>
                <a:path extrusionOk="0" h="23" w="176">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21"/>
            <p:cNvSpPr/>
            <p:nvPr/>
          </p:nvSpPr>
          <p:spPr>
            <a:xfrm>
              <a:off x="2085975" y="2708275"/>
              <a:ext cx="44450" cy="9525"/>
            </a:xfrm>
            <a:custGeom>
              <a:rect b="b" l="l" r="r" t="t"/>
              <a:pathLst>
                <a:path extrusionOk="0" h="24" w="115">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21"/>
            <p:cNvSpPr/>
            <p:nvPr/>
          </p:nvSpPr>
          <p:spPr>
            <a:xfrm>
              <a:off x="2168525" y="2660650"/>
              <a:ext cx="142875" cy="142875"/>
            </a:xfrm>
            <a:custGeom>
              <a:rect b="b" l="l" r="r" t="t"/>
              <a:pathLst>
                <a:path extrusionOk="0" h="362" w="361">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21"/>
            <p:cNvSpPr/>
            <p:nvPr/>
          </p:nvSpPr>
          <p:spPr>
            <a:xfrm>
              <a:off x="2073275" y="2516188"/>
              <a:ext cx="104775" cy="82550"/>
            </a:xfrm>
            <a:custGeom>
              <a:rect b="b" l="l" r="r" t="t"/>
              <a:pathLst>
                <a:path extrusionOk="0" h="205" w="264">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7" name="Google Shape;367;p21"/>
          <p:cNvSpPr/>
          <p:nvPr/>
        </p:nvSpPr>
        <p:spPr>
          <a:xfrm>
            <a:off x="550950" y="2780250"/>
            <a:ext cx="3319500" cy="3990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ID">
                <a:solidFill>
                  <a:srgbClr val="262626"/>
                </a:solidFill>
                <a:latin typeface="Quattrocento Sans"/>
                <a:ea typeface="Quattrocento Sans"/>
                <a:cs typeface="Quattrocento Sans"/>
                <a:sym typeface="Quattrocento Sans"/>
              </a:rPr>
              <a:t>The ultimate aim of it is to make the people live with ease.</a:t>
            </a:r>
            <a:r>
              <a:rPr b="0" i="0" lang="en-ID" sz="1400">
                <a:solidFill>
                  <a:srgbClr val="262626"/>
                </a:solidFill>
                <a:latin typeface="Quattrocento Sans"/>
                <a:ea typeface="Quattrocento Sans"/>
                <a:cs typeface="Quattrocento Sans"/>
                <a:sym typeface="Quattrocento Sans"/>
              </a:rPr>
              <a:t> </a:t>
            </a:r>
            <a:endParaRPr sz="1400">
              <a:solidFill>
                <a:srgbClr val="262626"/>
              </a:solidFill>
              <a:latin typeface="Quattrocento Sans"/>
              <a:ea typeface="Quattrocento Sans"/>
              <a:cs typeface="Quattrocento Sans"/>
              <a:sym typeface="Quattrocento Sans"/>
            </a:endParaRPr>
          </a:p>
        </p:txBody>
      </p:sp>
      <p:sp>
        <p:nvSpPr>
          <p:cNvPr id="368" name="Google Shape;368;p21"/>
          <p:cNvSpPr/>
          <p:nvPr/>
        </p:nvSpPr>
        <p:spPr>
          <a:xfrm>
            <a:off x="8493806" y="4431966"/>
            <a:ext cx="3183171"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ID">
                <a:solidFill>
                  <a:srgbClr val="262626"/>
                </a:solidFill>
                <a:latin typeface="Quattrocento Sans"/>
                <a:ea typeface="Quattrocento Sans"/>
                <a:cs typeface="Quattrocento Sans"/>
                <a:sym typeface="Quattrocento Sans"/>
              </a:rPr>
              <a:t>Two facilities are available:</a:t>
            </a:r>
            <a:endParaRPr>
              <a:solidFill>
                <a:srgbClr val="262626"/>
              </a:solidFill>
              <a:latin typeface="Quattrocento Sans"/>
              <a:ea typeface="Quattrocento Sans"/>
              <a:cs typeface="Quattrocento Sans"/>
              <a:sym typeface="Quattrocento Sans"/>
            </a:endParaRPr>
          </a:p>
          <a:p>
            <a:pPr indent="0" lvl="0" marL="0" marR="0" rtl="0" algn="ctr">
              <a:spcBef>
                <a:spcPts val="0"/>
              </a:spcBef>
              <a:spcAft>
                <a:spcPts val="0"/>
              </a:spcAft>
              <a:buNone/>
            </a:pPr>
            <a:r>
              <a:rPr lang="en-ID">
                <a:solidFill>
                  <a:srgbClr val="262626"/>
                </a:solidFill>
                <a:latin typeface="Quattrocento Sans"/>
                <a:ea typeface="Quattrocento Sans"/>
                <a:cs typeface="Quattrocento Sans"/>
                <a:sym typeface="Quattrocento Sans"/>
              </a:rPr>
              <a:t>1.Through buttons in blynk app</a:t>
            </a:r>
            <a:endParaRPr>
              <a:solidFill>
                <a:srgbClr val="262626"/>
              </a:solidFill>
              <a:latin typeface="Quattrocento Sans"/>
              <a:ea typeface="Quattrocento Sans"/>
              <a:cs typeface="Quattrocento Sans"/>
              <a:sym typeface="Quattrocento Sans"/>
            </a:endParaRPr>
          </a:p>
          <a:p>
            <a:pPr indent="0" lvl="0" marL="0" marR="0" rtl="0" algn="ctr">
              <a:spcBef>
                <a:spcPts val="0"/>
              </a:spcBef>
              <a:spcAft>
                <a:spcPts val="0"/>
              </a:spcAft>
              <a:buNone/>
            </a:pPr>
            <a:r>
              <a:rPr lang="en-ID">
                <a:solidFill>
                  <a:srgbClr val="262626"/>
                </a:solidFill>
                <a:latin typeface="Quattrocento Sans"/>
                <a:ea typeface="Quattrocento Sans"/>
                <a:cs typeface="Quattrocento Sans"/>
                <a:sym typeface="Quattrocento Sans"/>
              </a:rPr>
              <a:t>2.Through voice control in google assistant </a:t>
            </a:r>
            <a:endParaRPr>
              <a:solidFill>
                <a:srgbClr val="262626"/>
              </a:solidFill>
              <a:latin typeface="Quattrocento Sans"/>
              <a:ea typeface="Quattrocento Sans"/>
              <a:cs typeface="Quattrocento Sans"/>
              <a:sym typeface="Quattrocento Sans"/>
            </a:endParaRPr>
          </a:p>
        </p:txBody>
      </p:sp>
      <p:sp>
        <p:nvSpPr>
          <p:cNvPr id="369" name="Google Shape;369;p21"/>
          <p:cNvSpPr/>
          <p:nvPr/>
        </p:nvSpPr>
        <p:spPr>
          <a:xfrm>
            <a:off x="539423" y="4431966"/>
            <a:ext cx="3183171"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ID">
                <a:solidFill>
                  <a:srgbClr val="262626"/>
                </a:solidFill>
                <a:latin typeface="Quattrocento Sans"/>
                <a:ea typeface="Quattrocento Sans"/>
                <a:cs typeface="Quattrocento Sans"/>
                <a:sym typeface="Quattrocento Sans"/>
              </a:rPr>
              <a:t>The components used respond to our commands quickly.</a:t>
            </a:r>
            <a:endParaRPr sz="1400">
              <a:solidFill>
                <a:srgbClr val="262626"/>
              </a:solidFill>
              <a:latin typeface="Quattrocento Sans"/>
              <a:ea typeface="Quattrocento Sans"/>
              <a:cs typeface="Quattrocento Sans"/>
              <a:sym typeface="Quattrocento Sans"/>
            </a:endParaRPr>
          </a:p>
        </p:txBody>
      </p:sp>
      <p:sp>
        <p:nvSpPr>
          <p:cNvPr id="370" name="Google Shape;370;p21"/>
          <p:cNvSpPr/>
          <p:nvPr/>
        </p:nvSpPr>
        <p:spPr>
          <a:xfrm>
            <a:off x="4238705" y="4667610"/>
            <a:ext cx="397956" cy="398889"/>
          </a:xfrm>
          <a:prstGeom prst="ellipse">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1" name="Google Shape;371;p21"/>
          <p:cNvSpPr/>
          <p:nvPr/>
        </p:nvSpPr>
        <p:spPr>
          <a:xfrm>
            <a:off x="7591381" y="4667610"/>
            <a:ext cx="397956" cy="398889"/>
          </a:xfrm>
          <a:prstGeom prst="ellipse">
            <a:avLst/>
          </a:prstGeom>
          <a:solidFill>
            <a:srgbClr val="78E3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