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Cabin"/>
      <p:regular r:id="rId30"/>
      <p:bold r:id="rId31"/>
      <p:italic r:id="rId32"/>
      <p:boldItalic r:id="rId33"/>
    </p:embeddedFont>
    <p:embeddedFont>
      <p:font typeface="Montserrat Black"/>
      <p:bold r:id="rId34"/>
      <p:boldItalic r:id="rId35"/>
    </p:embeddedFont>
    <p:embeddedFont>
      <p:font typeface="Arvo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Montserrat Light"/>
      <p:regular r:id="rId44"/>
      <p:bold r:id="rId45"/>
      <p:italic r:id="rId46"/>
      <p:boldItalic r:id="rId47"/>
    </p:embeddedFont>
    <p:embeddedFont>
      <p:font typeface="Montserrat ExtraLight"/>
      <p:regular r:id="rId48"/>
      <p:bold r:id="rId49"/>
      <p:italic r:id="rId50"/>
      <p:boldItalic r:id="rId51"/>
    </p:embeddedFont>
    <p:embeddedFont>
      <p:font typeface="Bodoni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44" Type="http://schemas.openxmlformats.org/officeDocument/2006/relationships/font" Target="fonts/MontserratLight-regular.fntdata"/><Relationship Id="rId43" Type="http://schemas.openxmlformats.org/officeDocument/2006/relationships/font" Target="fonts/MontserratMedium-boldItalic.fntdata"/><Relationship Id="rId46" Type="http://schemas.openxmlformats.org/officeDocument/2006/relationships/font" Target="fonts/MontserratLight-italic.fntdata"/><Relationship Id="rId45" Type="http://schemas.openxmlformats.org/officeDocument/2006/relationships/font" Target="fonts/Montserrat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ExtraLight-regular.fntdata"/><Relationship Id="rId47" Type="http://schemas.openxmlformats.org/officeDocument/2006/relationships/font" Target="fonts/MontserratLight-boldItalic.fntdata"/><Relationship Id="rId49" Type="http://schemas.openxmlformats.org/officeDocument/2006/relationships/font" Target="fonts/MontserratExtra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bold.fntdata"/><Relationship Id="rId30" Type="http://schemas.openxmlformats.org/officeDocument/2006/relationships/font" Target="fonts/Cabin-regular.fntdata"/><Relationship Id="rId33" Type="http://schemas.openxmlformats.org/officeDocument/2006/relationships/font" Target="fonts/Cabin-boldItalic.fntdata"/><Relationship Id="rId32" Type="http://schemas.openxmlformats.org/officeDocument/2006/relationships/font" Target="fonts/Cabin-italic.fntdata"/><Relationship Id="rId35" Type="http://schemas.openxmlformats.org/officeDocument/2006/relationships/font" Target="fonts/MontserratBlack-boldItalic.fntdata"/><Relationship Id="rId34" Type="http://schemas.openxmlformats.org/officeDocument/2006/relationships/font" Target="fonts/MontserratBlack-bold.fntdata"/><Relationship Id="rId37" Type="http://schemas.openxmlformats.org/officeDocument/2006/relationships/font" Target="fonts/Arvo-bold.fntdata"/><Relationship Id="rId36" Type="http://schemas.openxmlformats.org/officeDocument/2006/relationships/font" Target="fonts/Arvo-regular.fntdata"/><Relationship Id="rId39" Type="http://schemas.openxmlformats.org/officeDocument/2006/relationships/font" Target="fonts/Arvo-boldItalic.fntdata"/><Relationship Id="rId38" Type="http://schemas.openxmlformats.org/officeDocument/2006/relationships/font" Target="fonts/Arvo-italic.fntdata"/><Relationship Id="rId20" Type="http://schemas.openxmlformats.org/officeDocument/2006/relationships/font" Target="fonts/MontserratSemiBold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29" Type="http://schemas.openxmlformats.org/officeDocument/2006/relationships/font" Target="fonts/Montserrat-boldItalic.fntdata"/><Relationship Id="rId51" Type="http://schemas.openxmlformats.org/officeDocument/2006/relationships/font" Target="fonts/MontserratExtraLight-boldItalic.fntdata"/><Relationship Id="rId50" Type="http://schemas.openxmlformats.org/officeDocument/2006/relationships/font" Target="fonts/MontserratExtraLight-italic.fntdata"/><Relationship Id="rId53" Type="http://schemas.openxmlformats.org/officeDocument/2006/relationships/font" Target="fonts/Bodoni-bold.fntdata"/><Relationship Id="rId52" Type="http://schemas.openxmlformats.org/officeDocument/2006/relationships/font" Target="fonts/Bodoni-regular.fntdata"/><Relationship Id="rId11" Type="http://schemas.openxmlformats.org/officeDocument/2006/relationships/slide" Target="slides/slide7.xml"/><Relationship Id="rId55" Type="http://schemas.openxmlformats.org/officeDocument/2006/relationships/font" Target="fonts/Bodoni-boldItalic.fntdata"/><Relationship Id="rId10" Type="http://schemas.openxmlformats.org/officeDocument/2006/relationships/slide" Target="slides/slide6.xml"/><Relationship Id="rId54" Type="http://schemas.openxmlformats.org/officeDocument/2006/relationships/font" Target="fonts/Bodoni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ea541527f_0_18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ea541527f_0_18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de7457949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de7457949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04852ba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04852ba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de7457949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de7457949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3fb36d6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43fb36d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e745794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de745794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de745794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de745794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0007977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0007977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04852b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04852b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de745794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de745794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1564223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1564223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de745794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de745794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5564575" y="3086170"/>
            <a:ext cx="3588978" cy="2062155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41888" y="647372"/>
            <a:ext cx="21143" cy="44586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964349" y="1365375"/>
            <a:ext cx="15504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 rot="10800000">
            <a:off x="5908431" y="4011835"/>
            <a:ext cx="3245119" cy="1136490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5908431" y="4271108"/>
            <a:ext cx="3245119" cy="877217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-9604" y="0"/>
            <a:ext cx="4459954" cy="2596268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9540" y="0"/>
            <a:ext cx="2826812" cy="259767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9540" y="0"/>
            <a:ext cx="2196612" cy="2561214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2" type="ctrTitle"/>
          </p:nvPr>
        </p:nvSpPr>
        <p:spPr>
          <a:xfrm>
            <a:off x="4964351" y="2934875"/>
            <a:ext cx="2448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b="0"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&amp; Summar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/>
          <p:nvPr/>
        </p:nvSpPr>
        <p:spPr>
          <a:xfrm flipH="1">
            <a:off x="-17975" y="11"/>
            <a:ext cx="9108395" cy="515812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-17975" y="2085925"/>
            <a:ext cx="9191700" cy="1975800"/>
          </a:xfrm>
          <a:prstGeom prst="rect">
            <a:avLst/>
          </a:pr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 txBox="1"/>
          <p:nvPr>
            <p:ph idx="1" type="subTitle"/>
          </p:nvPr>
        </p:nvSpPr>
        <p:spPr>
          <a:xfrm>
            <a:off x="3926900" y="1768658"/>
            <a:ext cx="18903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2" type="subTitle"/>
          </p:nvPr>
        </p:nvSpPr>
        <p:spPr>
          <a:xfrm>
            <a:off x="1439125" y="1710508"/>
            <a:ext cx="1890300" cy="12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1439125" y="1283400"/>
            <a:ext cx="7866000" cy="7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 ExtraLight"/>
              <a:buNone/>
              <a:defRPr b="0" sz="36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 ExtraLight"/>
              <a:buNone/>
              <a:defRPr b="0" sz="3600">
                <a:solidFill>
                  <a:srgbClr val="EFD67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6414675" y="1768400"/>
            <a:ext cx="18903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1425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subTitle"/>
          </p:nvPr>
        </p:nvSpPr>
        <p:spPr>
          <a:xfrm>
            <a:off x="1439125" y="2949725"/>
            <a:ext cx="18903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3926900" y="2949725"/>
            <a:ext cx="18903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subTitle"/>
          </p:nvPr>
        </p:nvSpPr>
        <p:spPr>
          <a:xfrm>
            <a:off x="6414675" y="2949725"/>
            <a:ext cx="18903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 1">
  <p:cSld name="TITLE_AND_BODY_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 flipH="1" rot="10800000">
            <a:off x="6095750" y="3297290"/>
            <a:ext cx="3060616" cy="1860835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 rot="10800000">
            <a:off x="6388998" y="4132544"/>
            <a:ext cx="2767552" cy="102558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 rot="10800000">
            <a:off x="6388998" y="4366515"/>
            <a:ext cx="2767552" cy="791610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1601250" y="1117575"/>
            <a:ext cx="5941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1601250" y="2161650"/>
            <a:ext cx="59415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⏷"/>
              <a:defRPr sz="1400"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 rot="10800000">
            <a:off x="0" y="-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2"/>
          <p:cNvSpPr/>
          <p:nvPr/>
        </p:nvSpPr>
        <p:spPr>
          <a:xfrm flipH="1">
            <a:off x="185" y="0"/>
            <a:ext cx="2999115" cy="1723370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0" y="0"/>
            <a:ext cx="2711777" cy="94982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0" y="0"/>
            <a:ext cx="2711777" cy="733139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AND_BODY_4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 flipH="1" rot="10800000">
            <a:off x="6610100" y="361005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10800000">
            <a:off x="6853867" y="430490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>
            <a:off x="6853867" y="449955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 rot="10800000">
            <a:off x="-7362" y="-736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-7151" y="-7362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-7362" y="-7362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7362" y="-7362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13"/>
          <p:cNvSpPr txBox="1"/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33" name="Google Shape;133;p13"/>
          <p:cNvSpPr/>
          <p:nvPr/>
        </p:nvSpPr>
        <p:spPr>
          <a:xfrm rot="10800000">
            <a:off x="1884334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AND_BODY_4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flipH="1" rot="10800000">
            <a:off x="6610100" y="361005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rot="10800000">
            <a:off x="6853867" y="430490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rot="10800000">
            <a:off x="6853867" y="449955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 rot="10800000">
            <a:off x="-7362" y="-736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-7151" y="-7362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-7362" y="-7362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-7362" y="-7362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" name="Google Shape;143;p14"/>
          <p:cNvSpPr txBox="1"/>
          <p:nvPr>
            <p:ph type="ctrTitle"/>
          </p:nvPr>
        </p:nvSpPr>
        <p:spPr>
          <a:xfrm>
            <a:off x="4964349" y="1365375"/>
            <a:ext cx="15504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3" type="ctrTitle"/>
          </p:nvPr>
        </p:nvSpPr>
        <p:spPr>
          <a:xfrm>
            <a:off x="4964351" y="2934875"/>
            <a:ext cx="2448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b="0"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AND_BODY_4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4" name="Google Shape;154;p15"/>
          <p:cNvSpPr txBox="1"/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55" name="Google Shape;155;p15"/>
          <p:cNvSpPr/>
          <p:nvPr/>
        </p:nvSpPr>
        <p:spPr>
          <a:xfrm rot="10800000">
            <a:off x="1884334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3">
  <p:cSld name="TITLE_AND_BODY_4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5" name="Google Shape;165;p16"/>
          <p:cNvSpPr txBox="1"/>
          <p:nvPr>
            <p:ph type="ctrTitle"/>
          </p:nvPr>
        </p:nvSpPr>
        <p:spPr>
          <a:xfrm>
            <a:off x="1999625" y="1000988"/>
            <a:ext cx="1550400" cy="17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18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2" type="ctrTitle"/>
          </p:nvPr>
        </p:nvSpPr>
        <p:spPr>
          <a:xfrm>
            <a:off x="1101426" y="2934875"/>
            <a:ext cx="2448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b="0"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slide">
  <p:cSld name="TITLE_AND_BODY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5595300" y="1215400"/>
            <a:ext cx="31197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17"/>
          <p:cNvSpPr/>
          <p:nvPr/>
        </p:nvSpPr>
        <p:spPr>
          <a:xfrm>
            <a:off x="1803732" y="785400"/>
            <a:ext cx="3094758" cy="3572704"/>
          </a:xfrm>
          <a:custGeom>
            <a:rect b="b" l="l" r="r" t="t"/>
            <a:pathLst>
              <a:path extrusionOk="0" h="59330" w="51393">
                <a:moveTo>
                  <a:pt x="1" y="0"/>
                </a:moveTo>
                <a:lnTo>
                  <a:pt x="1" y="59329"/>
                </a:lnTo>
                <a:lnTo>
                  <a:pt x="51393" y="29665"/>
                </a:lnTo>
                <a:lnTo>
                  <a:pt x="1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773787" y="1630238"/>
            <a:ext cx="1937679" cy="2237020"/>
          </a:xfrm>
          <a:custGeom>
            <a:rect b="b" l="l" r="r" t="t"/>
            <a:pathLst>
              <a:path extrusionOk="0" h="37149" w="32178">
                <a:moveTo>
                  <a:pt x="1" y="1"/>
                </a:moveTo>
                <a:lnTo>
                  <a:pt x="1" y="37148"/>
                </a:lnTo>
                <a:lnTo>
                  <a:pt x="32178" y="18574"/>
                </a:lnTo>
                <a:lnTo>
                  <a:pt x="1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675970" y="1765424"/>
            <a:ext cx="1705902" cy="1968269"/>
          </a:xfrm>
          <a:custGeom>
            <a:rect b="b" l="l" r="r" t="t"/>
            <a:pathLst>
              <a:path extrusionOk="0" h="32686" w="28329">
                <a:moveTo>
                  <a:pt x="28329" y="0"/>
                </a:moveTo>
                <a:lnTo>
                  <a:pt x="1" y="16329"/>
                </a:lnTo>
                <a:lnTo>
                  <a:pt x="28329" y="32685"/>
                </a:lnTo>
                <a:lnTo>
                  <a:pt x="28329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15950" y="1846878"/>
            <a:ext cx="600368" cy="692080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184164" y="2581298"/>
            <a:ext cx="1237650" cy="1429142"/>
          </a:xfrm>
          <a:custGeom>
            <a:rect b="b" l="l" r="r" t="t"/>
            <a:pathLst>
              <a:path extrusionOk="0" h="23733" w="20553">
                <a:moveTo>
                  <a:pt x="20552" y="1"/>
                </a:moveTo>
                <a:lnTo>
                  <a:pt x="1" y="11867"/>
                </a:lnTo>
                <a:lnTo>
                  <a:pt x="20552" y="23733"/>
                </a:lnTo>
                <a:lnTo>
                  <a:pt x="20552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379240" y="1068599"/>
            <a:ext cx="922171" cy="1065428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1092465" y="1033849"/>
            <a:ext cx="922171" cy="1065428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538225" y="3223325"/>
            <a:ext cx="340698" cy="393581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1433075" y="3522200"/>
            <a:ext cx="340698" cy="393581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390475" y="2314425"/>
            <a:ext cx="340698" cy="393581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092475" y="3733708"/>
            <a:ext cx="249006" cy="287644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FDD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 rot="3600098">
            <a:off x="491626" y="2698005"/>
            <a:ext cx="249018" cy="287642"/>
          </a:xfrm>
          <a:custGeom>
            <a:rect b="b" l="l" r="r" t="t"/>
            <a:pathLst>
              <a:path extrusionOk="0" h="17693" w="15314">
                <a:moveTo>
                  <a:pt x="0" y="1"/>
                </a:moveTo>
                <a:lnTo>
                  <a:pt x="0" y="17692"/>
                </a:lnTo>
                <a:lnTo>
                  <a:pt x="15314" y="8847"/>
                </a:lnTo>
                <a:lnTo>
                  <a:pt x="0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17"/>
          <p:cNvSpPr txBox="1"/>
          <p:nvPr>
            <p:ph idx="1" type="subTitle"/>
          </p:nvPr>
        </p:nvSpPr>
        <p:spPr>
          <a:xfrm>
            <a:off x="5595300" y="2512925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4" name="Google Shape;184;p17"/>
          <p:cNvSpPr/>
          <p:nvPr/>
        </p:nvSpPr>
        <p:spPr>
          <a:xfrm rot="10800000">
            <a:off x="5363659" y="1407245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>
  <p:cSld name="TITLE_AND_TWO_COLUMNS_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4959637" y="2028975"/>
            <a:ext cx="3389700" cy="2223600"/>
          </a:xfrm>
          <a:prstGeom prst="rect">
            <a:avLst/>
          </a:prstGeom>
          <a:noFill/>
          <a:ln cap="flat" cmpd="sng" w="9525">
            <a:solidFill>
              <a:srgbClr val="E9AA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112825" y="2028975"/>
            <a:ext cx="3389700" cy="2223600"/>
          </a:xfrm>
          <a:prstGeom prst="rect">
            <a:avLst/>
          </a:prstGeom>
          <a:noFill/>
          <a:ln cap="flat" cmpd="sng" w="9525">
            <a:solidFill>
              <a:srgbClr val="3E51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 txBox="1"/>
          <p:nvPr>
            <p:ph idx="1" type="subTitle"/>
          </p:nvPr>
        </p:nvSpPr>
        <p:spPr>
          <a:xfrm>
            <a:off x="1461450" y="2368250"/>
            <a:ext cx="28710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0" name="Google Shape;190;p18"/>
          <p:cNvSpPr txBox="1"/>
          <p:nvPr>
            <p:ph idx="2" type="subTitle"/>
          </p:nvPr>
        </p:nvSpPr>
        <p:spPr>
          <a:xfrm>
            <a:off x="5335925" y="2376350"/>
            <a:ext cx="28710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8A81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195" name="Google Shape;195;p18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>
            <p:ph idx="3" type="subTitle"/>
          </p:nvPr>
        </p:nvSpPr>
        <p:spPr>
          <a:xfrm>
            <a:off x="1461450" y="2603513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9" name="Google Shape;199;p18"/>
          <p:cNvSpPr txBox="1"/>
          <p:nvPr>
            <p:ph idx="4" type="subTitle"/>
          </p:nvPr>
        </p:nvSpPr>
        <p:spPr>
          <a:xfrm>
            <a:off x="5335925" y="2603513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0" name="Google Shape;200;p18"/>
          <p:cNvSpPr/>
          <p:nvPr/>
        </p:nvSpPr>
        <p:spPr>
          <a:xfrm rot="10800000">
            <a:off x="1112308" y="1243020"/>
            <a:ext cx="94142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3" name="Google Shape;203;p19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 flipH="1">
            <a:off x="4" y="4"/>
            <a:ext cx="2546446" cy="154807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0" y="4"/>
            <a:ext cx="2302683" cy="853221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0" y="4"/>
            <a:ext cx="2302683" cy="658571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idx="1" type="subTitle"/>
          </p:nvPr>
        </p:nvSpPr>
        <p:spPr>
          <a:xfrm>
            <a:off x="888100" y="2521725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212" name="Google Shape;212;p19"/>
          <p:cNvSpPr/>
          <p:nvPr/>
        </p:nvSpPr>
        <p:spPr>
          <a:xfrm rot="10800000">
            <a:off x="1112308" y="1243020"/>
            <a:ext cx="94142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19"/>
          <p:cNvSpPr txBox="1"/>
          <p:nvPr>
            <p:ph idx="3" type="subTitle"/>
          </p:nvPr>
        </p:nvSpPr>
        <p:spPr>
          <a:xfrm>
            <a:off x="888100" y="28027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cxnSp>
        <p:nvCxnSpPr>
          <p:cNvPr id="214" name="Google Shape;214;p19"/>
          <p:cNvCxnSpPr/>
          <p:nvPr/>
        </p:nvCxnSpPr>
        <p:spPr>
          <a:xfrm>
            <a:off x="3279313" y="1878350"/>
            <a:ext cx="0" cy="19611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5848663" y="1871450"/>
            <a:ext cx="0" cy="19506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6" name="Google Shape;216;p19"/>
          <p:cNvSpPr txBox="1"/>
          <p:nvPr>
            <p:ph idx="4" type="subTitle"/>
          </p:nvPr>
        </p:nvSpPr>
        <p:spPr>
          <a:xfrm>
            <a:off x="3520900" y="2521725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5" type="subTitle"/>
          </p:nvPr>
        </p:nvSpPr>
        <p:spPr>
          <a:xfrm>
            <a:off x="3520900" y="28027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8" name="Google Shape;218;p19"/>
          <p:cNvSpPr txBox="1"/>
          <p:nvPr>
            <p:ph idx="6" type="subTitle"/>
          </p:nvPr>
        </p:nvSpPr>
        <p:spPr>
          <a:xfrm>
            <a:off x="6153700" y="2521725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7" type="subTitle"/>
          </p:nvPr>
        </p:nvSpPr>
        <p:spPr>
          <a:xfrm>
            <a:off x="6153700" y="28027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3 columns slide">
  <p:cSld name="TITLE_AND_TWO_COLUMNS_1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2" name="Google Shape;222;p20"/>
          <p:cNvSpPr/>
          <p:nvPr/>
        </p:nvSpPr>
        <p:spPr>
          <a:xfrm flipH="1" rot="10800000">
            <a:off x="6836375" y="46558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6" name="Google Shape;226;p20"/>
          <p:cNvSpPr txBox="1"/>
          <p:nvPr>
            <p:ph idx="1" type="subTitle"/>
          </p:nvPr>
        </p:nvSpPr>
        <p:spPr>
          <a:xfrm>
            <a:off x="896100" y="3012600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3" type="subTitle"/>
          </p:nvPr>
        </p:nvSpPr>
        <p:spPr>
          <a:xfrm>
            <a:off x="896100" y="31584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cxnSp>
        <p:nvCxnSpPr>
          <p:cNvPr id="228" name="Google Shape;228;p20"/>
          <p:cNvCxnSpPr/>
          <p:nvPr/>
        </p:nvCxnSpPr>
        <p:spPr>
          <a:xfrm>
            <a:off x="3287313" y="1878350"/>
            <a:ext cx="0" cy="19611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/>
          <p:nvPr/>
        </p:nvCxnSpPr>
        <p:spPr>
          <a:xfrm>
            <a:off x="5856663" y="1871450"/>
            <a:ext cx="0" cy="1950600"/>
          </a:xfrm>
          <a:prstGeom prst="straightConnector1">
            <a:avLst/>
          </a:prstGeom>
          <a:noFill/>
          <a:ln cap="rnd" cmpd="sng" w="9525">
            <a:solidFill>
              <a:srgbClr val="E9AA1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0" name="Google Shape;230;p20"/>
          <p:cNvSpPr txBox="1"/>
          <p:nvPr>
            <p:ph idx="4" type="subTitle"/>
          </p:nvPr>
        </p:nvSpPr>
        <p:spPr>
          <a:xfrm>
            <a:off x="3528900" y="3012600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5" type="subTitle"/>
          </p:nvPr>
        </p:nvSpPr>
        <p:spPr>
          <a:xfrm>
            <a:off x="3528900" y="31584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2" name="Google Shape;232;p20"/>
          <p:cNvSpPr txBox="1"/>
          <p:nvPr>
            <p:ph idx="6" type="subTitle"/>
          </p:nvPr>
        </p:nvSpPr>
        <p:spPr>
          <a:xfrm>
            <a:off x="6161700" y="3012600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7" type="subTitle"/>
          </p:nvPr>
        </p:nvSpPr>
        <p:spPr>
          <a:xfrm>
            <a:off x="6161700" y="3158400"/>
            <a:ext cx="20145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0"/>
          <p:cNvSpPr txBox="1"/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1">
  <p:cSld name="TITLE_3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10800000">
            <a:off x="5564575" y="3086170"/>
            <a:ext cx="3588978" cy="2062155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841888" y="647372"/>
            <a:ext cx="21143" cy="44586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2155950" y="1856250"/>
            <a:ext cx="508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 rot="10800000">
            <a:off x="5908431" y="4011835"/>
            <a:ext cx="3245119" cy="1136490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5908431" y="4271108"/>
            <a:ext cx="3245119" cy="877217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-9604" y="0"/>
            <a:ext cx="4459954" cy="2596268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9540" y="0"/>
            <a:ext cx="2826812" cy="259767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9540" y="0"/>
            <a:ext cx="2196612" cy="2561214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idx="2" type="ctrTitle"/>
          </p:nvPr>
        </p:nvSpPr>
        <p:spPr>
          <a:xfrm>
            <a:off x="2219600" y="3425738"/>
            <a:ext cx="4768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 1">
  <p:cSld name="BIG_NUMBER_1">
    <p:bg>
      <p:bgPr>
        <a:solidFill>
          <a:srgbClr val="3E516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7" name="Google Shape;237;p21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1" name="Google Shape;241;p21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>
            <p:ph idx="1" type="subTitle"/>
          </p:nvPr>
        </p:nvSpPr>
        <p:spPr>
          <a:xfrm>
            <a:off x="144650" y="783575"/>
            <a:ext cx="8854800" cy="21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45" name="Google Shape;245;p21"/>
          <p:cNvSpPr txBox="1"/>
          <p:nvPr>
            <p:ph idx="3" type="subTitle"/>
          </p:nvPr>
        </p:nvSpPr>
        <p:spPr>
          <a:xfrm>
            <a:off x="684775" y="3017400"/>
            <a:ext cx="77028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46" name="Google Shape;246;p21"/>
          <p:cNvCxnSpPr/>
          <p:nvPr/>
        </p:nvCxnSpPr>
        <p:spPr>
          <a:xfrm>
            <a:off x="3814350" y="2884463"/>
            <a:ext cx="1515300" cy="0"/>
          </a:xfrm>
          <a:prstGeom prst="straightConnector1">
            <a:avLst/>
          </a:prstGeom>
          <a:noFill/>
          <a:ln cap="flat" cmpd="sng" w="19050">
            <a:solidFill>
              <a:srgbClr val="FCCC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1 1">
  <p:cSld name="BIG_NUMBER_1_1">
    <p:bg>
      <p:bgPr>
        <a:solidFill>
          <a:srgbClr val="3E516C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22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>
                <a:solidFill>
                  <a:srgbClr val="EFEFE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3" name="Google Shape;253;p22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>
            <p:ph idx="1" type="subTitle"/>
          </p:nvPr>
        </p:nvSpPr>
        <p:spPr>
          <a:xfrm>
            <a:off x="684775" y="3017400"/>
            <a:ext cx="77028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57" name="Google Shape;257;p22"/>
          <p:cNvCxnSpPr/>
          <p:nvPr/>
        </p:nvCxnSpPr>
        <p:spPr>
          <a:xfrm>
            <a:off x="3814350" y="2884463"/>
            <a:ext cx="1515300" cy="0"/>
          </a:xfrm>
          <a:prstGeom prst="straightConnector1">
            <a:avLst/>
          </a:prstGeom>
          <a:noFill/>
          <a:ln cap="flat" cmpd="sng" w="19050">
            <a:solidFill>
              <a:srgbClr val="FCCC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2"/>
          <p:cNvSpPr txBox="1"/>
          <p:nvPr>
            <p:ph hasCustomPrompt="1" type="title"/>
          </p:nvPr>
        </p:nvSpPr>
        <p:spPr>
          <a:xfrm>
            <a:off x="314550" y="1919975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text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2" name="Google Shape;262;p24"/>
          <p:cNvSpPr txBox="1"/>
          <p:nvPr>
            <p:ph type="title"/>
          </p:nvPr>
        </p:nvSpPr>
        <p:spPr>
          <a:xfrm>
            <a:off x="1229850" y="411893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photo">
  <p:cSld name="BLANK_1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3E516C"/>
                </a:solidFill>
              </a:defRPr>
            </a:lvl1pPr>
            <a:lvl2pPr lvl="1" rtl="0">
              <a:buNone/>
              <a:defRPr>
                <a:solidFill>
                  <a:srgbClr val="3E516C"/>
                </a:solidFill>
              </a:defRPr>
            </a:lvl2pPr>
            <a:lvl3pPr lvl="2" rtl="0">
              <a:buNone/>
              <a:defRPr>
                <a:solidFill>
                  <a:srgbClr val="3E516C"/>
                </a:solidFill>
              </a:defRPr>
            </a:lvl3pPr>
            <a:lvl4pPr lvl="3" rtl="0">
              <a:buNone/>
              <a:defRPr>
                <a:solidFill>
                  <a:srgbClr val="3E516C"/>
                </a:solidFill>
              </a:defRPr>
            </a:lvl4pPr>
            <a:lvl5pPr lvl="4" rtl="0">
              <a:buNone/>
              <a:defRPr>
                <a:solidFill>
                  <a:srgbClr val="3E516C"/>
                </a:solidFill>
              </a:defRPr>
            </a:lvl5pPr>
            <a:lvl6pPr lvl="5" rtl="0">
              <a:buNone/>
              <a:defRPr>
                <a:solidFill>
                  <a:srgbClr val="3E516C"/>
                </a:solidFill>
              </a:defRPr>
            </a:lvl6pPr>
            <a:lvl7pPr lvl="6" rtl="0">
              <a:buNone/>
              <a:defRPr>
                <a:solidFill>
                  <a:srgbClr val="3E516C"/>
                </a:solidFill>
              </a:defRPr>
            </a:lvl7pPr>
            <a:lvl8pPr lvl="7" rtl="0">
              <a:buNone/>
              <a:defRPr>
                <a:solidFill>
                  <a:srgbClr val="3E516C"/>
                </a:solidFill>
              </a:defRPr>
            </a:lvl8pPr>
            <a:lvl9pPr lvl="8" rtl="0">
              <a:buNone/>
              <a:defRPr>
                <a:solidFill>
                  <a:srgbClr val="3E516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2">
            <a:alphaModFix/>
          </a:blip>
          <a:srcRect b="2076" l="0" r="0" t="1352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7" name="Google Shape;267;p25"/>
          <p:cNvSpPr txBox="1"/>
          <p:nvPr>
            <p:ph type="ctrTitle"/>
          </p:nvPr>
        </p:nvSpPr>
        <p:spPr>
          <a:xfrm>
            <a:off x="2323600" y="1146190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0" name="Google Shape;270;p26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1" name="Google Shape;271;p26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2" name="Google Shape;272;p26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26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6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5" name="Google Shape;275;p26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6" name="Google Shape;276;p26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7" name="Google Shape;277;p26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ercentage slide">
  <p:cSld name="TITLE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1841888" y="647372"/>
            <a:ext cx="21143" cy="44586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3223125" y="475400"/>
            <a:ext cx="54348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rot="10800000">
            <a:off x="2970009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71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&amp; presentation photo 2">
  <p:cSld name="TITLE_1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2504435" y="705489"/>
            <a:ext cx="28708" cy="48590"/>
          </a:xfrm>
          <a:custGeom>
            <a:rect b="b" l="l" r="r" t="t"/>
            <a:pathLst>
              <a:path extrusionOk="0" h="589" w="348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type="ctrTitle"/>
          </p:nvPr>
        </p:nvSpPr>
        <p:spPr>
          <a:xfrm>
            <a:off x="4572000" y="473650"/>
            <a:ext cx="3731400" cy="18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2" type="ctrTitle"/>
          </p:nvPr>
        </p:nvSpPr>
        <p:spPr>
          <a:xfrm>
            <a:off x="4572000" y="2367100"/>
            <a:ext cx="43266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abin"/>
              <a:buNone/>
              <a:defRPr b="0" sz="14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200">
                <a:solidFill>
                  <a:srgbClr val="314256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&amp; subtitle slide 1">
  <p:cSld name="SECTION_HEADER_1">
    <p:bg>
      <p:bgPr>
        <a:solidFill>
          <a:srgbClr val="3E516C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62550" y="1304275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2400"/>
              <a:buNone/>
              <a:defRPr>
                <a:solidFill>
                  <a:srgbClr val="FCCC3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CC3B"/>
              </a:buClr>
              <a:buSzPts val="4000"/>
              <a:buNone/>
              <a:defRPr sz="4000">
                <a:solidFill>
                  <a:srgbClr val="FCCC3B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1062550" y="2512925"/>
            <a:ext cx="24546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 rot="10800000">
            <a:off x="6317125" y="2545825"/>
            <a:ext cx="2826812" cy="259767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>
            <a:off x="6947325" y="2582289"/>
            <a:ext cx="2196612" cy="2561214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slide 1 1">
  <p:cSld name="SECTION_HEADER_1_1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rot="-5400000">
            <a:off x="1995421" y="-2009807"/>
            <a:ext cx="5153149" cy="9163116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 rot="-5400000">
            <a:off x="-539896" y="525540"/>
            <a:ext cx="280340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 rot="-5400000">
            <a:off x="-26359" y="11984"/>
            <a:ext cx="1777059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 rot="-5400000">
            <a:off x="159672" y="-174047"/>
            <a:ext cx="1380663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10800000">
            <a:off x="6836375" y="3817625"/>
            <a:ext cx="2307413" cy="1325867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 rot="10800000">
            <a:off x="7057692" y="4412713"/>
            <a:ext cx="2086308" cy="730778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rot="10800000">
            <a:off x="7057692" y="4579429"/>
            <a:ext cx="2086308" cy="564062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 rot="-5400000">
            <a:off x="-539896" y="525540"/>
            <a:ext cx="280340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flipH="1" rot="-5400000">
            <a:off x="-26359" y="11984"/>
            <a:ext cx="1777059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flipH="1" rot="-5400000">
            <a:off x="159672" y="-174047"/>
            <a:ext cx="1380663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ctrTitle"/>
          </p:nvPr>
        </p:nvSpPr>
        <p:spPr>
          <a:xfrm>
            <a:off x="2137450" y="475411"/>
            <a:ext cx="616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6000">
                <a:solidFill>
                  <a:srgbClr val="314256"/>
                </a:solidFill>
              </a:defRPr>
            </a:lvl9pPr>
          </a:lstStyle>
          <a:p/>
        </p:txBody>
      </p:sp>
      <p:sp>
        <p:nvSpPr>
          <p:cNvPr id="68" name="Google Shape;68;p7"/>
          <p:cNvSpPr/>
          <p:nvPr/>
        </p:nvSpPr>
        <p:spPr>
          <a:xfrm rot="10800000">
            <a:off x="1884334" y="674958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F8BC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>
  <p:cSld name="CUSTOM">
    <p:bg>
      <p:bgPr>
        <a:solidFill>
          <a:srgbClr val="E9AA1B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2122200" y="1826900"/>
            <a:ext cx="4899600" cy="9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>
            <p:ph idx="1" type="subTitle"/>
          </p:nvPr>
        </p:nvSpPr>
        <p:spPr>
          <a:xfrm>
            <a:off x="2122200" y="2765302"/>
            <a:ext cx="489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E516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">
  <p:cSld name="CUSTOM_1">
    <p:bg>
      <p:bgPr>
        <a:solidFill>
          <a:srgbClr val="E9AA1B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9"/>
          <p:cNvSpPr txBox="1"/>
          <p:nvPr>
            <p:ph hasCustomPrompt="1" type="title"/>
          </p:nvPr>
        </p:nvSpPr>
        <p:spPr>
          <a:xfrm>
            <a:off x="314550" y="8131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9"/>
          <p:cNvSpPr txBox="1"/>
          <p:nvPr>
            <p:ph hasCustomPrompt="1" idx="2" type="title"/>
          </p:nvPr>
        </p:nvSpPr>
        <p:spPr>
          <a:xfrm>
            <a:off x="314550" y="19607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9"/>
          <p:cNvSpPr txBox="1"/>
          <p:nvPr>
            <p:ph hasCustomPrompt="1" idx="3" type="title"/>
          </p:nvPr>
        </p:nvSpPr>
        <p:spPr>
          <a:xfrm>
            <a:off x="314550" y="31463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9"/>
          <p:cNvSpPr txBox="1"/>
          <p:nvPr>
            <p:ph idx="1" type="subTitle"/>
          </p:nvPr>
        </p:nvSpPr>
        <p:spPr>
          <a:xfrm>
            <a:off x="1382875" y="1597050"/>
            <a:ext cx="6399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4" type="subTitle"/>
          </p:nvPr>
        </p:nvSpPr>
        <p:spPr>
          <a:xfrm>
            <a:off x="1382875" y="2744600"/>
            <a:ext cx="6399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5" type="subTitle"/>
          </p:nvPr>
        </p:nvSpPr>
        <p:spPr>
          <a:xfrm>
            <a:off x="1382875" y="3930250"/>
            <a:ext cx="6399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516C"/>
              </a:buClr>
              <a:buSzPts val="1200"/>
              <a:buNone/>
              <a:defRPr sz="1200">
                <a:solidFill>
                  <a:srgbClr val="3E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 1 1">
  <p:cSld name="CUSTOM_1_1">
    <p:bg>
      <p:bgPr>
        <a:solidFill>
          <a:srgbClr val="E9AA1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2122200" y="2102550"/>
            <a:ext cx="4899600" cy="9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 flipH="1" rot="10800000">
            <a:off x="4827050" y="2662299"/>
            <a:ext cx="4326494" cy="2486021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 rot="10800000">
            <a:off x="5241623" y="3778203"/>
            <a:ext cx="3911921" cy="1370117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 rot="10800000">
            <a:off x="5241623" y="4090775"/>
            <a:ext cx="3911921" cy="1057546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 rot="-5400000">
            <a:off x="-1299834" y="1285448"/>
            <a:ext cx="4323257" cy="1742714"/>
          </a:xfrm>
          <a:custGeom>
            <a:rect b="b" l="l" r="r" t="t"/>
            <a:pathLst>
              <a:path extrusionOk="0" h="68476" w="99597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 rot="-5400000">
            <a:off x="-508047" y="493661"/>
            <a:ext cx="2740411" cy="1743442"/>
          </a:xfrm>
          <a:custGeom>
            <a:rect b="b" l="l" r="r" t="t"/>
            <a:pathLst>
              <a:path extrusionOk="0" h="36908" w="99597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 rot="-5400000">
            <a:off x="-214576" y="200189"/>
            <a:ext cx="2129135" cy="1719108"/>
          </a:xfrm>
          <a:custGeom>
            <a:rect b="b" l="l" r="r" t="t"/>
            <a:pathLst>
              <a:path extrusionOk="0" h="28488" w="99597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8350" y="37560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Montserrat"/>
              <a:buNone/>
              <a:defRPr b="1" sz="2400">
                <a:solidFill>
                  <a:srgbClr val="31425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2486100"/>
            <a:ext cx="70473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Char char="●"/>
              <a:defRPr sz="16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600"/>
              <a:buFont typeface="Cabin"/>
              <a:buChar char="○"/>
              <a:defRPr sz="16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500"/>
              <a:buFont typeface="Cabin"/>
              <a:buChar char="■"/>
              <a:defRPr sz="15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500"/>
              <a:buFont typeface="Cabin"/>
              <a:buChar char="●"/>
              <a:defRPr sz="15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400"/>
              <a:buFont typeface="Cabin"/>
              <a:buChar char="○"/>
              <a:defRPr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AA1B"/>
              </a:buClr>
              <a:buSzPts val="1400"/>
              <a:buFont typeface="Cabin"/>
              <a:buChar char="■"/>
              <a:defRPr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bin"/>
              <a:buChar char="●"/>
              <a:defRPr sz="1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bin"/>
              <a:buChar char="○"/>
              <a:defRPr sz="1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Char char="■"/>
              <a:defRPr sz="12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800">
                <a:solidFill>
                  <a:srgbClr val="3E51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2302350" y="2102550"/>
            <a:ext cx="4539300" cy="9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s">
                <a:solidFill>
                  <a:srgbClr val="3E516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Home automation - phase 2 </a:t>
            </a:r>
            <a:endParaRPr b="0" sz="3600">
              <a:solidFill>
                <a:srgbClr val="3E516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400" y="857250"/>
            <a:ext cx="60483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idx="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19" name="Google Shape;419;p37"/>
          <p:cNvGrpSpPr/>
          <p:nvPr/>
        </p:nvGrpSpPr>
        <p:grpSpPr>
          <a:xfrm>
            <a:off x="2262537" y="933028"/>
            <a:ext cx="2412411" cy="3283947"/>
            <a:chOff x="887870" y="706370"/>
            <a:chExt cx="2740130" cy="3730062"/>
          </a:xfrm>
        </p:grpSpPr>
        <p:sp>
          <p:nvSpPr>
            <p:cNvPr id="420" name="Google Shape;420;p37"/>
            <p:cNvSpPr/>
            <p:nvPr/>
          </p:nvSpPr>
          <p:spPr>
            <a:xfrm>
              <a:off x="3581500" y="959825"/>
              <a:ext cx="46500" cy="877500"/>
            </a:xfrm>
            <a:prstGeom prst="rect">
              <a:avLst/>
            </a:prstGeom>
            <a:solidFill>
              <a:srgbClr val="818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396025" y="886550"/>
              <a:ext cx="205200" cy="1056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934050" y="4331500"/>
              <a:ext cx="46425" cy="60125"/>
            </a:xfrm>
            <a:custGeom>
              <a:rect b="b" l="l" r="r" t="t"/>
              <a:pathLst>
                <a:path extrusionOk="0" h="2405" w="1857">
                  <a:moveTo>
                    <a:pt x="0" y="2405"/>
                  </a:moveTo>
                  <a:lnTo>
                    <a:pt x="714" y="0"/>
                  </a:lnTo>
                  <a:lnTo>
                    <a:pt x="1857" y="1190"/>
                  </a:lnTo>
                  <a:lnTo>
                    <a:pt x="1476" y="2024"/>
                  </a:ln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</p:sp>
        <p:sp>
          <p:nvSpPr>
            <p:cNvPr id="423" name="Google Shape;423;p37"/>
            <p:cNvSpPr/>
            <p:nvPr/>
          </p:nvSpPr>
          <p:spPr>
            <a:xfrm>
              <a:off x="907850" y="4205875"/>
              <a:ext cx="239325" cy="176825"/>
            </a:xfrm>
            <a:custGeom>
              <a:rect b="b" l="l" r="r" t="t"/>
              <a:pathLst>
                <a:path extrusionOk="0" h="7073" w="9573">
                  <a:moveTo>
                    <a:pt x="8620" y="0"/>
                  </a:moveTo>
                  <a:lnTo>
                    <a:pt x="6525" y="0"/>
                  </a:lnTo>
                  <a:lnTo>
                    <a:pt x="333" y="3525"/>
                  </a:lnTo>
                  <a:lnTo>
                    <a:pt x="0" y="4477"/>
                  </a:lnTo>
                  <a:lnTo>
                    <a:pt x="1072" y="6215"/>
                  </a:lnTo>
                  <a:lnTo>
                    <a:pt x="2119" y="7073"/>
                  </a:lnTo>
                  <a:lnTo>
                    <a:pt x="7620" y="6358"/>
                  </a:lnTo>
                  <a:lnTo>
                    <a:pt x="9573" y="1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grpSp>
          <p:nvGrpSpPr>
            <p:cNvPr id="424" name="Google Shape;424;p37"/>
            <p:cNvGrpSpPr/>
            <p:nvPr/>
          </p:nvGrpSpPr>
          <p:grpSpPr>
            <a:xfrm>
              <a:off x="887870" y="706370"/>
              <a:ext cx="2739956" cy="3730062"/>
              <a:chOff x="5008000" y="1238975"/>
              <a:chExt cx="2349675" cy="3198750"/>
            </a:xfrm>
          </p:grpSpPr>
          <p:sp>
            <p:nvSpPr>
              <p:cNvPr id="425" name="Google Shape;425;p37"/>
              <p:cNvSpPr/>
              <p:nvPr/>
            </p:nvSpPr>
            <p:spPr>
              <a:xfrm>
                <a:off x="5046325" y="2088050"/>
                <a:ext cx="2311350" cy="2349675"/>
              </a:xfrm>
              <a:custGeom>
                <a:rect b="b" l="l" r="r" t="t"/>
                <a:pathLst>
                  <a:path extrusionOk="0" h="93987" w="92454">
                    <a:moveTo>
                      <a:pt x="92454" y="1"/>
                    </a:moveTo>
                    <a:lnTo>
                      <a:pt x="91566" y="888"/>
                    </a:lnTo>
                    <a:lnTo>
                      <a:pt x="91566" y="88904"/>
                    </a:lnTo>
                    <a:cubicBezTo>
                      <a:pt x="91566" y="91163"/>
                      <a:pt x="89630" y="93018"/>
                      <a:pt x="87371" y="93018"/>
                    </a:cubicBezTo>
                    <a:lnTo>
                      <a:pt x="3550" y="93018"/>
                    </a:lnTo>
                    <a:cubicBezTo>
                      <a:pt x="2421" y="93018"/>
                      <a:pt x="1372" y="92615"/>
                      <a:pt x="646" y="91808"/>
                    </a:cubicBezTo>
                    <a:lnTo>
                      <a:pt x="1" y="92453"/>
                    </a:lnTo>
                    <a:cubicBezTo>
                      <a:pt x="969" y="93341"/>
                      <a:pt x="2179" y="93906"/>
                      <a:pt x="3550" y="93986"/>
                    </a:cubicBezTo>
                    <a:lnTo>
                      <a:pt x="87371" y="93986"/>
                    </a:lnTo>
                    <a:cubicBezTo>
                      <a:pt x="90114" y="93906"/>
                      <a:pt x="92373" y="91647"/>
                      <a:pt x="92454" y="88904"/>
                    </a:cubicBezTo>
                    <a:lnTo>
                      <a:pt x="92454" y="1"/>
                    </a:ln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6073286" y="4266572"/>
                <a:ext cx="226819" cy="103207"/>
              </a:xfrm>
              <a:custGeom>
                <a:rect b="b" l="l" r="r" t="t"/>
                <a:pathLst>
                  <a:path extrusionOk="0" h="3245" w="7131">
                    <a:moveTo>
                      <a:pt x="2071" y="0"/>
                    </a:moveTo>
                    <a:cubicBezTo>
                      <a:pt x="1" y="0"/>
                      <a:pt x="24" y="3244"/>
                      <a:pt x="2141" y="3244"/>
                    </a:cubicBezTo>
                    <a:cubicBezTo>
                      <a:pt x="2189" y="3244"/>
                      <a:pt x="2239" y="3242"/>
                      <a:pt x="2290" y="3239"/>
                    </a:cubicBezTo>
                    <a:lnTo>
                      <a:pt x="5114" y="3239"/>
                    </a:lnTo>
                    <a:cubicBezTo>
                      <a:pt x="7131" y="3078"/>
                      <a:pt x="7131" y="173"/>
                      <a:pt x="5114" y="12"/>
                    </a:cubicBezTo>
                    <a:lnTo>
                      <a:pt x="2290" y="12"/>
                    </a:lnTo>
                    <a:cubicBezTo>
                      <a:pt x="2215" y="4"/>
                      <a:pt x="2141" y="0"/>
                      <a:pt x="20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5062475" y="2110250"/>
                <a:ext cx="2273025" cy="2305275"/>
              </a:xfrm>
              <a:custGeom>
                <a:rect b="b" l="l" r="r" t="t"/>
                <a:pathLst>
                  <a:path extrusionOk="0" h="92211" w="90921">
                    <a:moveTo>
                      <a:pt x="46227" y="86644"/>
                    </a:moveTo>
                    <a:cubicBezTo>
                      <a:pt x="48728" y="86644"/>
                      <a:pt x="48728" y="90355"/>
                      <a:pt x="46227" y="90355"/>
                    </a:cubicBezTo>
                    <a:lnTo>
                      <a:pt x="43403" y="90355"/>
                    </a:lnTo>
                    <a:cubicBezTo>
                      <a:pt x="40902" y="90355"/>
                      <a:pt x="40902" y="86644"/>
                      <a:pt x="43403" y="86644"/>
                    </a:cubicBezTo>
                    <a:close/>
                    <a:moveTo>
                      <a:pt x="90920" y="0"/>
                    </a:moveTo>
                    <a:lnTo>
                      <a:pt x="83821" y="7019"/>
                    </a:lnTo>
                    <a:lnTo>
                      <a:pt x="83821" y="85192"/>
                    </a:lnTo>
                    <a:lnTo>
                      <a:pt x="5809" y="85192"/>
                    </a:lnTo>
                    <a:lnTo>
                      <a:pt x="0" y="91001"/>
                    </a:lnTo>
                    <a:cubicBezTo>
                      <a:pt x="726" y="91727"/>
                      <a:pt x="1775" y="92211"/>
                      <a:pt x="2904" y="92211"/>
                    </a:cubicBezTo>
                    <a:lnTo>
                      <a:pt x="86725" y="92130"/>
                    </a:lnTo>
                    <a:cubicBezTo>
                      <a:pt x="88984" y="92130"/>
                      <a:pt x="90920" y="90275"/>
                      <a:pt x="90920" y="88016"/>
                    </a:cubicBezTo>
                    <a:lnTo>
                      <a:pt x="90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6085025" y="4276350"/>
                <a:ext cx="195650" cy="92800"/>
              </a:xfrm>
              <a:custGeom>
                <a:rect b="b" l="l" r="r" t="t"/>
                <a:pathLst>
                  <a:path extrusionOk="0" h="3712" w="7826">
                    <a:moveTo>
                      <a:pt x="2352" y="237"/>
                    </a:moveTo>
                    <a:cubicBezTo>
                      <a:pt x="2400" y="237"/>
                      <a:pt x="2450" y="239"/>
                      <a:pt x="2501" y="242"/>
                    </a:cubicBezTo>
                    <a:lnTo>
                      <a:pt x="5325" y="242"/>
                    </a:lnTo>
                    <a:cubicBezTo>
                      <a:pt x="7342" y="404"/>
                      <a:pt x="7342" y="3389"/>
                      <a:pt x="5325" y="3550"/>
                    </a:cubicBezTo>
                    <a:lnTo>
                      <a:pt x="2501" y="3550"/>
                    </a:lnTo>
                    <a:cubicBezTo>
                      <a:pt x="2450" y="3553"/>
                      <a:pt x="2400" y="3555"/>
                      <a:pt x="2352" y="3555"/>
                    </a:cubicBezTo>
                    <a:cubicBezTo>
                      <a:pt x="211" y="3555"/>
                      <a:pt x="211" y="237"/>
                      <a:pt x="2352" y="237"/>
                    </a:cubicBezTo>
                    <a:close/>
                    <a:moveTo>
                      <a:pt x="2501" y="0"/>
                    </a:moveTo>
                    <a:cubicBezTo>
                      <a:pt x="0" y="0"/>
                      <a:pt x="0" y="3711"/>
                      <a:pt x="2501" y="3711"/>
                    </a:cubicBezTo>
                    <a:lnTo>
                      <a:pt x="5325" y="3711"/>
                    </a:lnTo>
                    <a:cubicBezTo>
                      <a:pt x="7826" y="3711"/>
                      <a:pt x="7826" y="0"/>
                      <a:pt x="53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5008000" y="1238975"/>
                <a:ext cx="2347675" cy="3160425"/>
              </a:xfrm>
              <a:custGeom>
                <a:rect b="b" l="l" r="r" t="t"/>
                <a:pathLst>
                  <a:path extrusionOk="0" h="126417" w="93907">
                    <a:moveTo>
                      <a:pt x="5083" y="0"/>
                    </a:moveTo>
                    <a:cubicBezTo>
                      <a:pt x="2260" y="0"/>
                      <a:pt x="1" y="2259"/>
                      <a:pt x="1" y="5082"/>
                    </a:cubicBezTo>
                    <a:lnTo>
                      <a:pt x="1" y="122867"/>
                    </a:lnTo>
                    <a:cubicBezTo>
                      <a:pt x="1" y="124158"/>
                      <a:pt x="566" y="125448"/>
                      <a:pt x="1534" y="126416"/>
                    </a:cubicBezTo>
                    <a:lnTo>
                      <a:pt x="2098" y="125771"/>
                    </a:lnTo>
                    <a:cubicBezTo>
                      <a:pt x="1372" y="124964"/>
                      <a:pt x="888" y="123915"/>
                      <a:pt x="888" y="122867"/>
                    </a:cubicBezTo>
                    <a:lnTo>
                      <a:pt x="888" y="5082"/>
                    </a:lnTo>
                    <a:cubicBezTo>
                      <a:pt x="888" y="2743"/>
                      <a:pt x="2744" y="887"/>
                      <a:pt x="5083" y="887"/>
                    </a:cubicBezTo>
                    <a:lnTo>
                      <a:pt x="88904" y="887"/>
                    </a:lnTo>
                    <a:cubicBezTo>
                      <a:pt x="91244" y="887"/>
                      <a:pt x="93099" y="2743"/>
                      <a:pt x="93099" y="5082"/>
                    </a:cubicBezTo>
                    <a:lnTo>
                      <a:pt x="93099" y="34851"/>
                    </a:lnTo>
                    <a:lnTo>
                      <a:pt x="93906" y="33964"/>
                    </a:lnTo>
                    <a:lnTo>
                      <a:pt x="93906" y="5082"/>
                    </a:lnTo>
                    <a:cubicBezTo>
                      <a:pt x="93906" y="2259"/>
                      <a:pt x="91728" y="0"/>
                      <a:pt x="88904" y="0"/>
                    </a:cubicBez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6165700" y="1325900"/>
                <a:ext cx="42375" cy="36125"/>
              </a:xfrm>
              <a:custGeom>
                <a:rect b="b" l="l" r="r" t="t"/>
                <a:pathLst>
                  <a:path extrusionOk="0" h="1445" w="1695">
                    <a:moveTo>
                      <a:pt x="681" y="1"/>
                    </a:moveTo>
                    <a:cubicBezTo>
                      <a:pt x="323" y="1"/>
                      <a:pt x="0" y="288"/>
                      <a:pt x="0" y="718"/>
                    </a:cubicBezTo>
                    <a:cubicBezTo>
                      <a:pt x="0" y="1121"/>
                      <a:pt x="323" y="1444"/>
                      <a:pt x="726" y="1444"/>
                    </a:cubicBezTo>
                    <a:cubicBezTo>
                      <a:pt x="1372" y="1444"/>
                      <a:pt x="1694" y="637"/>
                      <a:pt x="1210" y="234"/>
                    </a:cubicBezTo>
                    <a:cubicBezTo>
                      <a:pt x="1049" y="73"/>
                      <a:pt x="861" y="1"/>
                      <a:pt x="68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5030200" y="1261150"/>
                <a:ext cx="2305300" cy="3122100"/>
              </a:xfrm>
              <a:custGeom>
                <a:rect b="b" l="l" r="r" t="t"/>
                <a:pathLst>
                  <a:path extrusionOk="0" h="124884" w="92212">
                    <a:moveTo>
                      <a:pt x="46146" y="2340"/>
                    </a:moveTo>
                    <a:cubicBezTo>
                      <a:pt x="46953" y="2421"/>
                      <a:pt x="47276" y="3469"/>
                      <a:pt x="46711" y="4034"/>
                    </a:cubicBezTo>
                    <a:cubicBezTo>
                      <a:pt x="46517" y="4204"/>
                      <a:pt x="46294" y="4279"/>
                      <a:pt x="46077" y="4279"/>
                    </a:cubicBezTo>
                    <a:cubicBezTo>
                      <a:pt x="45571" y="4279"/>
                      <a:pt x="45097" y="3872"/>
                      <a:pt x="45097" y="3308"/>
                    </a:cubicBezTo>
                    <a:cubicBezTo>
                      <a:pt x="45097" y="2743"/>
                      <a:pt x="45581" y="2340"/>
                      <a:pt x="46146" y="2340"/>
                    </a:cubicBezTo>
                    <a:close/>
                    <a:moveTo>
                      <a:pt x="7080" y="119095"/>
                    </a:moveTo>
                    <a:lnTo>
                      <a:pt x="7019" y="119156"/>
                    </a:lnTo>
                    <a:lnTo>
                      <a:pt x="7019" y="119156"/>
                    </a:lnTo>
                    <a:lnTo>
                      <a:pt x="7080" y="119095"/>
                    </a:lnTo>
                    <a:close/>
                    <a:moveTo>
                      <a:pt x="4195" y="0"/>
                    </a:moveTo>
                    <a:cubicBezTo>
                      <a:pt x="1856" y="0"/>
                      <a:pt x="0" y="1856"/>
                      <a:pt x="0" y="4195"/>
                    </a:cubicBezTo>
                    <a:lnTo>
                      <a:pt x="0" y="121980"/>
                    </a:lnTo>
                    <a:cubicBezTo>
                      <a:pt x="0" y="123028"/>
                      <a:pt x="484" y="124077"/>
                      <a:pt x="1291" y="124884"/>
                    </a:cubicBezTo>
                    <a:lnTo>
                      <a:pt x="7019" y="119156"/>
                    </a:lnTo>
                    <a:lnTo>
                      <a:pt x="7019" y="7019"/>
                    </a:lnTo>
                    <a:lnTo>
                      <a:pt x="85193" y="7019"/>
                    </a:lnTo>
                    <a:lnTo>
                      <a:pt x="85193" y="40983"/>
                    </a:lnTo>
                    <a:lnTo>
                      <a:pt x="92211" y="33884"/>
                    </a:lnTo>
                    <a:lnTo>
                      <a:pt x="92211" y="4195"/>
                    </a:lnTo>
                    <a:cubicBezTo>
                      <a:pt x="92211" y="1856"/>
                      <a:pt x="90356" y="0"/>
                      <a:pt x="88016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6157625" y="1321125"/>
                <a:ext cx="54475" cy="46950"/>
              </a:xfrm>
              <a:custGeom>
                <a:rect b="b" l="l" r="r" t="t"/>
                <a:pathLst>
                  <a:path extrusionOk="0" h="1878" w="2179">
                    <a:moveTo>
                      <a:pt x="1049" y="183"/>
                    </a:moveTo>
                    <a:cubicBezTo>
                      <a:pt x="1937" y="183"/>
                      <a:pt x="1937" y="1635"/>
                      <a:pt x="1049" y="1635"/>
                    </a:cubicBezTo>
                    <a:cubicBezTo>
                      <a:pt x="81" y="1635"/>
                      <a:pt x="81" y="183"/>
                      <a:pt x="1049" y="183"/>
                    </a:cubicBezTo>
                    <a:close/>
                    <a:moveTo>
                      <a:pt x="933" y="0"/>
                    </a:moveTo>
                    <a:cubicBezTo>
                      <a:pt x="446" y="0"/>
                      <a:pt x="0" y="362"/>
                      <a:pt x="0" y="909"/>
                    </a:cubicBezTo>
                    <a:cubicBezTo>
                      <a:pt x="0" y="1474"/>
                      <a:pt x="484" y="1877"/>
                      <a:pt x="1049" y="1877"/>
                    </a:cubicBezTo>
                    <a:cubicBezTo>
                      <a:pt x="1856" y="1796"/>
                      <a:pt x="2179" y="828"/>
                      <a:pt x="1614" y="264"/>
                    </a:cubicBezTo>
                    <a:cubicBezTo>
                      <a:pt x="1406" y="82"/>
                      <a:pt x="1165" y="0"/>
                      <a:pt x="933" y="0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3" name="Google Shape;433;p37"/>
            <p:cNvSpPr/>
            <p:nvPr/>
          </p:nvSpPr>
          <p:spPr>
            <a:xfrm>
              <a:off x="2266350" y="4255925"/>
              <a:ext cx="81600" cy="95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2224675" y="4256425"/>
              <a:ext cx="81600" cy="9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37"/>
          <p:cNvSpPr txBox="1"/>
          <p:nvPr>
            <p:ph type="ctrTitle"/>
          </p:nvPr>
        </p:nvSpPr>
        <p:spPr>
          <a:xfrm>
            <a:off x="4964349" y="1398850"/>
            <a:ext cx="1550400" cy="14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Blynk </a:t>
            </a:r>
            <a:r>
              <a:rPr b="1" lang="es" sz="1800"/>
              <a:t>App</a:t>
            </a:r>
            <a:endParaRPr b="1" sz="1800"/>
          </a:p>
        </p:txBody>
      </p:sp>
      <p:sp>
        <p:nvSpPr>
          <p:cNvPr id="436" name="Google Shape;436;p37"/>
          <p:cNvSpPr txBox="1"/>
          <p:nvPr>
            <p:ph idx="3" type="ctrTitle"/>
          </p:nvPr>
        </p:nvSpPr>
        <p:spPr>
          <a:xfrm>
            <a:off x="4964350" y="2934875"/>
            <a:ext cx="2448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readings of the sensors in terms of current,voltage and power can be viewed through the blynk application.</a:t>
            </a:r>
            <a:endParaRPr/>
          </a:p>
        </p:txBody>
      </p:sp>
      <p:pic>
        <p:nvPicPr>
          <p:cNvPr id="437" name="Google Shape;4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538" y="2207325"/>
            <a:ext cx="1550400" cy="7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/>
        </p:nvSpPr>
        <p:spPr>
          <a:xfrm>
            <a:off x="767325" y="959150"/>
            <a:ext cx="63423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bin"/>
                <a:ea typeface="Cabin"/>
                <a:cs typeface="Cabin"/>
                <a:sym typeface="Cabin"/>
              </a:rPr>
              <a:t>Libraries required: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●"/>
            </a:pPr>
            <a:r>
              <a:rPr lang="es" sz="2000">
                <a:latin typeface="Cabin"/>
                <a:ea typeface="Cabin"/>
                <a:cs typeface="Cabin"/>
                <a:sym typeface="Cabin"/>
              </a:rPr>
              <a:t>EmonLib Library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●"/>
            </a:pPr>
            <a:r>
              <a:rPr lang="es" sz="2000">
                <a:latin typeface="Cabin"/>
                <a:ea typeface="Cabin"/>
                <a:cs typeface="Cabin"/>
                <a:sym typeface="Cabin"/>
              </a:rPr>
              <a:t>Blynk Library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>
            <p:ph type="title"/>
          </p:nvPr>
        </p:nvSpPr>
        <p:spPr>
          <a:xfrm>
            <a:off x="2122200" y="1826900"/>
            <a:ext cx="4899600" cy="9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idx="1" type="subTitle"/>
          </p:nvPr>
        </p:nvSpPr>
        <p:spPr>
          <a:xfrm>
            <a:off x="3926900" y="1768658"/>
            <a:ext cx="18903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solution for the task</a:t>
            </a:r>
            <a:endParaRPr/>
          </a:p>
        </p:txBody>
      </p:sp>
      <p:sp>
        <p:nvSpPr>
          <p:cNvPr id="288" name="Google Shape;288;p28"/>
          <p:cNvSpPr txBox="1"/>
          <p:nvPr>
            <p:ph idx="3" type="subTitle"/>
          </p:nvPr>
        </p:nvSpPr>
        <p:spPr>
          <a:xfrm>
            <a:off x="6414675" y="1768400"/>
            <a:ext cx="18903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289" name="Google Shape;289;p28"/>
          <p:cNvSpPr txBox="1"/>
          <p:nvPr>
            <p:ph type="title"/>
          </p:nvPr>
        </p:nvSpPr>
        <p:spPr>
          <a:xfrm>
            <a:off x="1439125" y="1283400"/>
            <a:ext cx="7866000" cy="7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 sz="3600"/>
          </a:p>
        </p:txBody>
      </p:sp>
      <p:sp>
        <p:nvSpPr>
          <p:cNvPr id="290" name="Google Shape;290;p28"/>
          <p:cNvSpPr txBox="1"/>
          <p:nvPr>
            <p:ph idx="2" type="subTitle"/>
          </p:nvPr>
        </p:nvSpPr>
        <p:spPr>
          <a:xfrm>
            <a:off x="1439125" y="1710508"/>
            <a:ext cx="1890300" cy="12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Task given</a:t>
            </a:r>
            <a:endParaRPr/>
          </a:p>
        </p:txBody>
      </p:sp>
      <p:grpSp>
        <p:nvGrpSpPr>
          <p:cNvPr id="291" name="Google Shape;291;p28"/>
          <p:cNvGrpSpPr/>
          <p:nvPr/>
        </p:nvGrpSpPr>
        <p:grpSpPr>
          <a:xfrm>
            <a:off x="1041525" y="2602515"/>
            <a:ext cx="5373149" cy="347400"/>
            <a:chOff x="1041525" y="2602515"/>
            <a:chExt cx="5373149" cy="347400"/>
          </a:xfrm>
        </p:grpSpPr>
        <p:grpSp>
          <p:nvGrpSpPr>
            <p:cNvPr id="292" name="Google Shape;292;p28"/>
            <p:cNvGrpSpPr/>
            <p:nvPr/>
          </p:nvGrpSpPr>
          <p:grpSpPr>
            <a:xfrm>
              <a:off x="1041525" y="2602515"/>
              <a:ext cx="347400" cy="347400"/>
              <a:chOff x="1119050" y="2195850"/>
              <a:chExt cx="347400" cy="347400"/>
            </a:xfrm>
          </p:grpSpPr>
          <p:sp>
            <p:nvSpPr>
              <p:cNvPr id="293" name="Google Shape;293;p28"/>
              <p:cNvSpPr/>
              <p:nvPr/>
            </p:nvSpPr>
            <p:spPr>
              <a:xfrm>
                <a:off x="1119050" y="2195850"/>
                <a:ext cx="347400" cy="347400"/>
              </a:xfrm>
              <a:prstGeom prst="ellipse">
                <a:avLst/>
              </a:prstGeom>
              <a:solidFill>
                <a:srgbClr val="3142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1194491" y="2271763"/>
                <a:ext cx="196518" cy="195574"/>
              </a:xfrm>
              <a:custGeom>
                <a:rect b="b" l="l" r="r" t="t"/>
                <a:pathLst>
                  <a:path extrusionOk="0" h="12634" w="12697">
                    <a:moveTo>
                      <a:pt x="11437" y="819"/>
                    </a:moveTo>
                    <a:cubicBezTo>
                      <a:pt x="11657" y="819"/>
                      <a:pt x="11815" y="1040"/>
                      <a:pt x="11815" y="1260"/>
                    </a:cubicBezTo>
                    <a:cubicBezTo>
                      <a:pt x="11815" y="1512"/>
                      <a:pt x="11657" y="1670"/>
                      <a:pt x="11437" y="1670"/>
                    </a:cubicBezTo>
                    <a:lnTo>
                      <a:pt x="1229" y="1670"/>
                    </a:lnTo>
                    <a:cubicBezTo>
                      <a:pt x="1009" y="1670"/>
                      <a:pt x="788" y="1449"/>
                      <a:pt x="788" y="1260"/>
                    </a:cubicBezTo>
                    <a:cubicBezTo>
                      <a:pt x="788" y="1071"/>
                      <a:pt x="1009" y="819"/>
                      <a:pt x="1229" y="819"/>
                    </a:cubicBezTo>
                    <a:close/>
                    <a:moveTo>
                      <a:pt x="8790" y="3277"/>
                    </a:moveTo>
                    <a:cubicBezTo>
                      <a:pt x="9042" y="3277"/>
                      <a:pt x="9200" y="3466"/>
                      <a:pt x="9200" y="3655"/>
                    </a:cubicBezTo>
                    <a:lnTo>
                      <a:pt x="9200" y="5356"/>
                    </a:lnTo>
                    <a:lnTo>
                      <a:pt x="9232" y="5356"/>
                    </a:lnTo>
                    <a:cubicBezTo>
                      <a:pt x="9232" y="5608"/>
                      <a:pt x="9042" y="5765"/>
                      <a:pt x="8822" y="5765"/>
                    </a:cubicBezTo>
                    <a:cubicBezTo>
                      <a:pt x="8633" y="5765"/>
                      <a:pt x="8412" y="5545"/>
                      <a:pt x="8412" y="5356"/>
                    </a:cubicBezTo>
                    <a:lnTo>
                      <a:pt x="8412" y="4694"/>
                    </a:lnTo>
                    <a:lnTo>
                      <a:pt x="6617" y="6459"/>
                    </a:lnTo>
                    <a:cubicBezTo>
                      <a:pt x="6538" y="6537"/>
                      <a:pt x="6435" y="6577"/>
                      <a:pt x="6333" y="6577"/>
                    </a:cubicBezTo>
                    <a:cubicBezTo>
                      <a:pt x="6231" y="6577"/>
                      <a:pt x="6128" y="6537"/>
                      <a:pt x="6050" y="6459"/>
                    </a:cubicBezTo>
                    <a:lnTo>
                      <a:pt x="5482" y="5923"/>
                    </a:lnTo>
                    <a:lnTo>
                      <a:pt x="4096" y="7278"/>
                    </a:lnTo>
                    <a:cubicBezTo>
                      <a:pt x="4033" y="7356"/>
                      <a:pt x="3931" y="7396"/>
                      <a:pt x="3824" y="7396"/>
                    </a:cubicBezTo>
                    <a:cubicBezTo>
                      <a:pt x="3718" y="7396"/>
                      <a:pt x="3608" y="7356"/>
                      <a:pt x="3529" y="7278"/>
                    </a:cubicBezTo>
                    <a:cubicBezTo>
                      <a:pt x="3372" y="7120"/>
                      <a:pt x="3372" y="6868"/>
                      <a:pt x="3529" y="6711"/>
                    </a:cubicBezTo>
                    <a:lnTo>
                      <a:pt x="5167" y="5041"/>
                    </a:lnTo>
                    <a:cubicBezTo>
                      <a:pt x="5246" y="4962"/>
                      <a:pt x="5356" y="4923"/>
                      <a:pt x="5467" y="4923"/>
                    </a:cubicBezTo>
                    <a:cubicBezTo>
                      <a:pt x="5577" y="4923"/>
                      <a:pt x="5687" y="4962"/>
                      <a:pt x="5766" y="5041"/>
                    </a:cubicBezTo>
                    <a:lnTo>
                      <a:pt x="6302" y="5608"/>
                    </a:lnTo>
                    <a:lnTo>
                      <a:pt x="7814" y="4096"/>
                    </a:lnTo>
                    <a:lnTo>
                      <a:pt x="7152" y="4096"/>
                    </a:lnTo>
                    <a:cubicBezTo>
                      <a:pt x="6900" y="4096"/>
                      <a:pt x="6743" y="3907"/>
                      <a:pt x="6743" y="3655"/>
                    </a:cubicBezTo>
                    <a:cubicBezTo>
                      <a:pt x="6743" y="3434"/>
                      <a:pt x="6932" y="3277"/>
                      <a:pt x="7152" y="3277"/>
                    </a:cubicBezTo>
                    <a:close/>
                    <a:moveTo>
                      <a:pt x="6302" y="11058"/>
                    </a:moveTo>
                    <a:cubicBezTo>
                      <a:pt x="6554" y="11058"/>
                      <a:pt x="6743" y="11279"/>
                      <a:pt x="6743" y="11468"/>
                    </a:cubicBezTo>
                    <a:cubicBezTo>
                      <a:pt x="6743" y="11657"/>
                      <a:pt x="6554" y="11846"/>
                      <a:pt x="6302" y="11846"/>
                    </a:cubicBezTo>
                    <a:cubicBezTo>
                      <a:pt x="6081" y="11846"/>
                      <a:pt x="5924" y="11657"/>
                      <a:pt x="5924" y="11468"/>
                    </a:cubicBezTo>
                    <a:cubicBezTo>
                      <a:pt x="5924" y="11279"/>
                      <a:pt x="6113" y="11058"/>
                      <a:pt x="6302" y="11058"/>
                    </a:cubicBezTo>
                    <a:close/>
                    <a:moveTo>
                      <a:pt x="1229" y="0"/>
                    </a:moveTo>
                    <a:cubicBezTo>
                      <a:pt x="568" y="0"/>
                      <a:pt x="1" y="536"/>
                      <a:pt x="1" y="1229"/>
                    </a:cubicBezTo>
                    <a:cubicBezTo>
                      <a:pt x="1" y="1764"/>
                      <a:pt x="379" y="2205"/>
                      <a:pt x="851" y="2394"/>
                    </a:cubicBezTo>
                    <a:lnTo>
                      <a:pt x="851" y="8254"/>
                    </a:lnTo>
                    <a:lnTo>
                      <a:pt x="442" y="8254"/>
                    </a:lnTo>
                    <a:cubicBezTo>
                      <a:pt x="221" y="8254"/>
                      <a:pt x="64" y="8475"/>
                      <a:pt x="64" y="8664"/>
                    </a:cubicBezTo>
                    <a:cubicBezTo>
                      <a:pt x="64" y="8916"/>
                      <a:pt x="253" y="9042"/>
                      <a:pt x="442" y="9042"/>
                    </a:cubicBezTo>
                    <a:lnTo>
                      <a:pt x="5955" y="9042"/>
                    </a:lnTo>
                    <a:lnTo>
                      <a:pt x="5955" y="10239"/>
                    </a:lnTo>
                    <a:cubicBezTo>
                      <a:pt x="5482" y="10397"/>
                      <a:pt x="5136" y="10869"/>
                      <a:pt x="5136" y="11405"/>
                    </a:cubicBezTo>
                    <a:cubicBezTo>
                      <a:pt x="5136" y="12098"/>
                      <a:pt x="5671" y="12633"/>
                      <a:pt x="6365" y="12633"/>
                    </a:cubicBezTo>
                    <a:cubicBezTo>
                      <a:pt x="7026" y="12633"/>
                      <a:pt x="7625" y="12098"/>
                      <a:pt x="7625" y="11405"/>
                    </a:cubicBezTo>
                    <a:cubicBezTo>
                      <a:pt x="7625" y="10869"/>
                      <a:pt x="7247" y="10428"/>
                      <a:pt x="6774" y="10239"/>
                    </a:cubicBezTo>
                    <a:lnTo>
                      <a:pt x="6774" y="9042"/>
                    </a:lnTo>
                    <a:lnTo>
                      <a:pt x="12288" y="9042"/>
                    </a:lnTo>
                    <a:cubicBezTo>
                      <a:pt x="12540" y="9042"/>
                      <a:pt x="12697" y="8853"/>
                      <a:pt x="12697" y="8664"/>
                    </a:cubicBezTo>
                    <a:cubicBezTo>
                      <a:pt x="12666" y="8443"/>
                      <a:pt x="12508" y="8254"/>
                      <a:pt x="12256" y="8254"/>
                    </a:cubicBezTo>
                    <a:lnTo>
                      <a:pt x="11815" y="8254"/>
                    </a:lnTo>
                    <a:lnTo>
                      <a:pt x="11815" y="2394"/>
                    </a:lnTo>
                    <a:cubicBezTo>
                      <a:pt x="12288" y="2237"/>
                      <a:pt x="12666" y="1764"/>
                      <a:pt x="12666" y="1229"/>
                    </a:cubicBezTo>
                    <a:cubicBezTo>
                      <a:pt x="12666" y="567"/>
                      <a:pt x="12098" y="0"/>
                      <a:pt x="11437" y="0"/>
                    </a:cubicBezTo>
                    <a:close/>
                  </a:path>
                </a:pathLst>
              </a:custGeom>
              <a:solidFill>
                <a:srgbClr val="E8A8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28"/>
            <p:cNvGrpSpPr/>
            <p:nvPr/>
          </p:nvGrpSpPr>
          <p:grpSpPr>
            <a:xfrm>
              <a:off x="3563311" y="2602515"/>
              <a:ext cx="347400" cy="347400"/>
              <a:chOff x="3294786" y="2958477"/>
              <a:chExt cx="347400" cy="347400"/>
            </a:xfrm>
          </p:grpSpPr>
          <p:sp>
            <p:nvSpPr>
              <p:cNvPr id="296" name="Google Shape;296;p28"/>
              <p:cNvSpPr/>
              <p:nvPr/>
            </p:nvSpPr>
            <p:spPr>
              <a:xfrm>
                <a:off x="3294786" y="2958477"/>
                <a:ext cx="347400" cy="347400"/>
              </a:xfrm>
              <a:prstGeom prst="ellipse">
                <a:avLst/>
              </a:prstGeom>
              <a:solidFill>
                <a:srgbClr val="3142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" name="Google Shape;297;p28"/>
              <p:cNvGrpSpPr/>
              <p:nvPr/>
            </p:nvGrpSpPr>
            <p:grpSpPr>
              <a:xfrm>
                <a:off x="3363379" y="3027793"/>
                <a:ext cx="210214" cy="208769"/>
                <a:chOff x="-63250675" y="3744075"/>
                <a:chExt cx="320350" cy="318100"/>
              </a:xfrm>
            </p:grpSpPr>
            <p:sp>
              <p:nvSpPr>
                <p:cNvPr id="298" name="Google Shape;298;p28"/>
                <p:cNvSpPr/>
                <p:nvPr/>
              </p:nvSpPr>
              <p:spPr>
                <a:xfrm>
                  <a:off x="-63126250" y="3744075"/>
                  <a:ext cx="195925" cy="192875"/>
                </a:xfrm>
                <a:custGeom>
                  <a:rect b="b" l="l" r="r" t="t"/>
                  <a:pathLst>
                    <a:path extrusionOk="0" h="7715" w="7837">
                      <a:moveTo>
                        <a:pt x="6020" y="0"/>
                      </a:moveTo>
                      <a:cubicBezTo>
                        <a:pt x="5921" y="0"/>
                        <a:pt x="5820" y="37"/>
                        <a:pt x="5735" y="122"/>
                      </a:cubicBezTo>
                      <a:lnTo>
                        <a:pt x="4097" y="1760"/>
                      </a:lnTo>
                      <a:cubicBezTo>
                        <a:pt x="4034" y="1854"/>
                        <a:pt x="3971" y="1917"/>
                        <a:pt x="3971" y="2012"/>
                      </a:cubicBezTo>
                      <a:lnTo>
                        <a:pt x="3782" y="3304"/>
                      </a:lnTo>
                      <a:lnTo>
                        <a:pt x="1734" y="5351"/>
                      </a:lnTo>
                      <a:cubicBezTo>
                        <a:pt x="1576" y="5288"/>
                        <a:pt x="1387" y="5225"/>
                        <a:pt x="1230" y="5225"/>
                      </a:cubicBezTo>
                      <a:cubicBezTo>
                        <a:pt x="537" y="5225"/>
                        <a:pt x="1" y="5793"/>
                        <a:pt x="1" y="6486"/>
                      </a:cubicBezTo>
                      <a:cubicBezTo>
                        <a:pt x="1" y="7210"/>
                        <a:pt x="537" y="7714"/>
                        <a:pt x="1230" y="7714"/>
                      </a:cubicBezTo>
                      <a:cubicBezTo>
                        <a:pt x="1891" y="7714"/>
                        <a:pt x="2458" y="7179"/>
                        <a:pt x="2458" y="6486"/>
                      </a:cubicBezTo>
                      <a:cubicBezTo>
                        <a:pt x="2458" y="6297"/>
                        <a:pt x="2395" y="6139"/>
                        <a:pt x="2332" y="5982"/>
                      </a:cubicBezTo>
                      <a:lnTo>
                        <a:pt x="4380" y="3934"/>
                      </a:lnTo>
                      <a:lnTo>
                        <a:pt x="5672" y="3745"/>
                      </a:lnTo>
                      <a:cubicBezTo>
                        <a:pt x="5735" y="3745"/>
                        <a:pt x="5829" y="3713"/>
                        <a:pt x="5924" y="3619"/>
                      </a:cubicBezTo>
                      <a:lnTo>
                        <a:pt x="7562" y="1980"/>
                      </a:lnTo>
                      <a:cubicBezTo>
                        <a:pt x="7837" y="1706"/>
                        <a:pt x="7609" y="1254"/>
                        <a:pt x="7251" y="1254"/>
                      </a:cubicBezTo>
                      <a:cubicBezTo>
                        <a:pt x="7240" y="1254"/>
                        <a:pt x="7228" y="1255"/>
                        <a:pt x="7216" y="1256"/>
                      </a:cubicBezTo>
                      <a:lnTo>
                        <a:pt x="6302" y="1382"/>
                      </a:lnTo>
                      <a:lnTo>
                        <a:pt x="6428" y="468"/>
                      </a:lnTo>
                      <a:cubicBezTo>
                        <a:pt x="6472" y="203"/>
                        <a:pt x="6253" y="0"/>
                        <a:pt x="6020" y="0"/>
                      </a:cubicBezTo>
                      <a:close/>
                    </a:path>
                  </a:pathLst>
                </a:custGeom>
                <a:solidFill>
                  <a:srgbClr val="E8A8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8"/>
                <p:cNvSpPr/>
                <p:nvPr/>
              </p:nvSpPr>
              <p:spPr>
                <a:xfrm>
                  <a:off x="-63190025" y="3814050"/>
                  <a:ext cx="186675" cy="185900"/>
                </a:xfrm>
                <a:custGeom>
                  <a:rect b="b" l="l" r="r" t="t"/>
                  <a:pathLst>
                    <a:path extrusionOk="0" h="7436" w="7467">
                      <a:moveTo>
                        <a:pt x="3718" y="1"/>
                      </a:moveTo>
                      <a:cubicBezTo>
                        <a:pt x="1670" y="1"/>
                        <a:pt x="0" y="1670"/>
                        <a:pt x="0" y="3750"/>
                      </a:cubicBezTo>
                      <a:cubicBezTo>
                        <a:pt x="0" y="5797"/>
                        <a:pt x="1638" y="7436"/>
                        <a:pt x="3718" y="7436"/>
                      </a:cubicBezTo>
                      <a:cubicBezTo>
                        <a:pt x="5765" y="7436"/>
                        <a:pt x="7467" y="5797"/>
                        <a:pt x="7467" y="3750"/>
                      </a:cubicBezTo>
                      <a:cubicBezTo>
                        <a:pt x="7467" y="3151"/>
                        <a:pt x="7341" y="2647"/>
                        <a:pt x="7120" y="2143"/>
                      </a:cubicBezTo>
                      <a:lnTo>
                        <a:pt x="5828" y="3435"/>
                      </a:lnTo>
                      <a:cubicBezTo>
                        <a:pt x="5828" y="3498"/>
                        <a:pt x="5860" y="3624"/>
                        <a:pt x="5860" y="3718"/>
                      </a:cubicBezTo>
                      <a:cubicBezTo>
                        <a:pt x="5860" y="4852"/>
                        <a:pt x="4915" y="5797"/>
                        <a:pt x="3781" y="5797"/>
                      </a:cubicBezTo>
                      <a:cubicBezTo>
                        <a:pt x="2615" y="5797"/>
                        <a:pt x="1670" y="4852"/>
                        <a:pt x="1670" y="3718"/>
                      </a:cubicBezTo>
                      <a:cubicBezTo>
                        <a:pt x="1733" y="2552"/>
                        <a:pt x="2615" y="1607"/>
                        <a:pt x="3781" y="1607"/>
                      </a:cubicBezTo>
                      <a:cubicBezTo>
                        <a:pt x="3875" y="1607"/>
                        <a:pt x="3970" y="1607"/>
                        <a:pt x="4033" y="1670"/>
                      </a:cubicBezTo>
                      <a:lnTo>
                        <a:pt x="5356" y="347"/>
                      </a:lnTo>
                      <a:cubicBezTo>
                        <a:pt x="4883" y="127"/>
                        <a:pt x="4316" y="1"/>
                        <a:pt x="3718" y="1"/>
                      </a:cubicBezTo>
                      <a:close/>
                    </a:path>
                  </a:pathLst>
                </a:custGeom>
                <a:solidFill>
                  <a:srgbClr val="E8A8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8"/>
                <p:cNvSpPr/>
                <p:nvPr/>
              </p:nvSpPr>
              <p:spPr>
                <a:xfrm>
                  <a:off x="-63250675" y="3751050"/>
                  <a:ext cx="311125" cy="311125"/>
                </a:xfrm>
                <a:custGeom>
                  <a:rect b="b" l="l" r="r" t="t"/>
                  <a:pathLst>
                    <a:path extrusionOk="0" h="12445" w="12445">
                      <a:moveTo>
                        <a:pt x="6270" y="0"/>
                      </a:moveTo>
                      <a:cubicBezTo>
                        <a:pt x="2773" y="0"/>
                        <a:pt x="0" y="2804"/>
                        <a:pt x="0" y="6238"/>
                      </a:cubicBezTo>
                      <a:cubicBezTo>
                        <a:pt x="0" y="9641"/>
                        <a:pt x="2804" y="12445"/>
                        <a:pt x="6238" y="12445"/>
                      </a:cubicBezTo>
                      <a:cubicBezTo>
                        <a:pt x="9672" y="12445"/>
                        <a:pt x="12445" y="9641"/>
                        <a:pt x="12445" y="6238"/>
                      </a:cubicBezTo>
                      <a:cubicBezTo>
                        <a:pt x="12445" y="5325"/>
                        <a:pt x="12256" y="4411"/>
                        <a:pt x="11878" y="3592"/>
                      </a:cubicBezTo>
                      <a:lnTo>
                        <a:pt x="11563" y="3907"/>
                      </a:lnTo>
                      <a:cubicBezTo>
                        <a:pt x="11342" y="4096"/>
                        <a:pt x="11121" y="4222"/>
                        <a:pt x="10838" y="4253"/>
                      </a:cubicBezTo>
                      <a:lnTo>
                        <a:pt x="10397" y="4348"/>
                      </a:lnTo>
                      <a:cubicBezTo>
                        <a:pt x="10680" y="4915"/>
                        <a:pt x="10806" y="5545"/>
                        <a:pt x="10806" y="6238"/>
                      </a:cubicBezTo>
                      <a:cubicBezTo>
                        <a:pt x="10806" y="8759"/>
                        <a:pt x="8759" y="10743"/>
                        <a:pt x="6270" y="10743"/>
                      </a:cubicBezTo>
                      <a:cubicBezTo>
                        <a:pt x="3781" y="10743"/>
                        <a:pt x="1733" y="8696"/>
                        <a:pt x="1733" y="6238"/>
                      </a:cubicBezTo>
                      <a:cubicBezTo>
                        <a:pt x="1733" y="3718"/>
                        <a:pt x="3781" y="1670"/>
                        <a:pt x="6270" y="1670"/>
                      </a:cubicBezTo>
                      <a:cubicBezTo>
                        <a:pt x="6931" y="1670"/>
                        <a:pt x="7561" y="1796"/>
                        <a:pt x="8160" y="2048"/>
                      </a:cubicBezTo>
                      <a:lnTo>
                        <a:pt x="8254" y="1607"/>
                      </a:lnTo>
                      <a:cubicBezTo>
                        <a:pt x="8286" y="1355"/>
                        <a:pt x="8412" y="1103"/>
                        <a:pt x="8601" y="914"/>
                      </a:cubicBezTo>
                      <a:lnTo>
                        <a:pt x="8916" y="599"/>
                      </a:lnTo>
                      <a:cubicBezTo>
                        <a:pt x="8097" y="189"/>
                        <a:pt x="7215" y="0"/>
                        <a:pt x="6270" y="0"/>
                      </a:cubicBezTo>
                      <a:close/>
                    </a:path>
                  </a:pathLst>
                </a:custGeom>
                <a:solidFill>
                  <a:srgbClr val="E8A8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1" name="Google Shape;301;p28"/>
            <p:cNvGrpSpPr/>
            <p:nvPr/>
          </p:nvGrpSpPr>
          <p:grpSpPr>
            <a:xfrm>
              <a:off x="6067274" y="2602515"/>
              <a:ext cx="347400" cy="347400"/>
              <a:chOff x="6030000" y="2231706"/>
              <a:chExt cx="347400" cy="347400"/>
            </a:xfrm>
          </p:grpSpPr>
          <p:sp>
            <p:nvSpPr>
              <p:cNvPr id="302" name="Google Shape;302;p28"/>
              <p:cNvSpPr/>
              <p:nvPr/>
            </p:nvSpPr>
            <p:spPr>
              <a:xfrm>
                <a:off x="6030000" y="2231706"/>
                <a:ext cx="347400" cy="347400"/>
              </a:xfrm>
              <a:prstGeom prst="ellipse">
                <a:avLst/>
              </a:prstGeom>
              <a:solidFill>
                <a:srgbClr val="3142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3" name="Google Shape;303;p28"/>
              <p:cNvGrpSpPr/>
              <p:nvPr/>
            </p:nvGrpSpPr>
            <p:grpSpPr>
              <a:xfrm>
                <a:off x="6109597" y="2313164"/>
                <a:ext cx="188217" cy="184472"/>
                <a:chOff x="-60988625" y="3740800"/>
                <a:chExt cx="316650" cy="310350"/>
              </a:xfrm>
            </p:grpSpPr>
            <p:sp>
              <p:nvSpPr>
                <p:cNvPr id="304" name="Google Shape;304;p28"/>
                <p:cNvSpPr/>
                <p:nvPr/>
              </p:nvSpPr>
              <p:spPr>
                <a:xfrm>
                  <a:off x="-60988625" y="3740800"/>
                  <a:ext cx="311125" cy="310350"/>
                </a:xfrm>
                <a:custGeom>
                  <a:rect b="b" l="l" r="r" t="t"/>
                  <a:pathLst>
                    <a:path extrusionOk="0" h="12414" w="12445">
                      <a:moveTo>
                        <a:pt x="7026" y="1670"/>
                      </a:moveTo>
                      <a:cubicBezTo>
                        <a:pt x="7278" y="1670"/>
                        <a:pt x="7467" y="1859"/>
                        <a:pt x="7467" y="2111"/>
                      </a:cubicBezTo>
                      <a:cubicBezTo>
                        <a:pt x="7467" y="2332"/>
                        <a:pt x="7278" y="2490"/>
                        <a:pt x="7026" y="2490"/>
                      </a:cubicBezTo>
                      <a:lnTo>
                        <a:pt x="2080" y="2490"/>
                      </a:lnTo>
                      <a:cubicBezTo>
                        <a:pt x="1828" y="2490"/>
                        <a:pt x="1639" y="2300"/>
                        <a:pt x="1639" y="2111"/>
                      </a:cubicBezTo>
                      <a:cubicBezTo>
                        <a:pt x="1639" y="1828"/>
                        <a:pt x="1828" y="1670"/>
                        <a:pt x="2080" y="1670"/>
                      </a:cubicBezTo>
                      <a:close/>
                      <a:moveTo>
                        <a:pt x="7026" y="4159"/>
                      </a:moveTo>
                      <a:cubicBezTo>
                        <a:pt x="7278" y="4159"/>
                        <a:pt x="7467" y="4348"/>
                        <a:pt x="7467" y="4537"/>
                      </a:cubicBezTo>
                      <a:cubicBezTo>
                        <a:pt x="7467" y="4789"/>
                        <a:pt x="7278" y="4978"/>
                        <a:pt x="7026" y="4978"/>
                      </a:cubicBezTo>
                      <a:lnTo>
                        <a:pt x="2080" y="4978"/>
                      </a:lnTo>
                      <a:cubicBezTo>
                        <a:pt x="1828" y="4978"/>
                        <a:pt x="1639" y="4789"/>
                        <a:pt x="1639" y="4537"/>
                      </a:cubicBezTo>
                      <a:cubicBezTo>
                        <a:pt x="1639" y="4317"/>
                        <a:pt x="1828" y="4159"/>
                        <a:pt x="2080" y="4159"/>
                      </a:cubicBezTo>
                      <a:close/>
                      <a:moveTo>
                        <a:pt x="7026" y="6648"/>
                      </a:moveTo>
                      <a:cubicBezTo>
                        <a:pt x="7278" y="6648"/>
                        <a:pt x="7467" y="6837"/>
                        <a:pt x="7467" y="7058"/>
                      </a:cubicBezTo>
                      <a:cubicBezTo>
                        <a:pt x="7467" y="7310"/>
                        <a:pt x="7278" y="7467"/>
                        <a:pt x="7026" y="7467"/>
                      </a:cubicBezTo>
                      <a:lnTo>
                        <a:pt x="2080" y="7467"/>
                      </a:lnTo>
                      <a:cubicBezTo>
                        <a:pt x="1828" y="7467"/>
                        <a:pt x="1639" y="7278"/>
                        <a:pt x="1639" y="7058"/>
                      </a:cubicBezTo>
                      <a:cubicBezTo>
                        <a:pt x="1639" y="6806"/>
                        <a:pt x="1828" y="6648"/>
                        <a:pt x="2080" y="6648"/>
                      </a:cubicBezTo>
                      <a:close/>
                      <a:moveTo>
                        <a:pt x="7026" y="9106"/>
                      </a:moveTo>
                      <a:cubicBezTo>
                        <a:pt x="7278" y="9106"/>
                        <a:pt x="7467" y="9295"/>
                        <a:pt x="7467" y="9515"/>
                      </a:cubicBezTo>
                      <a:cubicBezTo>
                        <a:pt x="7467" y="9736"/>
                        <a:pt x="7278" y="9893"/>
                        <a:pt x="7026" y="9893"/>
                      </a:cubicBezTo>
                      <a:lnTo>
                        <a:pt x="2080" y="9893"/>
                      </a:lnTo>
                      <a:cubicBezTo>
                        <a:pt x="1828" y="9893"/>
                        <a:pt x="1639" y="9704"/>
                        <a:pt x="1639" y="9515"/>
                      </a:cubicBezTo>
                      <a:cubicBezTo>
                        <a:pt x="1639" y="9263"/>
                        <a:pt x="1828" y="9106"/>
                        <a:pt x="2080" y="9106"/>
                      </a:cubicBezTo>
                      <a:close/>
                      <a:moveTo>
                        <a:pt x="11500" y="10775"/>
                      </a:moveTo>
                      <a:cubicBezTo>
                        <a:pt x="11342" y="11248"/>
                        <a:pt x="10870" y="11594"/>
                        <a:pt x="10303" y="11594"/>
                      </a:cubicBezTo>
                      <a:cubicBezTo>
                        <a:pt x="9767" y="11594"/>
                        <a:pt x="9326" y="11248"/>
                        <a:pt x="9137" y="10775"/>
                      </a:cubicBezTo>
                      <a:close/>
                      <a:moveTo>
                        <a:pt x="1261" y="1"/>
                      </a:moveTo>
                      <a:cubicBezTo>
                        <a:pt x="568" y="1"/>
                        <a:pt x="32" y="568"/>
                        <a:pt x="32" y="1229"/>
                      </a:cubicBezTo>
                      <a:lnTo>
                        <a:pt x="32" y="10334"/>
                      </a:lnTo>
                      <a:cubicBezTo>
                        <a:pt x="0" y="11468"/>
                        <a:pt x="946" y="12414"/>
                        <a:pt x="2080" y="12414"/>
                      </a:cubicBezTo>
                      <a:lnTo>
                        <a:pt x="10334" y="12414"/>
                      </a:lnTo>
                      <a:cubicBezTo>
                        <a:pt x="11500" y="12414"/>
                        <a:pt x="12445" y="11468"/>
                        <a:pt x="12445" y="10334"/>
                      </a:cubicBezTo>
                      <a:cubicBezTo>
                        <a:pt x="12445" y="10082"/>
                        <a:pt x="12224" y="9893"/>
                        <a:pt x="12004" y="9893"/>
                      </a:cubicBezTo>
                      <a:lnTo>
                        <a:pt x="9074" y="9893"/>
                      </a:lnTo>
                      <a:lnTo>
                        <a:pt x="9074" y="1229"/>
                      </a:lnTo>
                      <a:cubicBezTo>
                        <a:pt x="9074" y="568"/>
                        <a:pt x="8538" y="1"/>
                        <a:pt x="7877" y="1"/>
                      </a:cubicBezTo>
                      <a:close/>
                    </a:path>
                  </a:pathLst>
                </a:custGeom>
                <a:solidFill>
                  <a:srgbClr val="E8A8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8"/>
                <p:cNvSpPr/>
                <p:nvPr/>
              </p:nvSpPr>
              <p:spPr>
                <a:xfrm>
                  <a:off x="-60742100" y="3920375"/>
                  <a:ext cx="68550" cy="55175"/>
                </a:xfrm>
                <a:custGeom>
                  <a:rect b="b" l="l" r="r" t="t"/>
                  <a:pathLst>
                    <a:path extrusionOk="0" h="2207" w="2742">
                      <a:moveTo>
                        <a:pt x="0" y="1"/>
                      </a:moveTo>
                      <a:lnTo>
                        <a:pt x="0" y="32"/>
                      </a:lnTo>
                      <a:lnTo>
                        <a:pt x="1009" y="1986"/>
                      </a:lnTo>
                      <a:cubicBezTo>
                        <a:pt x="1103" y="2080"/>
                        <a:pt x="1261" y="2206"/>
                        <a:pt x="1418" y="2206"/>
                      </a:cubicBezTo>
                      <a:cubicBezTo>
                        <a:pt x="1576" y="2206"/>
                        <a:pt x="1733" y="2143"/>
                        <a:pt x="1796" y="1986"/>
                      </a:cubicBezTo>
                      <a:lnTo>
                        <a:pt x="2741" y="32"/>
                      </a:lnTo>
                      <a:lnTo>
                        <a:pt x="2741" y="1"/>
                      </a:lnTo>
                      <a:close/>
                    </a:path>
                  </a:pathLst>
                </a:custGeom>
                <a:solidFill>
                  <a:srgbClr val="E8A8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8"/>
                <p:cNvSpPr/>
                <p:nvPr/>
              </p:nvSpPr>
              <p:spPr>
                <a:xfrm>
                  <a:off x="-60740525" y="3741600"/>
                  <a:ext cx="68550" cy="158325"/>
                </a:xfrm>
                <a:custGeom>
                  <a:rect b="b" l="l" r="r" t="t"/>
                  <a:pathLst>
                    <a:path extrusionOk="0" h="6333" w="2742">
                      <a:moveTo>
                        <a:pt x="1796" y="819"/>
                      </a:moveTo>
                      <a:cubicBezTo>
                        <a:pt x="1891" y="819"/>
                        <a:pt x="1922" y="882"/>
                        <a:pt x="1922" y="945"/>
                      </a:cubicBezTo>
                      <a:lnTo>
                        <a:pt x="1922" y="1638"/>
                      </a:lnTo>
                      <a:lnTo>
                        <a:pt x="820" y="1638"/>
                      </a:lnTo>
                      <a:lnTo>
                        <a:pt x="820" y="945"/>
                      </a:lnTo>
                      <a:cubicBezTo>
                        <a:pt x="820" y="851"/>
                        <a:pt x="883" y="819"/>
                        <a:pt x="977" y="819"/>
                      </a:cubicBezTo>
                      <a:close/>
                      <a:moveTo>
                        <a:pt x="977" y="0"/>
                      </a:moveTo>
                      <a:cubicBezTo>
                        <a:pt x="410" y="0"/>
                        <a:pt x="1" y="410"/>
                        <a:pt x="1" y="945"/>
                      </a:cubicBezTo>
                      <a:lnTo>
                        <a:pt x="1" y="6333"/>
                      </a:lnTo>
                      <a:lnTo>
                        <a:pt x="2741" y="6333"/>
                      </a:lnTo>
                      <a:lnTo>
                        <a:pt x="2741" y="945"/>
                      </a:lnTo>
                      <a:cubicBezTo>
                        <a:pt x="2741" y="410"/>
                        <a:pt x="2300" y="0"/>
                        <a:pt x="1796" y="0"/>
                      </a:cubicBezTo>
                      <a:close/>
                    </a:path>
                  </a:pathLst>
                </a:custGeom>
                <a:solidFill>
                  <a:srgbClr val="E8A8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1062550" y="7048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Tasks given:</a:t>
            </a:r>
            <a:endParaRPr>
              <a:solidFill>
                <a:srgbClr val="FCCC3B"/>
              </a:solidFill>
            </a:endParaRPr>
          </a:p>
        </p:txBody>
      </p:sp>
      <p:sp>
        <p:nvSpPr>
          <p:cNvPr id="312" name="Google Shape;312;p29"/>
          <p:cNvSpPr txBox="1"/>
          <p:nvPr>
            <p:ph idx="1" type="subTitle"/>
          </p:nvPr>
        </p:nvSpPr>
        <p:spPr>
          <a:xfrm>
            <a:off x="515550" y="1819300"/>
            <a:ext cx="34410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es">
                <a:solidFill>
                  <a:srgbClr val="EFEFEF"/>
                </a:solidFill>
              </a:rPr>
              <a:t>Automatic switching on and off of the </a:t>
            </a:r>
            <a:r>
              <a:rPr lang="es">
                <a:solidFill>
                  <a:srgbClr val="EFEFEF"/>
                </a:solidFill>
              </a:rPr>
              <a:t>motor</a:t>
            </a:r>
            <a:r>
              <a:rPr lang="es">
                <a:solidFill>
                  <a:srgbClr val="EFEFEF"/>
                </a:solidFill>
              </a:rPr>
              <a:t> in our house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es">
                <a:solidFill>
                  <a:srgbClr val="EFEFEF"/>
                </a:solidFill>
              </a:rPr>
              <a:t> monitor the power used by house over a period of 30 days and display it dynamically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es">
                <a:solidFill>
                  <a:srgbClr val="EFEFEF"/>
                </a:solidFill>
              </a:rPr>
              <a:t>Monitor the power used the devices in a room in which our home automation kit is installed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313" name="Google Shape;313;p29"/>
          <p:cNvCxnSpPr/>
          <p:nvPr/>
        </p:nvCxnSpPr>
        <p:spPr>
          <a:xfrm>
            <a:off x="4587250" y="3667050"/>
            <a:ext cx="2245500" cy="0"/>
          </a:xfrm>
          <a:prstGeom prst="straightConnector1">
            <a:avLst/>
          </a:prstGeom>
          <a:noFill/>
          <a:ln cap="flat" cmpd="sng" w="9525">
            <a:solidFill>
              <a:srgbClr val="FF980B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14" name="Google Shape;3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707" y="0"/>
            <a:ext cx="7717200" cy="5143500"/>
          </a:xfrm>
          <a:prstGeom prst="parallelogram">
            <a:avLst>
              <a:gd fmla="val 57702" name="adj"/>
            </a:avLst>
          </a:prstGeom>
          <a:noFill/>
          <a:ln>
            <a:noFill/>
          </a:ln>
        </p:spPr>
      </p:pic>
      <p:cxnSp>
        <p:nvCxnSpPr>
          <p:cNvPr id="315" name="Google Shape;315;p29"/>
          <p:cNvCxnSpPr/>
          <p:nvPr/>
        </p:nvCxnSpPr>
        <p:spPr>
          <a:xfrm flipH="1" rot="10800000">
            <a:off x="3392875" y="-121475"/>
            <a:ext cx="3116100" cy="5397600"/>
          </a:xfrm>
          <a:prstGeom prst="straightConnector1">
            <a:avLst/>
          </a:prstGeom>
          <a:noFill/>
          <a:ln cap="flat" cmpd="sng" w="152400">
            <a:solidFill>
              <a:srgbClr val="FCCC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9"/>
          <p:cNvCxnSpPr/>
          <p:nvPr/>
        </p:nvCxnSpPr>
        <p:spPr>
          <a:xfrm flipH="1" rot="10800000">
            <a:off x="3234900" y="-75200"/>
            <a:ext cx="3073500" cy="532350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1229850" y="1159488"/>
            <a:ext cx="6684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Task 1 solution:</a:t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 rot="10800000">
            <a:off x="1112308" y="1243020"/>
            <a:ext cx="94142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0"/>
          <p:cNvSpPr txBox="1"/>
          <p:nvPr>
            <p:ph idx="1" type="subTitle"/>
          </p:nvPr>
        </p:nvSpPr>
        <p:spPr>
          <a:xfrm>
            <a:off x="1461450" y="2247125"/>
            <a:ext cx="28710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Water level monitor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4" name="Google Shape;324;p30"/>
          <p:cNvSpPr txBox="1"/>
          <p:nvPr>
            <p:ph idx="2" type="subTitle"/>
          </p:nvPr>
        </p:nvSpPr>
        <p:spPr>
          <a:xfrm>
            <a:off x="5335925" y="2293075"/>
            <a:ext cx="28710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AA1B"/>
                </a:solidFill>
              </a:rPr>
              <a:t>components used</a:t>
            </a:r>
            <a:endParaRPr>
              <a:solidFill>
                <a:srgbClr val="E9AA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25" name="Google Shape;325;p30"/>
          <p:cNvGrpSpPr/>
          <p:nvPr/>
        </p:nvGrpSpPr>
        <p:grpSpPr>
          <a:xfrm>
            <a:off x="4685362" y="2247125"/>
            <a:ext cx="548700" cy="475200"/>
            <a:chOff x="4526237" y="2241575"/>
            <a:chExt cx="548700" cy="475200"/>
          </a:xfrm>
        </p:grpSpPr>
        <p:sp>
          <p:nvSpPr>
            <p:cNvPr id="326" name="Google Shape;326;p30"/>
            <p:cNvSpPr/>
            <p:nvPr/>
          </p:nvSpPr>
          <p:spPr>
            <a:xfrm>
              <a:off x="4526237" y="2241575"/>
              <a:ext cx="548700" cy="475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9AA1B"/>
            </a:solidFill>
            <a:ln cap="flat" cmpd="sng" w="9525">
              <a:solidFill>
                <a:srgbClr val="E9AA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808089" y="2486740"/>
              <a:ext cx="106888" cy="117777"/>
            </a:xfrm>
            <a:custGeom>
              <a:rect b="b" l="l" r="r" t="t"/>
              <a:pathLst>
                <a:path extrusionOk="0" h="5640" w="5608">
                  <a:moveTo>
                    <a:pt x="2772" y="1733"/>
                  </a:moveTo>
                  <a:cubicBezTo>
                    <a:pt x="2961" y="1733"/>
                    <a:pt x="3119" y="1891"/>
                    <a:pt x="3119" y="2111"/>
                  </a:cubicBezTo>
                  <a:lnTo>
                    <a:pt x="3119" y="2458"/>
                  </a:lnTo>
                  <a:lnTo>
                    <a:pt x="3466" y="2458"/>
                  </a:lnTo>
                  <a:cubicBezTo>
                    <a:pt x="3655" y="2458"/>
                    <a:pt x="3812" y="2615"/>
                    <a:pt x="3812" y="2804"/>
                  </a:cubicBezTo>
                  <a:cubicBezTo>
                    <a:pt x="3812" y="2994"/>
                    <a:pt x="3655" y="3151"/>
                    <a:pt x="3466" y="3151"/>
                  </a:cubicBezTo>
                  <a:lnTo>
                    <a:pt x="2772" y="3151"/>
                  </a:lnTo>
                  <a:cubicBezTo>
                    <a:pt x="2552" y="3151"/>
                    <a:pt x="2426" y="2994"/>
                    <a:pt x="2426" y="2804"/>
                  </a:cubicBezTo>
                  <a:lnTo>
                    <a:pt x="2426" y="2111"/>
                  </a:lnTo>
                  <a:cubicBezTo>
                    <a:pt x="2426" y="1891"/>
                    <a:pt x="2552" y="1733"/>
                    <a:pt x="2772" y="1733"/>
                  </a:cubicBezTo>
                  <a:close/>
                  <a:moveTo>
                    <a:pt x="2457" y="1"/>
                  </a:moveTo>
                  <a:cubicBezTo>
                    <a:pt x="1197" y="158"/>
                    <a:pt x="221" y="1166"/>
                    <a:pt x="0" y="2458"/>
                  </a:cubicBezTo>
                  <a:lnTo>
                    <a:pt x="693" y="2458"/>
                  </a:lnTo>
                  <a:cubicBezTo>
                    <a:pt x="882" y="2458"/>
                    <a:pt x="1040" y="2615"/>
                    <a:pt x="1040" y="2804"/>
                  </a:cubicBezTo>
                  <a:cubicBezTo>
                    <a:pt x="1040" y="2994"/>
                    <a:pt x="882" y="3151"/>
                    <a:pt x="693" y="3151"/>
                  </a:cubicBezTo>
                  <a:lnTo>
                    <a:pt x="0" y="3151"/>
                  </a:lnTo>
                  <a:cubicBezTo>
                    <a:pt x="158" y="4411"/>
                    <a:pt x="1166" y="5451"/>
                    <a:pt x="2457" y="5608"/>
                  </a:cubicBezTo>
                  <a:lnTo>
                    <a:pt x="2457" y="4947"/>
                  </a:lnTo>
                  <a:cubicBezTo>
                    <a:pt x="2457" y="4726"/>
                    <a:pt x="2615" y="4569"/>
                    <a:pt x="2804" y="4569"/>
                  </a:cubicBezTo>
                  <a:cubicBezTo>
                    <a:pt x="2993" y="4569"/>
                    <a:pt x="3151" y="4726"/>
                    <a:pt x="3151" y="4947"/>
                  </a:cubicBezTo>
                  <a:lnTo>
                    <a:pt x="3151" y="5640"/>
                  </a:lnTo>
                  <a:cubicBezTo>
                    <a:pt x="4411" y="5482"/>
                    <a:pt x="5450" y="4474"/>
                    <a:pt x="5608" y="3214"/>
                  </a:cubicBezTo>
                  <a:lnTo>
                    <a:pt x="4883" y="3214"/>
                  </a:lnTo>
                  <a:cubicBezTo>
                    <a:pt x="4694" y="3151"/>
                    <a:pt x="4537" y="2994"/>
                    <a:pt x="4537" y="2804"/>
                  </a:cubicBezTo>
                  <a:cubicBezTo>
                    <a:pt x="4537" y="2615"/>
                    <a:pt x="4694" y="2458"/>
                    <a:pt x="4883" y="2458"/>
                  </a:cubicBezTo>
                  <a:lnTo>
                    <a:pt x="5608" y="2458"/>
                  </a:lnTo>
                  <a:cubicBezTo>
                    <a:pt x="5450" y="1198"/>
                    <a:pt x="4411" y="221"/>
                    <a:pt x="3151" y="1"/>
                  </a:cubicBezTo>
                  <a:lnTo>
                    <a:pt x="3151" y="694"/>
                  </a:lnTo>
                  <a:cubicBezTo>
                    <a:pt x="3151" y="883"/>
                    <a:pt x="2993" y="1040"/>
                    <a:pt x="2804" y="1040"/>
                  </a:cubicBezTo>
                  <a:cubicBezTo>
                    <a:pt x="2615" y="1040"/>
                    <a:pt x="2457" y="883"/>
                    <a:pt x="2457" y="694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4820687" y="2358459"/>
              <a:ext cx="36042" cy="39489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0"/>
                  </a:lnTo>
                  <a:lnTo>
                    <a:pt x="1891" y="18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4746830" y="2434116"/>
              <a:ext cx="12027" cy="13177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316" y="536"/>
                    <a:pt x="505" y="284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4719803" y="2405820"/>
              <a:ext cx="39054" cy="42788"/>
            </a:xfrm>
            <a:custGeom>
              <a:rect b="b" l="l" r="r" t="t"/>
              <a:pathLst>
                <a:path extrusionOk="0" h="2049" w="2049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481"/>
                    <a:pt x="253" y="1859"/>
                    <a:pt x="694" y="2048"/>
                  </a:cubicBezTo>
                  <a:lnTo>
                    <a:pt x="694" y="1040"/>
                  </a:lnTo>
                  <a:cubicBezTo>
                    <a:pt x="694" y="851"/>
                    <a:pt x="851" y="694"/>
                    <a:pt x="1040" y="694"/>
                  </a:cubicBezTo>
                  <a:lnTo>
                    <a:pt x="2049" y="694"/>
                  </a:lnTo>
                  <a:cubicBezTo>
                    <a:pt x="1891" y="316"/>
                    <a:pt x="1482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4746830" y="2434116"/>
              <a:ext cx="40846" cy="45399"/>
            </a:xfrm>
            <a:custGeom>
              <a:rect b="b" l="l" r="r" t="t"/>
              <a:pathLst>
                <a:path extrusionOk="0" h="2174" w="2143">
                  <a:moveTo>
                    <a:pt x="1355" y="0"/>
                  </a:moveTo>
                  <a:cubicBezTo>
                    <a:pt x="1229" y="693"/>
                    <a:pt x="694" y="1229"/>
                    <a:pt x="1" y="1386"/>
                  </a:cubicBezTo>
                  <a:lnTo>
                    <a:pt x="1" y="2174"/>
                  </a:lnTo>
                  <a:lnTo>
                    <a:pt x="2143" y="217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4686181" y="2353844"/>
              <a:ext cx="174761" cy="250674"/>
            </a:xfrm>
            <a:custGeom>
              <a:rect b="b" l="l" r="r" t="t"/>
              <a:pathLst>
                <a:path extrusionOk="0" h="12004" w="9169">
                  <a:moveTo>
                    <a:pt x="2804" y="1765"/>
                  </a:moveTo>
                  <a:cubicBezTo>
                    <a:pt x="3687" y="1765"/>
                    <a:pt x="4380" y="2363"/>
                    <a:pt x="4537" y="3183"/>
                  </a:cubicBezTo>
                  <a:lnTo>
                    <a:pt x="5703" y="3183"/>
                  </a:lnTo>
                  <a:cubicBezTo>
                    <a:pt x="5892" y="3183"/>
                    <a:pt x="6049" y="3340"/>
                    <a:pt x="6049" y="3529"/>
                  </a:cubicBezTo>
                  <a:lnTo>
                    <a:pt x="6049" y="6428"/>
                  </a:lnTo>
                  <a:cubicBezTo>
                    <a:pt x="6049" y="6617"/>
                    <a:pt x="5892" y="6774"/>
                    <a:pt x="5703" y="6774"/>
                  </a:cubicBezTo>
                  <a:lnTo>
                    <a:pt x="2804" y="6774"/>
                  </a:lnTo>
                  <a:cubicBezTo>
                    <a:pt x="2615" y="6774"/>
                    <a:pt x="2458" y="6617"/>
                    <a:pt x="2458" y="6428"/>
                  </a:cubicBezTo>
                  <a:lnTo>
                    <a:pt x="2458" y="5262"/>
                  </a:lnTo>
                  <a:cubicBezTo>
                    <a:pt x="1670" y="5104"/>
                    <a:pt x="1040" y="4411"/>
                    <a:pt x="1040" y="3529"/>
                  </a:cubicBezTo>
                  <a:cubicBezTo>
                    <a:pt x="1040" y="2552"/>
                    <a:pt x="1828" y="1765"/>
                    <a:pt x="2804" y="1765"/>
                  </a:cubicBezTo>
                  <a:close/>
                  <a:moveTo>
                    <a:pt x="4191" y="8160"/>
                  </a:moveTo>
                  <a:cubicBezTo>
                    <a:pt x="4380" y="8160"/>
                    <a:pt x="4537" y="8318"/>
                    <a:pt x="4537" y="8507"/>
                  </a:cubicBezTo>
                  <a:cubicBezTo>
                    <a:pt x="4537" y="8696"/>
                    <a:pt x="4380" y="8853"/>
                    <a:pt x="4191" y="8853"/>
                  </a:cubicBezTo>
                  <a:lnTo>
                    <a:pt x="1387" y="8853"/>
                  </a:lnTo>
                  <a:cubicBezTo>
                    <a:pt x="1198" y="8853"/>
                    <a:pt x="1040" y="8696"/>
                    <a:pt x="1040" y="8507"/>
                  </a:cubicBezTo>
                  <a:cubicBezTo>
                    <a:pt x="1040" y="8318"/>
                    <a:pt x="1198" y="8160"/>
                    <a:pt x="1387" y="8160"/>
                  </a:cubicBezTo>
                  <a:close/>
                  <a:moveTo>
                    <a:pt x="4191" y="9515"/>
                  </a:moveTo>
                  <a:cubicBezTo>
                    <a:pt x="4380" y="9515"/>
                    <a:pt x="4537" y="9673"/>
                    <a:pt x="4537" y="9893"/>
                  </a:cubicBezTo>
                  <a:cubicBezTo>
                    <a:pt x="4537" y="10082"/>
                    <a:pt x="4380" y="10240"/>
                    <a:pt x="4191" y="10240"/>
                  </a:cubicBezTo>
                  <a:lnTo>
                    <a:pt x="1387" y="10240"/>
                  </a:lnTo>
                  <a:cubicBezTo>
                    <a:pt x="1198" y="10240"/>
                    <a:pt x="1040" y="10082"/>
                    <a:pt x="1040" y="9893"/>
                  </a:cubicBezTo>
                  <a:cubicBezTo>
                    <a:pt x="1040" y="9673"/>
                    <a:pt x="1198" y="9515"/>
                    <a:pt x="1387" y="9515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7089" y="12004"/>
                  </a:lnTo>
                  <a:cubicBezTo>
                    <a:pt x="6239" y="11342"/>
                    <a:pt x="5671" y="10366"/>
                    <a:pt x="5671" y="9168"/>
                  </a:cubicBezTo>
                  <a:cubicBezTo>
                    <a:pt x="5671" y="7247"/>
                    <a:pt x="7247" y="5671"/>
                    <a:pt x="9168" y="5671"/>
                  </a:cubicBezTo>
                  <a:lnTo>
                    <a:pt x="9168" y="2805"/>
                  </a:lnTo>
                  <a:lnTo>
                    <a:pt x="6711" y="2805"/>
                  </a:lnTo>
                  <a:cubicBezTo>
                    <a:pt x="6522" y="2805"/>
                    <a:pt x="6365" y="2647"/>
                    <a:pt x="6365" y="2426"/>
                  </a:cubicBezTo>
                  <a:lnTo>
                    <a:pt x="63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30"/>
          <p:cNvGrpSpPr/>
          <p:nvPr/>
        </p:nvGrpSpPr>
        <p:grpSpPr>
          <a:xfrm>
            <a:off x="794613" y="2247125"/>
            <a:ext cx="548700" cy="475200"/>
            <a:chOff x="635488" y="2308600"/>
            <a:chExt cx="548700" cy="475200"/>
          </a:xfrm>
        </p:grpSpPr>
        <p:sp>
          <p:nvSpPr>
            <p:cNvPr id="334" name="Google Shape;334;p30"/>
            <p:cNvSpPr/>
            <p:nvPr/>
          </p:nvSpPr>
          <p:spPr>
            <a:xfrm>
              <a:off x="635488" y="2308600"/>
              <a:ext cx="548700" cy="475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E516C"/>
            </a:solidFill>
            <a:ln cap="flat" cmpd="sng" w="9525">
              <a:solidFill>
                <a:srgbClr val="3E51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30"/>
            <p:cNvGrpSpPr/>
            <p:nvPr/>
          </p:nvGrpSpPr>
          <p:grpSpPr>
            <a:xfrm>
              <a:off x="764154" y="2415441"/>
              <a:ext cx="276853" cy="278071"/>
              <a:chOff x="-49764975" y="3551225"/>
              <a:chExt cx="299300" cy="300650"/>
            </a:xfrm>
          </p:grpSpPr>
          <p:sp>
            <p:nvSpPr>
              <p:cNvPr id="336" name="Google Shape;336;p30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rect b="b" l="l" r="r" t="t"/>
                <a:pathLst>
                  <a:path extrusionOk="0" h="8435" w="8602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rect b="b" l="l" r="r" t="t"/>
                <a:pathLst>
                  <a:path extrusionOk="0" h="2616" w="1419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rect b="b" l="l" r="r" t="t"/>
                <a:pathLst>
                  <a:path extrusionOk="0" h="1387" w="4947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rect b="b" l="l" r="r" t="t"/>
                <a:pathLst>
                  <a:path extrusionOk="0" h="1253" w="1166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rect b="b" l="l" r="r" t="t"/>
                <a:pathLst>
                  <a:path extrusionOk="0" h="725" w="3404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7" name="Google Shape;347;p30"/>
          <p:cNvSpPr txBox="1"/>
          <p:nvPr>
            <p:ph idx="3" type="subTitle"/>
          </p:nvPr>
        </p:nvSpPr>
        <p:spPr>
          <a:xfrm>
            <a:off x="1283838" y="2427488"/>
            <a:ext cx="3226200" cy="15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Ultrasonic sensor measures the lowest and highest water levels of the water tank.If the level of water is high,the distance measured by ultrasonic sensor will be low and </a:t>
            </a:r>
            <a:r>
              <a:rPr lang="es"/>
              <a:t>when </a:t>
            </a:r>
            <a:r>
              <a:rPr lang="es"/>
              <a:t>the water level is low,the distance measured by ultrasonic sensor </a:t>
            </a:r>
            <a:r>
              <a:rPr lang="es"/>
              <a:t>will be high.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Thus, when sensor reading is high,the motor turns on and when reading is low motor turns off.</a:t>
            </a:r>
            <a:endParaRPr/>
          </a:p>
        </p:txBody>
      </p:sp>
      <p:sp>
        <p:nvSpPr>
          <p:cNvPr id="348" name="Google Shape;348;p30"/>
          <p:cNvSpPr txBox="1"/>
          <p:nvPr>
            <p:ph idx="4" type="subTitle"/>
          </p:nvPr>
        </p:nvSpPr>
        <p:spPr>
          <a:xfrm>
            <a:off x="5335925" y="2603513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Ultrasonic sensor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NodeMCU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Motor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/>
          <p:nvPr/>
        </p:nvSpPr>
        <p:spPr>
          <a:xfrm>
            <a:off x="296150" y="304925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4711874" y="-25500"/>
            <a:ext cx="4432200" cy="263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0" y="2560575"/>
            <a:ext cx="4711800" cy="25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 txBox="1"/>
          <p:nvPr>
            <p:ph idx="3" type="subTitle"/>
          </p:nvPr>
        </p:nvSpPr>
        <p:spPr>
          <a:xfrm>
            <a:off x="5066825" y="508650"/>
            <a:ext cx="3471600" cy="20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voltage: +5V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 Measuring Distance: 2cm to 450cm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Measuring Distance: 2cm to 80cm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3mm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angle covered: &lt;15°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Current: &lt;15mA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Frequency: 40Hz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57" name="Google Shape;357;p31"/>
          <p:cNvSpPr txBox="1"/>
          <p:nvPr>
            <p:ph idx="5" type="subTitle"/>
          </p:nvPr>
        </p:nvSpPr>
        <p:spPr>
          <a:xfrm>
            <a:off x="296150" y="3414750"/>
            <a:ext cx="28713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>
                <a:solidFill>
                  <a:schemeClr val="lt1"/>
                </a:solidFill>
              </a:rPr>
              <a:t>To detect the water level 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Google Shape;358;p31"/>
          <p:cNvSpPr txBox="1"/>
          <p:nvPr>
            <p:ph idx="4" type="ctrTitle"/>
          </p:nvPr>
        </p:nvSpPr>
        <p:spPr>
          <a:xfrm>
            <a:off x="429747" y="2701125"/>
            <a:ext cx="3852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PURPOSE IN OUR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31"/>
          <p:cNvSpPr txBox="1"/>
          <p:nvPr>
            <p:ph idx="2" type="ctrTitle"/>
          </p:nvPr>
        </p:nvSpPr>
        <p:spPr>
          <a:xfrm>
            <a:off x="684925" y="714300"/>
            <a:ext cx="3024900" cy="11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HC SR04-ULTRASONIC SENSOR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60" name="Google Shape;3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62" y="2736075"/>
            <a:ext cx="3381818" cy="2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825" y="83275"/>
            <a:ext cx="55029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type="title"/>
          </p:nvPr>
        </p:nvSpPr>
        <p:spPr>
          <a:xfrm>
            <a:off x="5595350" y="1212949"/>
            <a:ext cx="31197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Light"/>
                <a:ea typeface="Montserrat Light"/>
                <a:cs typeface="Montserrat Light"/>
                <a:sym typeface="Montserrat Light"/>
              </a:rPr>
              <a:t>Task 2 and 3 solution: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1" name="Google Shape;371;p33"/>
          <p:cNvSpPr/>
          <p:nvPr/>
        </p:nvSpPr>
        <p:spPr>
          <a:xfrm rot="10800000">
            <a:off x="5363659" y="1407245"/>
            <a:ext cx="169066" cy="194921"/>
          </a:xfrm>
          <a:custGeom>
            <a:rect b="b" l="l" r="r" t="t"/>
            <a:pathLst>
              <a:path extrusionOk="0" h="11493" w="9970">
                <a:moveTo>
                  <a:pt x="9969" y="1"/>
                </a:moveTo>
                <a:lnTo>
                  <a:pt x="1" y="5747"/>
                </a:lnTo>
                <a:lnTo>
                  <a:pt x="9969" y="11493"/>
                </a:lnTo>
                <a:lnTo>
                  <a:pt x="9969" y="1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15900" l="16390" r="16242" t="-9876"/>
          <a:stretch/>
        </p:blipFill>
        <p:spPr>
          <a:xfrm rot="5400000">
            <a:off x="1268500" y="973088"/>
            <a:ext cx="3409675" cy="3197325"/>
          </a:xfrm>
          <a:prstGeom prst="flowChartExtract">
            <a:avLst/>
          </a:prstGeom>
          <a:noFill/>
          <a:ln>
            <a:noFill/>
          </a:ln>
        </p:spPr>
      </p:pic>
      <p:sp>
        <p:nvSpPr>
          <p:cNvPr id="373" name="Google Shape;373;p33"/>
          <p:cNvSpPr txBox="1"/>
          <p:nvPr>
            <p:ph idx="1" type="subTitle"/>
          </p:nvPr>
        </p:nvSpPr>
        <p:spPr>
          <a:xfrm>
            <a:off x="5595350" y="1781575"/>
            <a:ext cx="292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Measuring the power consumption using </a:t>
            </a:r>
            <a:r>
              <a:rPr lang="es"/>
              <a:t>SCT-013 Current Sensor</a:t>
            </a:r>
            <a:r>
              <a:rPr lang="es"/>
              <a:t> and </a:t>
            </a:r>
            <a:r>
              <a:rPr lang="es"/>
              <a:t>ZMPT101B AC Single Phase Voltage Sensor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75"/>
            <a:ext cx="9144000" cy="25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4"/>
          <p:cNvSpPr txBox="1"/>
          <p:nvPr>
            <p:ph type="title"/>
          </p:nvPr>
        </p:nvSpPr>
        <p:spPr>
          <a:xfrm>
            <a:off x="525610" y="47969"/>
            <a:ext cx="6684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SCT-013 Current Sensor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80" name="Google Shape;380;p34"/>
          <p:cNvGrpSpPr/>
          <p:nvPr/>
        </p:nvGrpSpPr>
        <p:grpSpPr>
          <a:xfrm>
            <a:off x="1664850" y="2334150"/>
            <a:ext cx="548700" cy="475200"/>
            <a:chOff x="1875750" y="2334150"/>
            <a:chExt cx="548700" cy="475200"/>
          </a:xfrm>
        </p:grpSpPr>
        <p:sp>
          <p:nvSpPr>
            <p:cNvPr id="381" name="Google Shape;381;p34"/>
            <p:cNvSpPr/>
            <p:nvPr/>
          </p:nvSpPr>
          <p:spPr>
            <a:xfrm>
              <a:off x="1875750" y="2334150"/>
              <a:ext cx="548700" cy="475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8B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34"/>
            <p:cNvGrpSpPr/>
            <p:nvPr/>
          </p:nvGrpSpPr>
          <p:grpSpPr>
            <a:xfrm>
              <a:off x="2007195" y="2428840"/>
              <a:ext cx="285809" cy="285809"/>
              <a:chOff x="-65145700" y="3727425"/>
              <a:chExt cx="317425" cy="317425"/>
            </a:xfrm>
          </p:grpSpPr>
          <p:sp>
            <p:nvSpPr>
              <p:cNvPr id="383" name="Google Shape;383;p34"/>
              <p:cNvSpPr/>
              <p:nvPr/>
            </p:nvSpPr>
            <p:spPr>
              <a:xfrm>
                <a:off x="-65145700" y="3769150"/>
                <a:ext cx="275675" cy="275700"/>
              </a:xfrm>
              <a:custGeom>
                <a:rect b="b" l="l" r="r" t="t"/>
                <a:pathLst>
                  <a:path extrusionOk="0" h="11028" w="11027">
                    <a:moveTo>
                      <a:pt x="5514" y="1"/>
                    </a:moveTo>
                    <a:cubicBezTo>
                      <a:pt x="2489" y="1"/>
                      <a:pt x="0" y="2458"/>
                      <a:pt x="0" y="5514"/>
                    </a:cubicBezTo>
                    <a:cubicBezTo>
                      <a:pt x="0" y="8539"/>
                      <a:pt x="2489" y="11027"/>
                      <a:pt x="5514" y="11027"/>
                    </a:cubicBezTo>
                    <a:cubicBezTo>
                      <a:pt x="8538" y="11027"/>
                      <a:pt x="11027" y="8539"/>
                      <a:pt x="11027" y="5514"/>
                    </a:cubicBezTo>
                    <a:cubicBezTo>
                      <a:pt x="11027" y="5294"/>
                      <a:pt x="10869" y="5105"/>
                      <a:pt x="10649" y="5105"/>
                    </a:cubicBezTo>
                    <a:lnTo>
                      <a:pt x="5955" y="5105"/>
                    </a:lnTo>
                    <a:lnTo>
                      <a:pt x="5955" y="410"/>
                    </a:lnTo>
                    <a:cubicBezTo>
                      <a:pt x="5955" y="190"/>
                      <a:pt x="5766" y="1"/>
                      <a:pt x="55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4"/>
              <p:cNvSpPr/>
              <p:nvPr/>
            </p:nvSpPr>
            <p:spPr>
              <a:xfrm>
                <a:off x="-64977150" y="3727425"/>
                <a:ext cx="148875" cy="147300"/>
              </a:xfrm>
              <a:custGeom>
                <a:rect b="b" l="l" r="r" t="t"/>
                <a:pathLst>
                  <a:path extrusionOk="0" h="5892" w="5955">
                    <a:moveTo>
                      <a:pt x="441" y="0"/>
                    </a:moveTo>
                    <a:cubicBezTo>
                      <a:pt x="189" y="0"/>
                      <a:pt x="0" y="158"/>
                      <a:pt x="0" y="378"/>
                    </a:cubicBezTo>
                    <a:lnTo>
                      <a:pt x="0" y="5513"/>
                    </a:lnTo>
                    <a:cubicBezTo>
                      <a:pt x="0" y="5702"/>
                      <a:pt x="189" y="5891"/>
                      <a:pt x="441" y="5891"/>
                    </a:cubicBezTo>
                    <a:lnTo>
                      <a:pt x="5514" y="5891"/>
                    </a:lnTo>
                    <a:cubicBezTo>
                      <a:pt x="5734" y="5891"/>
                      <a:pt x="5955" y="5702"/>
                      <a:pt x="5955" y="5513"/>
                    </a:cubicBezTo>
                    <a:cubicBezTo>
                      <a:pt x="5955" y="2489"/>
                      <a:pt x="3466" y="0"/>
                      <a:pt x="4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34"/>
          <p:cNvGrpSpPr/>
          <p:nvPr/>
        </p:nvGrpSpPr>
        <p:grpSpPr>
          <a:xfrm>
            <a:off x="4279725" y="2334150"/>
            <a:ext cx="548700" cy="475200"/>
            <a:chOff x="4335750" y="2334150"/>
            <a:chExt cx="548700" cy="475200"/>
          </a:xfrm>
        </p:grpSpPr>
        <p:sp>
          <p:nvSpPr>
            <p:cNvPr id="386" name="Google Shape;386;p34"/>
            <p:cNvSpPr/>
            <p:nvPr/>
          </p:nvSpPr>
          <p:spPr>
            <a:xfrm>
              <a:off x="4335750" y="2334150"/>
              <a:ext cx="548700" cy="475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8B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4516121" y="2428843"/>
              <a:ext cx="187958" cy="285809"/>
            </a:xfrm>
            <a:custGeom>
              <a:rect b="b" l="l" r="r" t="t"/>
              <a:pathLst>
                <a:path extrusionOk="0" h="12697" w="8350">
                  <a:moveTo>
                    <a:pt x="4222" y="1166"/>
                  </a:moveTo>
                  <a:cubicBezTo>
                    <a:pt x="4443" y="1166"/>
                    <a:pt x="4600" y="1386"/>
                    <a:pt x="4600" y="1607"/>
                  </a:cubicBezTo>
                  <a:lnTo>
                    <a:pt x="4600" y="1890"/>
                  </a:lnTo>
                  <a:cubicBezTo>
                    <a:pt x="5073" y="2048"/>
                    <a:pt x="5451" y="2520"/>
                    <a:pt x="5451" y="3088"/>
                  </a:cubicBezTo>
                  <a:cubicBezTo>
                    <a:pt x="5451" y="3308"/>
                    <a:pt x="5231" y="3497"/>
                    <a:pt x="5010" y="3497"/>
                  </a:cubicBezTo>
                  <a:cubicBezTo>
                    <a:pt x="4758" y="3497"/>
                    <a:pt x="4600" y="3308"/>
                    <a:pt x="4600" y="3088"/>
                  </a:cubicBezTo>
                  <a:cubicBezTo>
                    <a:pt x="4600" y="2835"/>
                    <a:pt x="4411" y="2678"/>
                    <a:pt x="4222" y="2678"/>
                  </a:cubicBezTo>
                  <a:cubicBezTo>
                    <a:pt x="3970" y="2678"/>
                    <a:pt x="3781" y="2867"/>
                    <a:pt x="3781" y="3088"/>
                  </a:cubicBezTo>
                  <a:cubicBezTo>
                    <a:pt x="3781" y="3308"/>
                    <a:pt x="4096" y="3529"/>
                    <a:pt x="4443" y="3781"/>
                  </a:cubicBezTo>
                  <a:cubicBezTo>
                    <a:pt x="4884" y="4096"/>
                    <a:pt x="5451" y="4505"/>
                    <a:pt x="5451" y="5167"/>
                  </a:cubicBezTo>
                  <a:cubicBezTo>
                    <a:pt x="5451" y="5702"/>
                    <a:pt x="5073" y="6143"/>
                    <a:pt x="4600" y="6333"/>
                  </a:cubicBezTo>
                  <a:lnTo>
                    <a:pt x="4600" y="6616"/>
                  </a:lnTo>
                  <a:cubicBezTo>
                    <a:pt x="4600" y="6868"/>
                    <a:pt x="4411" y="7026"/>
                    <a:pt x="4222" y="7026"/>
                  </a:cubicBezTo>
                  <a:cubicBezTo>
                    <a:pt x="3970" y="7026"/>
                    <a:pt x="3781" y="6805"/>
                    <a:pt x="3781" y="6616"/>
                  </a:cubicBezTo>
                  <a:lnTo>
                    <a:pt x="3781" y="6333"/>
                  </a:lnTo>
                  <a:cubicBezTo>
                    <a:pt x="3309" y="6143"/>
                    <a:pt x="2962" y="5702"/>
                    <a:pt x="2962" y="5167"/>
                  </a:cubicBezTo>
                  <a:cubicBezTo>
                    <a:pt x="2962" y="4915"/>
                    <a:pt x="3151" y="4757"/>
                    <a:pt x="3372" y="4757"/>
                  </a:cubicBezTo>
                  <a:cubicBezTo>
                    <a:pt x="3624" y="4757"/>
                    <a:pt x="3781" y="4978"/>
                    <a:pt x="3781" y="5167"/>
                  </a:cubicBezTo>
                  <a:cubicBezTo>
                    <a:pt x="3781" y="5387"/>
                    <a:pt x="3970" y="5608"/>
                    <a:pt x="4222" y="5608"/>
                  </a:cubicBezTo>
                  <a:cubicBezTo>
                    <a:pt x="4443" y="5608"/>
                    <a:pt x="4600" y="5387"/>
                    <a:pt x="4600" y="5167"/>
                  </a:cubicBezTo>
                  <a:cubicBezTo>
                    <a:pt x="4600" y="4915"/>
                    <a:pt x="4285" y="4694"/>
                    <a:pt x="3939" y="4442"/>
                  </a:cubicBezTo>
                  <a:cubicBezTo>
                    <a:pt x="3498" y="4127"/>
                    <a:pt x="2962" y="3749"/>
                    <a:pt x="2962" y="3088"/>
                  </a:cubicBezTo>
                  <a:cubicBezTo>
                    <a:pt x="2962" y="2520"/>
                    <a:pt x="3309" y="2079"/>
                    <a:pt x="3781" y="1890"/>
                  </a:cubicBezTo>
                  <a:lnTo>
                    <a:pt x="3781" y="1607"/>
                  </a:lnTo>
                  <a:cubicBezTo>
                    <a:pt x="3781" y="1386"/>
                    <a:pt x="3970" y="1166"/>
                    <a:pt x="4222" y="1166"/>
                  </a:cubicBezTo>
                  <a:close/>
                  <a:moveTo>
                    <a:pt x="4222" y="0"/>
                  </a:moveTo>
                  <a:cubicBezTo>
                    <a:pt x="1923" y="0"/>
                    <a:pt x="64" y="1859"/>
                    <a:pt x="64" y="4127"/>
                  </a:cubicBezTo>
                  <a:cubicBezTo>
                    <a:pt x="64" y="6270"/>
                    <a:pt x="1733" y="8034"/>
                    <a:pt x="3781" y="8223"/>
                  </a:cubicBezTo>
                  <a:lnTo>
                    <a:pt x="3781" y="9767"/>
                  </a:lnTo>
                  <a:cubicBezTo>
                    <a:pt x="3655" y="9609"/>
                    <a:pt x="3529" y="9483"/>
                    <a:pt x="3372" y="9325"/>
                  </a:cubicBezTo>
                  <a:cubicBezTo>
                    <a:pt x="2647" y="8601"/>
                    <a:pt x="1576" y="8128"/>
                    <a:pt x="442" y="8128"/>
                  </a:cubicBezTo>
                  <a:cubicBezTo>
                    <a:pt x="190" y="8128"/>
                    <a:pt x="32" y="8317"/>
                    <a:pt x="32" y="8506"/>
                  </a:cubicBezTo>
                  <a:cubicBezTo>
                    <a:pt x="1" y="9609"/>
                    <a:pt x="442" y="10617"/>
                    <a:pt x="1261" y="11468"/>
                  </a:cubicBezTo>
                  <a:cubicBezTo>
                    <a:pt x="2049" y="12255"/>
                    <a:pt x="3057" y="12696"/>
                    <a:pt x="4096" y="12696"/>
                  </a:cubicBezTo>
                  <a:lnTo>
                    <a:pt x="4159" y="12696"/>
                  </a:lnTo>
                  <a:cubicBezTo>
                    <a:pt x="5231" y="12696"/>
                    <a:pt x="6302" y="12287"/>
                    <a:pt x="7089" y="11468"/>
                  </a:cubicBezTo>
                  <a:cubicBezTo>
                    <a:pt x="7877" y="10680"/>
                    <a:pt x="8318" y="9641"/>
                    <a:pt x="8318" y="8506"/>
                  </a:cubicBezTo>
                  <a:cubicBezTo>
                    <a:pt x="8350" y="8317"/>
                    <a:pt x="8160" y="8128"/>
                    <a:pt x="7940" y="8128"/>
                  </a:cubicBezTo>
                  <a:cubicBezTo>
                    <a:pt x="7871" y="8124"/>
                    <a:pt x="7801" y="8122"/>
                    <a:pt x="7733" y="8122"/>
                  </a:cubicBezTo>
                  <a:cubicBezTo>
                    <a:pt x="6711" y="8122"/>
                    <a:pt x="5778" y="8558"/>
                    <a:pt x="5010" y="9325"/>
                  </a:cubicBezTo>
                  <a:cubicBezTo>
                    <a:pt x="4852" y="9483"/>
                    <a:pt x="4726" y="9609"/>
                    <a:pt x="4600" y="9767"/>
                  </a:cubicBezTo>
                  <a:lnTo>
                    <a:pt x="4600" y="8223"/>
                  </a:lnTo>
                  <a:cubicBezTo>
                    <a:pt x="6680" y="8034"/>
                    <a:pt x="8350" y="6270"/>
                    <a:pt x="8350" y="4127"/>
                  </a:cubicBezTo>
                  <a:cubicBezTo>
                    <a:pt x="8350" y="1859"/>
                    <a:pt x="6491" y="0"/>
                    <a:pt x="4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34"/>
          <p:cNvGrpSpPr/>
          <p:nvPr/>
        </p:nvGrpSpPr>
        <p:grpSpPr>
          <a:xfrm>
            <a:off x="6894600" y="2334150"/>
            <a:ext cx="548700" cy="475200"/>
            <a:chOff x="6835950" y="2334150"/>
            <a:chExt cx="548700" cy="475200"/>
          </a:xfrm>
        </p:grpSpPr>
        <p:sp>
          <p:nvSpPr>
            <p:cNvPr id="389" name="Google Shape;389;p34"/>
            <p:cNvSpPr/>
            <p:nvPr/>
          </p:nvSpPr>
          <p:spPr>
            <a:xfrm>
              <a:off x="6835950" y="2334150"/>
              <a:ext cx="548700" cy="475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8B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34"/>
            <p:cNvGrpSpPr/>
            <p:nvPr/>
          </p:nvGrpSpPr>
          <p:grpSpPr>
            <a:xfrm>
              <a:off x="6981313" y="2454357"/>
              <a:ext cx="257975" cy="234771"/>
              <a:chOff x="-61354875" y="3751050"/>
              <a:chExt cx="316650" cy="288275"/>
            </a:xfrm>
          </p:grpSpPr>
          <p:sp>
            <p:nvSpPr>
              <p:cNvPr id="391" name="Google Shape;391;p34"/>
              <p:cNvSpPr/>
              <p:nvPr/>
            </p:nvSpPr>
            <p:spPr>
              <a:xfrm>
                <a:off x="-61200500" y="3875475"/>
                <a:ext cx="41775" cy="41000"/>
              </a:xfrm>
              <a:custGeom>
                <a:rect b="b" l="l" r="r" t="t"/>
                <a:pathLst>
                  <a:path extrusionOk="0" h="1640" w="1671">
                    <a:moveTo>
                      <a:pt x="820" y="1"/>
                    </a:moveTo>
                    <a:cubicBezTo>
                      <a:pt x="379" y="1"/>
                      <a:pt x="1" y="348"/>
                      <a:pt x="1" y="820"/>
                    </a:cubicBezTo>
                    <a:cubicBezTo>
                      <a:pt x="1" y="1261"/>
                      <a:pt x="379" y="1639"/>
                      <a:pt x="820" y="1639"/>
                    </a:cubicBezTo>
                    <a:cubicBezTo>
                      <a:pt x="1292" y="1639"/>
                      <a:pt x="1670" y="1261"/>
                      <a:pt x="1670" y="820"/>
                    </a:cubicBezTo>
                    <a:cubicBezTo>
                      <a:pt x="1670" y="348"/>
                      <a:pt x="1292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4"/>
              <p:cNvSpPr/>
              <p:nvPr/>
            </p:nvSpPr>
            <p:spPr>
              <a:xfrm>
                <a:off x="-61293425" y="3813275"/>
                <a:ext cx="192975" cy="165425"/>
              </a:xfrm>
              <a:custGeom>
                <a:rect b="b" l="l" r="r" t="t"/>
                <a:pathLst>
                  <a:path extrusionOk="0" h="6617" w="7719">
                    <a:moveTo>
                      <a:pt x="6191" y="1260"/>
                    </a:moveTo>
                    <a:cubicBezTo>
                      <a:pt x="6301" y="1260"/>
                      <a:pt x="6411" y="1292"/>
                      <a:pt x="6490" y="1355"/>
                    </a:cubicBezTo>
                    <a:cubicBezTo>
                      <a:pt x="6648" y="1512"/>
                      <a:pt x="6648" y="1796"/>
                      <a:pt x="6490" y="1953"/>
                    </a:cubicBezTo>
                    <a:lnTo>
                      <a:pt x="5954" y="2457"/>
                    </a:lnTo>
                    <a:cubicBezTo>
                      <a:pt x="6112" y="2709"/>
                      <a:pt x="6207" y="3025"/>
                      <a:pt x="6207" y="3308"/>
                    </a:cubicBezTo>
                    <a:cubicBezTo>
                      <a:pt x="6207" y="3592"/>
                      <a:pt x="6112" y="3907"/>
                      <a:pt x="5954" y="4127"/>
                    </a:cubicBezTo>
                    <a:lnTo>
                      <a:pt x="6490" y="4631"/>
                    </a:lnTo>
                    <a:cubicBezTo>
                      <a:pt x="6648" y="4789"/>
                      <a:pt x="6648" y="5072"/>
                      <a:pt x="6490" y="5230"/>
                    </a:cubicBezTo>
                    <a:cubicBezTo>
                      <a:pt x="6396" y="5324"/>
                      <a:pt x="6270" y="5356"/>
                      <a:pt x="6207" y="5356"/>
                    </a:cubicBezTo>
                    <a:cubicBezTo>
                      <a:pt x="6080" y="5356"/>
                      <a:pt x="6017" y="5324"/>
                      <a:pt x="5923" y="5230"/>
                    </a:cubicBezTo>
                    <a:lnTo>
                      <a:pt x="5419" y="4726"/>
                    </a:lnTo>
                    <a:cubicBezTo>
                      <a:pt x="5167" y="4883"/>
                      <a:pt x="4852" y="4946"/>
                      <a:pt x="4600" y="4946"/>
                    </a:cubicBezTo>
                    <a:cubicBezTo>
                      <a:pt x="4316" y="4946"/>
                      <a:pt x="4001" y="4883"/>
                      <a:pt x="3749" y="4726"/>
                    </a:cubicBezTo>
                    <a:lnTo>
                      <a:pt x="3245" y="5230"/>
                    </a:lnTo>
                    <a:cubicBezTo>
                      <a:pt x="3182" y="5324"/>
                      <a:pt x="3056" y="5356"/>
                      <a:pt x="2961" y="5356"/>
                    </a:cubicBezTo>
                    <a:cubicBezTo>
                      <a:pt x="2835" y="5356"/>
                      <a:pt x="2772" y="5324"/>
                      <a:pt x="2709" y="5230"/>
                    </a:cubicBezTo>
                    <a:cubicBezTo>
                      <a:pt x="2552" y="5072"/>
                      <a:pt x="2552" y="4789"/>
                      <a:pt x="2709" y="4631"/>
                    </a:cubicBezTo>
                    <a:lnTo>
                      <a:pt x="3214" y="4127"/>
                    </a:lnTo>
                    <a:cubicBezTo>
                      <a:pt x="2961" y="3907"/>
                      <a:pt x="2898" y="3623"/>
                      <a:pt x="2898" y="3308"/>
                    </a:cubicBezTo>
                    <a:cubicBezTo>
                      <a:pt x="2898" y="2993"/>
                      <a:pt x="2961" y="2709"/>
                      <a:pt x="3119" y="2457"/>
                    </a:cubicBezTo>
                    <a:lnTo>
                      <a:pt x="2615" y="1953"/>
                    </a:lnTo>
                    <a:cubicBezTo>
                      <a:pt x="2457" y="1796"/>
                      <a:pt x="2457" y="1512"/>
                      <a:pt x="2615" y="1355"/>
                    </a:cubicBezTo>
                    <a:cubicBezTo>
                      <a:pt x="2694" y="1292"/>
                      <a:pt x="2804" y="1260"/>
                      <a:pt x="2914" y="1260"/>
                    </a:cubicBezTo>
                    <a:cubicBezTo>
                      <a:pt x="3025" y="1260"/>
                      <a:pt x="3135" y="1292"/>
                      <a:pt x="3214" y="1355"/>
                    </a:cubicBezTo>
                    <a:lnTo>
                      <a:pt x="3718" y="1890"/>
                    </a:lnTo>
                    <a:cubicBezTo>
                      <a:pt x="3970" y="1733"/>
                      <a:pt x="4253" y="1638"/>
                      <a:pt x="4537" y="1638"/>
                    </a:cubicBezTo>
                    <a:cubicBezTo>
                      <a:pt x="4820" y="1638"/>
                      <a:pt x="5135" y="1733"/>
                      <a:pt x="5387" y="1890"/>
                    </a:cubicBezTo>
                    <a:lnTo>
                      <a:pt x="5891" y="1355"/>
                    </a:lnTo>
                    <a:cubicBezTo>
                      <a:pt x="5970" y="1292"/>
                      <a:pt x="6080" y="1260"/>
                      <a:pt x="6191" y="1260"/>
                    </a:cubicBezTo>
                    <a:close/>
                    <a:moveTo>
                      <a:pt x="0" y="0"/>
                    </a:moveTo>
                    <a:lnTo>
                      <a:pt x="0" y="1260"/>
                    </a:lnTo>
                    <a:lnTo>
                      <a:pt x="851" y="1260"/>
                    </a:lnTo>
                    <a:cubicBezTo>
                      <a:pt x="1071" y="1260"/>
                      <a:pt x="1260" y="1449"/>
                      <a:pt x="1260" y="1638"/>
                    </a:cubicBezTo>
                    <a:cubicBezTo>
                      <a:pt x="1260" y="1859"/>
                      <a:pt x="1071" y="2079"/>
                      <a:pt x="851" y="2079"/>
                    </a:cubicBezTo>
                    <a:lnTo>
                      <a:pt x="0" y="2079"/>
                    </a:lnTo>
                    <a:lnTo>
                      <a:pt x="0" y="4568"/>
                    </a:lnTo>
                    <a:lnTo>
                      <a:pt x="851" y="4568"/>
                    </a:lnTo>
                    <a:cubicBezTo>
                      <a:pt x="1071" y="4568"/>
                      <a:pt x="1260" y="4757"/>
                      <a:pt x="1260" y="4946"/>
                    </a:cubicBezTo>
                    <a:cubicBezTo>
                      <a:pt x="1260" y="5198"/>
                      <a:pt x="1071" y="5387"/>
                      <a:pt x="851" y="5387"/>
                    </a:cubicBezTo>
                    <a:lnTo>
                      <a:pt x="0" y="5387"/>
                    </a:lnTo>
                    <a:lnTo>
                      <a:pt x="0" y="6616"/>
                    </a:lnTo>
                    <a:lnTo>
                      <a:pt x="7719" y="6616"/>
                    </a:lnTo>
                    <a:lnTo>
                      <a:pt x="77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4"/>
              <p:cNvSpPr/>
              <p:nvPr/>
            </p:nvSpPr>
            <p:spPr>
              <a:xfrm>
                <a:off x="-61354875" y="3751050"/>
                <a:ext cx="316650" cy="288275"/>
              </a:xfrm>
              <a:custGeom>
                <a:rect b="b" l="l" r="r" t="t"/>
                <a:pathLst>
                  <a:path extrusionOk="0" h="11531" w="12666">
                    <a:moveTo>
                      <a:pt x="10618" y="1701"/>
                    </a:moveTo>
                    <a:cubicBezTo>
                      <a:pt x="10870" y="1701"/>
                      <a:pt x="11027" y="1890"/>
                      <a:pt x="11027" y="2080"/>
                    </a:cubicBezTo>
                    <a:lnTo>
                      <a:pt x="11027" y="9546"/>
                    </a:lnTo>
                    <a:cubicBezTo>
                      <a:pt x="11027" y="9767"/>
                      <a:pt x="10807" y="9956"/>
                      <a:pt x="10618" y="9956"/>
                    </a:cubicBezTo>
                    <a:lnTo>
                      <a:pt x="2080" y="9956"/>
                    </a:lnTo>
                    <a:cubicBezTo>
                      <a:pt x="1828" y="9956"/>
                      <a:pt x="1670" y="9767"/>
                      <a:pt x="1670" y="9546"/>
                    </a:cubicBezTo>
                    <a:lnTo>
                      <a:pt x="1670" y="2080"/>
                    </a:lnTo>
                    <a:cubicBezTo>
                      <a:pt x="1670" y="1859"/>
                      <a:pt x="1891" y="1701"/>
                      <a:pt x="2080" y="1701"/>
                    </a:cubicBezTo>
                    <a:close/>
                    <a:moveTo>
                      <a:pt x="1198" y="0"/>
                    </a:moveTo>
                    <a:cubicBezTo>
                      <a:pt x="536" y="0"/>
                      <a:pt x="1" y="567"/>
                      <a:pt x="1" y="1229"/>
                    </a:cubicBezTo>
                    <a:lnTo>
                      <a:pt x="1" y="10334"/>
                    </a:lnTo>
                    <a:cubicBezTo>
                      <a:pt x="1" y="10995"/>
                      <a:pt x="536" y="11531"/>
                      <a:pt x="1198" y="11531"/>
                    </a:cubicBezTo>
                    <a:lnTo>
                      <a:pt x="11405" y="11531"/>
                    </a:lnTo>
                    <a:cubicBezTo>
                      <a:pt x="12067" y="11531"/>
                      <a:pt x="12666" y="10995"/>
                      <a:pt x="12666" y="10334"/>
                    </a:cubicBezTo>
                    <a:lnTo>
                      <a:pt x="12666" y="1260"/>
                    </a:lnTo>
                    <a:cubicBezTo>
                      <a:pt x="12666" y="567"/>
                      <a:pt x="12130" y="0"/>
                      <a:pt x="11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4" name="Google Shape;394;p34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5" name="Google Shape;395;p34"/>
          <p:cNvSpPr txBox="1"/>
          <p:nvPr>
            <p:ph idx="3" type="subTitle"/>
          </p:nvPr>
        </p:nvSpPr>
        <p:spPr>
          <a:xfrm>
            <a:off x="824400" y="3158400"/>
            <a:ext cx="21579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350"/>
              <a:buFont typeface="Arial"/>
              <a:buChar char="●"/>
            </a:pPr>
            <a:r>
              <a:rPr lang="es" sz="1350">
                <a:solidFill>
                  <a:srgbClr val="A0A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 Current (RMS): 0∼100A</a:t>
            </a:r>
            <a:endParaRPr sz="1350">
              <a:solidFill>
                <a:srgbClr val="A0A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350"/>
              <a:buFont typeface="Arial"/>
              <a:buChar char="●"/>
            </a:pPr>
            <a:r>
              <a:rPr lang="es" sz="1350">
                <a:solidFill>
                  <a:srgbClr val="A0A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Turn ratio: 100A:0.05A</a:t>
            </a:r>
            <a:endParaRPr sz="1350">
              <a:solidFill>
                <a:srgbClr val="A0A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350"/>
              <a:buFont typeface="Arial"/>
              <a:buChar char="●"/>
            </a:pPr>
            <a:r>
              <a:rPr lang="es" sz="1350">
                <a:solidFill>
                  <a:srgbClr val="A0A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 Current: 0-50mA</a:t>
            </a:r>
            <a:endParaRPr sz="1350">
              <a:solidFill>
                <a:srgbClr val="A0A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 txBox="1"/>
          <p:nvPr>
            <p:ph idx="7" type="subTitle"/>
          </p:nvPr>
        </p:nvSpPr>
        <p:spPr>
          <a:xfrm>
            <a:off x="6161700" y="3158400"/>
            <a:ext cx="2086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sensor had to be clipped around the phase or neutral wire of the main connection and it works on the transformer principle</a:t>
            </a:r>
            <a:endParaRPr/>
          </a:p>
        </p:txBody>
      </p:sp>
      <p:sp>
        <p:nvSpPr>
          <p:cNvPr id="397" name="Google Shape;397;p34"/>
          <p:cNvSpPr txBox="1"/>
          <p:nvPr>
            <p:ph idx="1" type="subTitle"/>
          </p:nvPr>
        </p:nvSpPr>
        <p:spPr>
          <a:xfrm>
            <a:off x="896100" y="3012600"/>
            <a:ext cx="20862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SPECIFICATIONS</a:t>
            </a:r>
            <a:endParaRPr/>
          </a:p>
        </p:txBody>
      </p:sp>
      <p:sp>
        <p:nvSpPr>
          <p:cNvPr id="398" name="Google Shape;398;p34"/>
          <p:cNvSpPr txBox="1"/>
          <p:nvPr>
            <p:ph idx="4" type="subTitle"/>
          </p:nvPr>
        </p:nvSpPr>
        <p:spPr>
          <a:xfrm>
            <a:off x="3402000" y="3012588"/>
            <a:ext cx="2340000" cy="3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WORKING PRINCIPLE</a:t>
            </a:r>
            <a:endParaRPr/>
          </a:p>
        </p:txBody>
      </p:sp>
      <p:sp>
        <p:nvSpPr>
          <p:cNvPr id="399" name="Google Shape;399;p34"/>
          <p:cNvSpPr txBox="1"/>
          <p:nvPr>
            <p:ph idx="5" type="subTitle"/>
          </p:nvPr>
        </p:nvSpPr>
        <p:spPr>
          <a:xfrm>
            <a:off x="3275100" y="3242325"/>
            <a:ext cx="25938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current carrying conductor generates uniform magnetic field around it.a current transformer has a primary winding, a magnetic core, and a secondary winding.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idx="4294967295" type="body"/>
          </p:nvPr>
        </p:nvSpPr>
        <p:spPr>
          <a:xfrm>
            <a:off x="1148575" y="1279925"/>
            <a:ext cx="3025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CCC3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SPECIFICATIONS</a:t>
            </a:r>
            <a:br>
              <a:rPr lang="es" sz="1200"/>
            </a:br>
            <a:r>
              <a:rPr lang="es" sz="1200"/>
              <a:t>1.</a:t>
            </a:r>
            <a:r>
              <a:rPr lang="es" sz="1200"/>
              <a:t>Voltage up to 250 volts can be measured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2. Lightweight with on-board micro-precision voltage transformer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3. High precision on-board op-amp circuit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4. Operating temperature : 40ºC ~ + 70ºC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5. Supply voltage 5 volts to 30 volts</a:t>
            </a:r>
            <a:endParaRPr sz="1200"/>
          </a:p>
        </p:txBody>
      </p:sp>
      <p:sp>
        <p:nvSpPr>
          <p:cNvPr id="405" name="Google Shape;405;p35"/>
          <p:cNvSpPr txBox="1"/>
          <p:nvPr>
            <p:ph idx="4294967295" type="body"/>
          </p:nvPr>
        </p:nvSpPr>
        <p:spPr>
          <a:xfrm>
            <a:off x="1148575" y="2954575"/>
            <a:ext cx="32730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E516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DESCRIPTION</a:t>
            </a:r>
            <a:endParaRPr sz="1200">
              <a:solidFill>
                <a:srgbClr val="3E516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The ZMPT101B AC Single Phase voltage sensor module is based on a high precision ZMPT101B voltage Transformer used to measure the accurate AC voltage with a voltage transformer.</a:t>
            </a:r>
            <a:r>
              <a:rPr lang="es" sz="1200"/>
              <a:t> </a:t>
            </a:r>
            <a:endParaRPr sz="1200"/>
          </a:p>
        </p:txBody>
      </p:sp>
      <p:sp>
        <p:nvSpPr>
          <p:cNvPr id="406" name="Google Shape;406;p35"/>
          <p:cNvSpPr txBox="1"/>
          <p:nvPr>
            <p:ph type="ctrTitle"/>
          </p:nvPr>
        </p:nvSpPr>
        <p:spPr>
          <a:xfrm>
            <a:off x="2137450" y="475400"/>
            <a:ext cx="66987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E516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ZMPT101B AC Single Phase Voltage Sensor</a:t>
            </a:r>
            <a:endParaRPr>
              <a:solidFill>
                <a:srgbClr val="F8BC28"/>
              </a:solidFill>
            </a:endParaRPr>
          </a:p>
        </p:txBody>
      </p:sp>
      <p:sp>
        <p:nvSpPr>
          <p:cNvPr id="407" name="Google Shape;407;p35"/>
          <p:cNvSpPr txBox="1"/>
          <p:nvPr>
            <p:ph idx="12" type="sldNum"/>
          </p:nvPr>
        </p:nvSpPr>
        <p:spPr>
          <a:xfrm>
            <a:off x="8741702" y="4749900"/>
            <a:ext cx="4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3E516C"/>
                </a:solidFill>
              </a:rPr>
              <a:t>‹#›</a:t>
            </a:fld>
            <a:endParaRPr>
              <a:solidFill>
                <a:srgbClr val="3E516C"/>
              </a:solidFill>
            </a:endParaRPr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975" y="1221800"/>
            <a:ext cx="39052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ellow Abstract Bussin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