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3.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4.xml" ContentType="application/vnd.openxmlformats-officedocument.theme+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theme/theme5.xml" ContentType="application/vnd.openxmlformats-officedocument.theme+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90" r:id="rId4"/>
    <p:sldMasterId id="2147483991" r:id="rId5"/>
    <p:sldMasterId id="2147483992" r:id="rId6"/>
    <p:sldMasterId id="2147483993" r:id="rId7"/>
    <p:sldMasterId id="2147483994" r:id="rId8"/>
    <p:sldMasterId id="2147483995" r:id="rId9"/>
  </p:sldMasterIdLst>
  <p:notesMasterIdLst>
    <p:notesMasterId r:id="rId24"/>
  </p:notesMasterIdLst>
  <p:handoutMasterIdLst>
    <p:handoutMasterId r:id="rId25"/>
  </p:handoutMasterIdLst>
  <p:sldIdLst>
    <p:sldId id="256" r:id="rId10"/>
    <p:sldId id="275" r:id="rId11"/>
    <p:sldId id="257" r:id="rId12"/>
    <p:sldId id="258" r:id="rId13"/>
    <p:sldId id="259" r:id="rId14"/>
    <p:sldId id="271" r:id="rId15"/>
    <p:sldId id="260" r:id="rId16"/>
    <p:sldId id="261" r:id="rId17"/>
    <p:sldId id="265" r:id="rId18"/>
    <p:sldId id="266" r:id="rId19"/>
    <p:sldId id="273" r:id="rId20"/>
    <p:sldId id="267" r:id="rId21"/>
    <p:sldId id="268" r:id="rId22"/>
    <p:sldId id="269" r:id="rId23"/>
  </p:sldIdLst>
  <p:sldSz cx="9144000" cy="5143500" type="screen16x9"/>
  <p:notesSz cx="6858000" cy="9144000"/>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FA755-C42C-4F9F-9ED5-F3555E68D089}" v="381" dt="2023-06-07T06:21:29.900"/>
  </p1510:revLst>
</p1510:revInfo>
</file>

<file path=ppt/tableStyles.xml><?xml version="1.0" encoding="utf-8"?>
<a:tblStyleLst xmlns:a="http://schemas.openxmlformats.org/drawingml/2006/main" def="{EF857E20-AD2D-436A-BB90-6274C0323FBC}">
  <a:tblStyle styleId="{EF857E20-AD2D-436A-BB90-6274C0323FBC}"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2EB9DA-F1CC-4B0E-922C-A2BFF6F46B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81E02EE-EF9B-460E-993D-2A4187EBCC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242536-0D62-4987-8A54-773822FB3149}" type="datetimeFigureOut">
              <a:rPr lang="en-US" smtClean="0"/>
              <a:t>6/7/2023</a:t>
            </a:fld>
            <a:endParaRPr lang="en-US"/>
          </a:p>
        </p:txBody>
      </p:sp>
      <p:sp>
        <p:nvSpPr>
          <p:cNvPr id="4" name="Footer Placeholder 3">
            <a:extLst>
              <a:ext uri="{FF2B5EF4-FFF2-40B4-BE49-F238E27FC236}">
                <a16:creationId xmlns:a16="http://schemas.microsoft.com/office/drawing/2014/main" id="{2D4DD95E-E344-44DF-8410-012222DA6E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4A8539-0CD0-4A1C-BCF6-9005C8EC76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AEB99A-0FD7-4F60-90AE-1F816EC80BC0}" type="slidenum">
              <a:rPr lang="en-US" smtClean="0"/>
              <a:t>‹#›</a:t>
            </a:fld>
            <a:endParaRPr lang="en-US"/>
          </a:p>
        </p:txBody>
      </p:sp>
    </p:spTree>
    <p:extLst>
      <p:ext uri="{BB962C8B-B14F-4D97-AF65-F5344CB8AC3E}">
        <p14:creationId xmlns:p14="http://schemas.microsoft.com/office/powerpoint/2010/main" val="4060269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p:cNvGrpSpPr/>
        <p:nvPr/>
      </p:nvGrpSpPr>
      <p:grpSpPr>
        <a:xfrm>
          <a:off x="0" y="0"/>
          <a:ext cx="0" cy="0"/>
          <a:chOff x="0" y="0"/>
          <a:chExt cx="0" cy="0"/>
        </a:xfrm>
      </p:grpSpPr>
      <p:sp>
        <p:nvSpPr>
          <p:cNvPr id="1941" name="Google Shape;1941;SLIDES_API126808951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JAck</a:t>
            </a:r>
            <a:endParaRPr/>
          </a:p>
        </p:txBody>
      </p:sp>
      <p:sp>
        <p:nvSpPr>
          <p:cNvPr id="1942" name="Google Shape;1942;SLIDES_API126808951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SLIDES_API175525502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6" name="Google Shape;2056;SLIDES_API1755255029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057" name="Google Shape;2057;SLIDES_API1755255029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18b4ae4c848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4" name="Google Shape;2064;g18b4ae4c848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SLIDES_API707744706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Jack</a:t>
            </a:r>
            <a:endParaRPr/>
          </a:p>
        </p:txBody>
      </p:sp>
      <p:sp>
        <p:nvSpPr>
          <p:cNvPr id="1952" name="Google Shape;1952;SLIDES_API70774470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SLIDES_API116891891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0" name="Google Shape;1960;SLIDES_API1168918919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961" name="Google Shape;1961;SLIDES_API1168918919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8"/>
        <p:cNvGrpSpPr/>
        <p:nvPr/>
      </p:nvGrpSpPr>
      <p:grpSpPr>
        <a:xfrm>
          <a:off x="0" y="0"/>
          <a:ext cx="0" cy="0"/>
          <a:chOff x="0" y="0"/>
          <a:chExt cx="0" cy="0"/>
        </a:xfrm>
      </p:grpSpPr>
      <p:sp>
        <p:nvSpPr>
          <p:cNvPr id="1969" name="Google Shape;1969;SLIDES_API188259210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0" name="Google Shape;1970;SLIDES_API1882592109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971" name="Google Shape;1971;SLIDES_API1882592109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SLIDES_API1312194378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4" name="Google Shape;2004;SLIDES_API1312194378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005" name="Google Shape;2005;SLIDES_API1312194378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SLIDES_API509084209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4" name="Google Shape;2014;SLIDES_API50908420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18c21451ad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18c21451ad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8b4ae4c84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3" name="Google Shape;2043;g18b4ae4c84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18b56c7f7f9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0" name="Google Shape;2050;g18b56c7f7f9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57"/>
        <p:cNvGrpSpPr/>
        <p:nvPr/>
      </p:nvGrpSpPr>
      <p:grpSpPr>
        <a:xfrm>
          <a:off x="0" y="0"/>
          <a:ext cx="0" cy="0"/>
          <a:chOff x="0" y="0"/>
          <a:chExt cx="0" cy="0"/>
        </a:xfrm>
      </p:grpSpPr>
      <p:grpSp>
        <p:nvGrpSpPr>
          <p:cNvPr id="58" name="Google Shape;58;p14"/>
          <p:cNvGrpSpPr/>
          <p:nvPr/>
        </p:nvGrpSpPr>
        <p:grpSpPr>
          <a:xfrm>
            <a:off x="0" y="0"/>
            <a:ext cx="9144000" cy="5143500"/>
            <a:chOff x="0" y="0"/>
            <a:chExt cx="12192000" cy="6858000"/>
          </a:xfrm>
        </p:grpSpPr>
        <p:sp>
          <p:nvSpPr>
            <p:cNvPr id="59" name="Google Shape;59;p14"/>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0" name="Google Shape;60;p14"/>
            <p:cNvPicPr preferRelativeResize="0"/>
            <p:nvPr/>
          </p:nvPicPr>
          <p:blipFill rotWithShape="1">
            <a:blip r:embed="rId2">
              <a:alphaModFix/>
            </a:blip>
            <a:srcRect/>
            <a:stretch/>
          </p:blipFill>
          <p:spPr>
            <a:xfrm>
              <a:off x="185139" y="5330952"/>
              <a:ext cx="1636775" cy="1351186"/>
            </a:xfrm>
            <a:prstGeom prst="rect">
              <a:avLst/>
            </a:prstGeom>
            <a:noFill/>
            <a:ln>
              <a:noFill/>
            </a:ln>
          </p:spPr>
        </p:pic>
      </p:grpSp>
      <p:sp>
        <p:nvSpPr>
          <p:cNvPr id="61" name="Google Shape;61;p14"/>
          <p:cNvSpPr txBox="1">
            <a:spLocks noGrp="1"/>
          </p:cNvSpPr>
          <p:nvPr>
            <p:ph type="subTitle" idx="1"/>
          </p:nvPr>
        </p:nvSpPr>
        <p:spPr>
          <a:xfrm>
            <a:off x="332185" y="2785205"/>
            <a:ext cx="4105500" cy="4458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ctrTitle"/>
          </p:nvPr>
        </p:nvSpPr>
        <p:spPr>
          <a:xfrm>
            <a:off x="332184"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400"/>
              <a:buFont typeface="Georgia"/>
              <a:buNone/>
              <a:defRPr sz="3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Lines 3 Grey">
  <p:cSld name="Title Slide Lines 3 Grey">
    <p:bg>
      <p:bgPr>
        <a:solidFill>
          <a:srgbClr val="464646"/>
        </a:solidFill>
        <a:effectLst/>
      </p:bgPr>
    </p:bg>
    <p:spTree>
      <p:nvGrpSpPr>
        <p:cNvPr id="1" name="Shape 121"/>
        <p:cNvGrpSpPr/>
        <p:nvPr/>
      </p:nvGrpSpPr>
      <p:grpSpPr>
        <a:xfrm>
          <a:off x="0" y="0"/>
          <a:ext cx="0" cy="0"/>
          <a:chOff x="0" y="0"/>
          <a:chExt cx="0" cy="0"/>
        </a:xfrm>
      </p:grpSpPr>
      <p:sp>
        <p:nvSpPr>
          <p:cNvPr id="122" name="Google Shape;122;p24"/>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123" name="Google Shape;123;p24"/>
          <p:cNvGrpSpPr/>
          <p:nvPr/>
        </p:nvGrpSpPr>
        <p:grpSpPr>
          <a:xfrm>
            <a:off x="0" y="0"/>
            <a:ext cx="9144000" cy="5143500"/>
            <a:chOff x="0" y="0"/>
            <a:chExt cx="12192000" cy="6858000"/>
          </a:xfrm>
        </p:grpSpPr>
        <p:sp>
          <p:nvSpPr>
            <p:cNvPr id="124" name="Google Shape;124;p24"/>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5" name="Google Shape;125;p24"/>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26" name="Google Shape;126;p24"/>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7" name="Google Shape;127;p24"/>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5"/>
        <p:cNvGrpSpPr/>
        <p:nvPr/>
      </p:nvGrpSpPr>
      <p:grpSpPr>
        <a:xfrm>
          <a:off x="0" y="0"/>
          <a:ext cx="0" cy="0"/>
          <a:chOff x="0" y="0"/>
          <a:chExt cx="0" cy="0"/>
        </a:xfrm>
      </p:grpSpPr>
      <p:sp>
        <p:nvSpPr>
          <p:cNvPr id="606" name="Google Shape;606;p115"/>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07" name="Google Shape;607;p115"/>
          <p:cNvSpPr txBox="1">
            <a:spLocks noGrp="1"/>
          </p:cNvSpPr>
          <p:nvPr>
            <p:ph type="body" idx="2"/>
          </p:nvPr>
        </p:nvSpPr>
        <p:spPr>
          <a:xfrm>
            <a:off x="4706541"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08" name="Google Shape;608;p115"/>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09" name="Google Shape;609;p11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10"/>
        <p:cNvGrpSpPr/>
        <p:nvPr/>
      </p:nvGrpSpPr>
      <p:grpSpPr>
        <a:xfrm>
          <a:off x="0" y="0"/>
          <a:ext cx="0" cy="0"/>
          <a:chOff x="0" y="0"/>
          <a:chExt cx="0" cy="0"/>
        </a:xfrm>
      </p:grpSpPr>
      <p:sp>
        <p:nvSpPr>
          <p:cNvPr id="611" name="Google Shape;611;p116"/>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12" name="Google Shape;612;p116"/>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13" name="Google Shape;613;p116"/>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14" name="Google Shape;614;p116"/>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15" name="Google Shape;615;p11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616"/>
        <p:cNvGrpSpPr/>
        <p:nvPr/>
      </p:nvGrpSpPr>
      <p:grpSpPr>
        <a:xfrm>
          <a:off x="0" y="0"/>
          <a:ext cx="0" cy="0"/>
          <a:chOff x="0" y="0"/>
          <a:chExt cx="0" cy="0"/>
        </a:xfrm>
      </p:grpSpPr>
      <p:sp>
        <p:nvSpPr>
          <p:cNvPr id="617" name="Google Shape;617;p117"/>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18" name="Google Shape;618;p117"/>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19" name="Google Shape;619;p117"/>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20" name="Google Shape;620;p117"/>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21" name="Google Shape;621;p117"/>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22" name="Google Shape;622;p11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623"/>
        <p:cNvGrpSpPr/>
        <p:nvPr/>
      </p:nvGrpSpPr>
      <p:grpSpPr>
        <a:xfrm>
          <a:off x="0" y="0"/>
          <a:ext cx="0" cy="0"/>
          <a:chOff x="0" y="0"/>
          <a:chExt cx="0" cy="0"/>
        </a:xfrm>
      </p:grpSpPr>
      <p:sp>
        <p:nvSpPr>
          <p:cNvPr id="624" name="Google Shape;624;p118"/>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25" name="Google Shape;625;p118"/>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26" name="Google Shape;626;p118"/>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27" name="Google Shape;627;p118"/>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28" name="Google Shape;628;p118"/>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29" name="Google Shape;629;p118"/>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30" name="Google Shape;630;p11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and Full Content">
  <p:cSld name="Title and Full Content">
    <p:spTree>
      <p:nvGrpSpPr>
        <p:cNvPr id="1" name="Shape 631"/>
        <p:cNvGrpSpPr/>
        <p:nvPr/>
      </p:nvGrpSpPr>
      <p:grpSpPr>
        <a:xfrm>
          <a:off x="0" y="0"/>
          <a:ext cx="0" cy="0"/>
          <a:chOff x="0" y="0"/>
          <a:chExt cx="0" cy="0"/>
        </a:xfrm>
      </p:grpSpPr>
      <p:sp>
        <p:nvSpPr>
          <p:cNvPr id="632" name="Google Shape;632;p11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33" name="Google Shape;633;p119"/>
          <p:cNvSpPr txBox="1">
            <a:spLocks noGrp="1"/>
          </p:cNvSpPr>
          <p:nvPr>
            <p:ph type="body" idx="1"/>
          </p:nvPr>
        </p:nvSpPr>
        <p:spPr>
          <a:xfrm>
            <a:off x="332185" y="1577340"/>
            <a:ext cx="84795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34" name="Google Shape;634;p11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matchingName="Section Header Rose">
  <p:cSld name="Section Header Rose">
    <p:bg>
      <p:bgPr>
        <a:solidFill>
          <a:srgbClr val="D93954"/>
        </a:solidFill>
        <a:effectLst/>
      </p:bgPr>
    </p:bg>
    <p:spTree>
      <p:nvGrpSpPr>
        <p:cNvPr id="1" name="Shape 635"/>
        <p:cNvGrpSpPr/>
        <p:nvPr/>
      </p:nvGrpSpPr>
      <p:grpSpPr>
        <a:xfrm>
          <a:off x="0" y="0"/>
          <a:ext cx="0" cy="0"/>
          <a:chOff x="0" y="0"/>
          <a:chExt cx="0" cy="0"/>
        </a:xfrm>
      </p:grpSpPr>
      <p:sp>
        <p:nvSpPr>
          <p:cNvPr id="636" name="Google Shape;636;p120"/>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37" name="Google Shape;637;p120"/>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638"/>
        <p:cNvGrpSpPr/>
        <p:nvPr/>
      </p:nvGrpSpPr>
      <p:grpSpPr>
        <a:xfrm>
          <a:off x="0" y="0"/>
          <a:ext cx="0" cy="0"/>
          <a:chOff x="0" y="0"/>
          <a:chExt cx="0" cy="0"/>
        </a:xfrm>
      </p:grpSpPr>
      <p:sp>
        <p:nvSpPr>
          <p:cNvPr id="639" name="Google Shape;639;p121"/>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0" name="Google Shape;640;p121"/>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41" name="Google Shape;641;p121"/>
          <p:cNvSpPr txBox="1">
            <a:spLocks noGrp="1"/>
          </p:cNvSpPr>
          <p:nvPr>
            <p:ph type="title"/>
          </p:nvPr>
        </p:nvSpPr>
        <p:spPr>
          <a:xfrm>
            <a:off x="332185" y="324000"/>
            <a:ext cx="3988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42" name="Google Shape;642;p12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643"/>
        <p:cNvGrpSpPr/>
        <p:nvPr/>
      </p:nvGrpSpPr>
      <p:grpSpPr>
        <a:xfrm>
          <a:off x="0" y="0"/>
          <a:ext cx="0" cy="0"/>
          <a:chOff x="0" y="0"/>
          <a:chExt cx="0" cy="0"/>
        </a:xfrm>
      </p:grpSpPr>
      <p:sp>
        <p:nvSpPr>
          <p:cNvPr id="644" name="Google Shape;644;p122"/>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5" name="Google Shape;645;p122"/>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6" name="Google Shape;646;p122"/>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7" name="Google Shape;647;p122"/>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48" name="Google Shape;648;p122"/>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49" name="Google Shape;649;p122"/>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50" name="Google Shape;650;p122"/>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51" name="Google Shape;651;p12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2"/>
        <p:cNvGrpSpPr/>
        <p:nvPr/>
      </p:nvGrpSpPr>
      <p:grpSpPr>
        <a:xfrm>
          <a:off x="0" y="0"/>
          <a:ext cx="0" cy="0"/>
          <a:chOff x="0" y="0"/>
          <a:chExt cx="0" cy="0"/>
        </a:xfrm>
      </p:grpSpPr>
      <p:sp>
        <p:nvSpPr>
          <p:cNvPr id="653" name="Google Shape;653;p123"/>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54" name="Google Shape;654;p12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655"/>
        <p:cNvGrpSpPr/>
        <p:nvPr/>
      </p:nvGrpSpPr>
      <p:grpSpPr>
        <a:xfrm>
          <a:off x="0" y="0"/>
          <a:ext cx="0" cy="0"/>
          <a:chOff x="0" y="0"/>
          <a:chExt cx="0" cy="0"/>
        </a:xfrm>
      </p:grpSpPr>
      <p:sp>
        <p:nvSpPr>
          <p:cNvPr id="656" name="Google Shape;656;p124"/>
          <p:cNvSpPr txBox="1">
            <a:spLocks noGrp="1"/>
          </p:cNvSpPr>
          <p:nvPr>
            <p:ph type="body" idx="1"/>
          </p:nvPr>
        </p:nvSpPr>
        <p:spPr>
          <a:xfrm>
            <a:off x="332185"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57" name="Google Shape;657;p124"/>
          <p:cNvSpPr txBox="1">
            <a:spLocks noGrp="1"/>
          </p:cNvSpPr>
          <p:nvPr>
            <p:ph type="body" idx="2"/>
          </p:nvPr>
        </p:nvSpPr>
        <p:spPr>
          <a:xfrm>
            <a:off x="332185"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3"/>
              </a:buClr>
              <a:buSzPts val="6400"/>
              <a:buFont typeface="Arial"/>
              <a:buNone/>
              <a:defRPr sz="6400" b="0" i="0" u="none" strike="noStrike" cap="none">
                <a:solidFill>
                  <a:schemeClr val="accent3"/>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58" name="Google Shape;658;p124"/>
          <p:cNvSpPr txBox="1">
            <a:spLocks noGrp="1"/>
          </p:cNvSpPr>
          <p:nvPr>
            <p:ph type="body" idx="3"/>
          </p:nvPr>
        </p:nvSpPr>
        <p:spPr>
          <a:xfrm>
            <a:off x="3245643" y="1571625"/>
            <a:ext cx="26502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6400"/>
              <a:buFont typeface="Arial"/>
              <a:buNone/>
              <a:defRPr sz="6400" b="0" i="0" u="none" strike="noStrike" cap="none">
                <a:solidFill>
                  <a:schemeClr val="dk2"/>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59" name="Google Shape;659;p124"/>
          <p:cNvSpPr txBox="1">
            <a:spLocks noGrp="1"/>
          </p:cNvSpPr>
          <p:nvPr>
            <p:ph type="body" idx="4"/>
          </p:nvPr>
        </p:nvSpPr>
        <p:spPr>
          <a:xfrm>
            <a:off x="6166929"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1"/>
              </a:buClr>
              <a:buSzPts val="6400"/>
              <a:buFont typeface="Arial"/>
              <a:buNone/>
              <a:defRPr sz="6400" b="0" i="0" u="none" strike="noStrike" cap="none">
                <a:solidFill>
                  <a:schemeClr val="accent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60" name="Google Shape;660;p124"/>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61" name="Google Shape;661;p12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62" name="Google Shape;662;p124"/>
          <p:cNvSpPr txBox="1">
            <a:spLocks noGrp="1"/>
          </p:cNvSpPr>
          <p:nvPr>
            <p:ph type="body" idx="5"/>
          </p:nvPr>
        </p:nvSpPr>
        <p:spPr>
          <a:xfrm>
            <a:off x="3245644" y="2699657"/>
            <a:ext cx="26502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63" name="Google Shape;663;p124"/>
          <p:cNvSpPr txBox="1">
            <a:spLocks noGrp="1"/>
          </p:cNvSpPr>
          <p:nvPr>
            <p:ph type="body" idx="6"/>
          </p:nvPr>
        </p:nvSpPr>
        <p:spPr>
          <a:xfrm>
            <a:off x="6166929"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128"/>
        <p:cNvGrpSpPr/>
        <p:nvPr/>
      </p:nvGrpSpPr>
      <p:grpSpPr>
        <a:xfrm>
          <a:off x="0" y="0"/>
          <a:ext cx="0" cy="0"/>
          <a:chOff x="0" y="0"/>
          <a:chExt cx="0" cy="0"/>
        </a:xfrm>
      </p:grpSpPr>
      <p:grpSp>
        <p:nvGrpSpPr>
          <p:cNvPr id="129" name="Google Shape;129;p25"/>
          <p:cNvGrpSpPr/>
          <p:nvPr/>
        </p:nvGrpSpPr>
        <p:grpSpPr>
          <a:xfrm>
            <a:off x="0" y="0"/>
            <a:ext cx="6685576" cy="5143501"/>
            <a:chOff x="0" y="0"/>
            <a:chExt cx="8914102" cy="6858001"/>
          </a:xfrm>
        </p:grpSpPr>
        <p:sp>
          <p:nvSpPr>
            <p:cNvPr id="130" name="Google Shape;130;p25"/>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31" name="Google Shape;131;p25"/>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32" name="Google Shape;132;p25"/>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3" name="Google Shape;133;p25"/>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Infographic and Chart">
  <p:cSld name="Infographic and Chart">
    <p:spTree>
      <p:nvGrpSpPr>
        <p:cNvPr id="1" name="Shape 664"/>
        <p:cNvGrpSpPr/>
        <p:nvPr/>
      </p:nvGrpSpPr>
      <p:grpSpPr>
        <a:xfrm>
          <a:off x="0" y="0"/>
          <a:ext cx="0" cy="0"/>
          <a:chOff x="0" y="0"/>
          <a:chExt cx="0" cy="0"/>
        </a:xfrm>
      </p:grpSpPr>
      <p:sp>
        <p:nvSpPr>
          <p:cNvPr id="665" name="Google Shape;665;p125"/>
          <p:cNvSpPr/>
          <p:nvPr/>
        </p:nvSpPr>
        <p:spPr>
          <a:xfrm>
            <a:off x="0" y="1577579"/>
            <a:ext cx="2979000" cy="30516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6" name="Google Shape;666;p125"/>
          <p:cNvSpPr txBox="1">
            <a:spLocks noGrp="1"/>
          </p:cNvSpPr>
          <p:nvPr>
            <p:ph type="body" idx="1"/>
          </p:nvPr>
        </p:nvSpPr>
        <p:spPr>
          <a:xfrm>
            <a:off x="270277" y="1577340"/>
            <a:ext cx="2709000" cy="1302900"/>
          </a:xfrm>
          <a:prstGeom prst="rect">
            <a:avLst/>
          </a:prstGeom>
          <a:noFill/>
          <a:ln>
            <a:noFill/>
          </a:ln>
        </p:spPr>
        <p:txBody>
          <a:bodyPr spcFirstLastPara="1" wrap="square" lIns="0" tIns="0" rIns="0" bIns="0" anchor="t" anchorCtr="0">
            <a:noAutofit/>
          </a:bodyPr>
          <a:lstStyle>
            <a:lvl1pPr marL="457200" marR="0" lvl="0" indent="-228600" algn="l">
              <a:lnSpc>
                <a:spcPct val="80000"/>
              </a:lnSpc>
              <a:spcBef>
                <a:spcPts val="0"/>
              </a:spcBef>
              <a:spcAft>
                <a:spcPts val="0"/>
              </a:spcAft>
              <a:buClr>
                <a:schemeClr val="lt1"/>
              </a:buClr>
              <a:buSzPts val="10200"/>
              <a:buFont typeface="Arial"/>
              <a:buNone/>
              <a:defRPr sz="10200" b="1" i="0" u="none" strike="noStrike" cap="none">
                <a:solidFill>
                  <a:schemeClr val="lt1"/>
                </a:solidFill>
                <a:latin typeface="Arial"/>
                <a:ea typeface="Arial"/>
                <a:cs typeface="Arial"/>
                <a:sym typeface="Arial"/>
              </a:defRPr>
            </a:lvl1pPr>
            <a:lvl2pPr marL="914400" marR="0" lvl="1"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67" name="Google Shape;667;p125"/>
          <p:cNvSpPr txBox="1">
            <a:spLocks noGrp="1"/>
          </p:cNvSpPr>
          <p:nvPr>
            <p:ph type="body" idx="2"/>
          </p:nvPr>
        </p:nvSpPr>
        <p:spPr>
          <a:xfrm>
            <a:off x="332185" y="2948940"/>
            <a:ext cx="2496900" cy="15465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668" name="Google Shape;668;p125"/>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69" name="Google Shape;669;p12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matchingName="One Column Content Dark">
  <p:cSld name="One Column Content Dark">
    <p:bg>
      <p:bgPr>
        <a:solidFill>
          <a:srgbClr val="464646"/>
        </a:solidFill>
        <a:effectLst/>
      </p:bgPr>
    </p:bg>
    <p:spTree>
      <p:nvGrpSpPr>
        <p:cNvPr id="1" name="Shape 670"/>
        <p:cNvGrpSpPr/>
        <p:nvPr/>
      </p:nvGrpSpPr>
      <p:grpSpPr>
        <a:xfrm>
          <a:off x="0" y="0"/>
          <a:ext cx="0" cy="0"/>
          <a:chOff x="0" y="0"/>
          <a:chExt cx="0" cy="0"/>
        </a:xfrm>
      </p:grpSpPr>
      <p:sp>
        <p:nvSpPr>
          <p:cNvPr id="671" name="Google Shape;671;p126"/>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672" name="Google Shape;672;p126"/>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73" name="Google Shape;673;p12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74" name="Google Shape;674;p126"/>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matchingName="Title and Chart Dark">
  <p:cSld name="Title and Chart Dark">
    <p:bg>
      <p:bgPr>
        <a:solidFill>
          <a:srgbClr val="464646"/>
        </a:solidFill>
        <a:effectLst/>
      </p:bgPr>
    </p:bg>
    <p:spTree>
      <p:nvGrpSpPr>
        <p:cNvPr id="1" name="Shape 675"/>
        <p:cNvGrpSpPr/>
        <p:nvPr/>
      </p:nvGrpSpPr>
      <p:grpSpPr>
        <a:xfrm>
          <a:off x="0" y="0"/>
          <a:ext cx="0" cy="0"/>
          <a:chOff x="0" y="0"/>
          <a:chExt cx="0" cy="0"/>
        </a:xfrm>
      </p:grpSpPr>
      <p:sp>
        <p:nvSpPr>
          <p:cNvPr id="676" name="Google Shape;676;p127"/>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77" name="Google Shape;677;p12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78" name="Google Shape;678;p127"/>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679"/>
        <p:cNvGrpSpPr/>
        <p:nvPr/>
      </p:nvGrpSpPr>
      <p:grpSpPr>
        <a:xfrm>
          <a:off x="0" y="0"/>
          <a:ext cx="0" cy="0"/>
          <a:chOff x="0" y="0"/>
          <a:chExt cx="0" cy="0"/>
        </a:xfrm>
      </p:grpSpPr>
      <p:sp>
        <p:nvSpPr>
          <p:cNvPr id="680" name="Google Shape;680;p128"/>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81" name="Google Shape;681;p128"/>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82" name="Google Shape;682;p12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matchingName="One Column Chart Dark">
  <p:cSld name="One Column Chart Dark">
    <p:bg>
      <p:bgPr>
        <a:solidFill>
          <a:srgbClr val="464646"/>
        </a:solidFill>
        <a:effectLst/>
      </p:bgPr>
    </p:bg>
    <p:spTree>
      <p:nvGrpSpPr>
        <p:cNvPr id="1" name="Shape 683"/>
        <p:cNvGrpSpPr/>
        <p:nvPr/>
      </p:nvGrpSpPr>
      <p:grpSpPr>
        <a:xfrm>
          <a:off x="0" y="0"/>
          <a:ext cx="0" cy="0"/>
          <a:chOff x="0" y="0"/>
          <a:chExt cx="0" cy="0"/>
        </a:xfrm>
      </p:grpSpPr>
      <p:sp>
        <p:nvSpPr>
          <p:cNvPr id="684" name="Google Shape;684;p129"/>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685" name="Google Shape;685;p129"/>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86" name="Google Shape;686;p12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87" name="Google Shape;687;p129"/>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688"/>
        <p:cNvGrpSpPr/>
        <p:nvPr/>
      </p:nvGrpSpPr>
      <p:grpSpPr>
        <a:xfrm>
          <a:off x="0" y="0"/>
          <a:ext cx="0" cy="0"/>
          <a:chOff x="0" y="0"/>
          <a:chExt cx="0" cy="0"/>
        </a:xfrm>
      </p:grpSpPr>
      <p:sp>
        <p:nvSpPr>
          <p:cNvPr id="689" name="Google Shape;689;p130"/>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90" name="Google Shape;690;p130"/>
          <p:cNvSpPr txBox="1">
            <a:spLocks noGrp="1"/>
          </p:cNvSpPr>
          <p:nvPr>
            <p:ph type="body" idx="2"/>
          </p:nvPr>
        </p:nvSpPr>
        <p:spPr>
          <a:xfrm>
            <a:off x="251972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91" name="Google Shape;691;p130"/>
          <p:cNvSpPr txBox="1">
            <a:spLocks noGrp="1"/>
          </p:cNvSpPr>
          <p:nvPr>
            <p:ph type="body" idx="3"/>
          </p:nvPr>
        </p:nvSpPr>
        <p:spPr>
          <a:xfrm>
            <a:off x="470727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92" name="Google Shape;692;p130"/>
          <p:cNvSpPr txBox="1">
            <a:spLocks noGrp="1"/>
          </p:cNvSpPr>
          <p:nvPr>
            <p:ph type="body" idx="4"/>
          </p:nvPr>
        </p:nvSpPr>
        <p:spPr>
          <a:xfrm>
            <a:off x="6894816"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93" name="Google Shape;693;p130"/>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94" name="Google Shape;694;p13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695"/>
        <p:cNvGrpSpPr/>
        <p:nvPr/>
      </p:nvGrpSpPr>
      <p:grpSpPr>
        <a:xfrm>
          <a:off x="0" y="0"/>
          <a:ext cx="0" cy="0"/>
          <a:chOff x="0" y="0"/>
          <a:chExt cx="0" cy="0"/>
        </a:xfrm>
      </p:grpSpPr>
      <p:sp>
        <p:nvSpPr>
          <p:cNvPr id="696" name="Google Shape;696;p131"/>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97" name="Google Shape;697;p131"/>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98" name="Google Shape;698;p131"/>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99" name="Google Shape;699;p131"/>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00" name="Google Shape;700;p131"/>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701" name="Google Shape;701;p131"/>
          <p:cNvSpPr txBox="1">
            <a:spLocks noGrp="1"/>
          </p:cNvSpPr>
          <p:nvPr>
            <p:ph type="body" idx="2"/>
          </p:nvPr>
        </p:nvSpPr>
        <p:spPr>
          <a:xfrm>
            <a:off x="251972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702" name="Google Shape;702;p131"/>
          <p:cNvSpPr txBox="1">
            <a:spLocks noGrp="1"/>
          </p:cNvSpPr>
          <p:nvPr>
            <p:ph type="body" idx="3"/>
          </p:nvPr>
        </p:nvSpPr>
        <p:spPr>
          <a:xfrm>
            <a:off x="4707271"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703" name="Google Shape;703;p131"/>
          <p:cNvSpPr txBox="1">
            <a:spLocks noGrp="1"/>
          </p:cNvSpPr>
          <p:nvPr>
            <p:ph type="body" idx="4"/>
          </p:nvPr>
        </p:nvSpPr>
        <p:spPr>
          <a:xfrm>
            <a:off x="6894816"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704" name="Google Shape;704;p131"/>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05" name="Google Shape;705;p13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706"/>
        <p:cNvGrpSpPr/>
        <p:nvPr/>
      </p:nvGrpSpPr>
      <p:grpSpPr>
        <a:xfrm>
          <a:off x="0" y="0"/>
          <a:ext cx="0" cy="0"/>
          <a:chOff x="0" y="0"/>
          <a:chExt cx="0" cy="0"/>
        </a:xfrm>
      </p:grpSpPr>
      <p:sp>
        <p:nvSpPr>
          <p:cNvPr id="707" name="Google Shape;707;p132"/>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8" name="Google Shape;708;p132"/>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400"/>
              <a:buFont typeface="Georgia"/>
              <a:buNone/>
              <a:defRPr sz="4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09" name="Google Shape;709;p132"/>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10" name="Google Shape;710;p132"/>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711" name="Google Shape;711;p132"/>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12" name="Google Shape;712;p132"/>
          <p:cNvSpPr txBox="1"/>
          <p:nvPr/>
        </p:nvSpPr>
        <p:spPr>
          <a:xfrm>
            <a:off x="332185" y="3300411"/>
            <a:ext cx="4105500" cy="25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 sz="900" b="0" i="0" u="none" strike="noStrike" cap="none">
                <a:solidFill>
                  <a:schemeClr val="dk1"/>
                </a:solidFill>
                <a:latin typeface="Arial"/>
                <a:ea typeface="Arial"/>
                <a:cs typeface="Arial"/>
                <a:sym typeface="Arial"/>
              </a:rPr>
              <a:t>pwc.com</a:t>
            </a:r>
            <a:endParaRPr sz="900" b="0" i="0" u="none" strike="noStrike" cap="none">
              <a:solidFill>
                <a:schemeClr val="dk1"/>
              </a:solidFill>
              <a:latin typeface="Arial"/>
              <a:ea typeface="Arial"/>
              <a:cs typeface="Arial"/>
              <a:sym typeface="Arial"/>
            </a:endParaRPr>
          </a:p>
        </p:txBody>
      </p:sp>
    </p:spTree>
  </p:cSld>
  <p:clrMapOvr>
    <a:masterClrMapping/>
  </p:clrMapOvr>
  <p:transition spd="med">
    <p:pull/>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713"/>
        <p:cNvGrpSpPr/>
        <p:nvPr/>
      </p:nvGrpSpPr>
      <p:grpSpPr>
        <a:xfrm>
          <a:off x="0" y="0"/>
          <a:ext cx="0" cy="0"/>
          <a:chOff x="0" y="0"/>
          <a:chExt cx="0" cy="0"/>
        </a:xfrm>
      </p:grpSpPr>
      <p:sp>
        <p:nvSpPr>
          <p:cNvPr id="714" name="Google Shape;714;p133"/>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5" name="Google Shape;715;p133"/>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400"/>
              <a:buFont typeface="Georgia"/>
              <a:buNone/>
              <a:defRPr sz="4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16" name="Google Shape;716;p133"/>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17" name="Google Shape;717;p133"/>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718" name="Google Shape;718;p133"/>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19" name="Google Shape;719;p133"/>
          <p:cNvSpPr txBox="1"/>
          <p:nvPr/>
        </p:nvSpPr>
        <p:spPr>
          <a:xfrm>
            <a:off x="332185" y="3300411"/>
            <a:ext cx="4105500" cy="25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 sz="900" b="0" i="0" u="none" strike="noStrike" cap="none">
                <a:solidFill>
                  <a:schemeClr val="lt1"/>
                </a:solidFill>
                <a:latin typeface="Arial"/>
                <a:ea typeface="Arial"/>
                <a:cs typeface="Arial"/>
                <a:sym typeface="Arial"/>
              </a:rPr>
              <a:t>pwc.com</a:t>
            </a:r>
            <a:endParaRPr sz="900" b="0" i="0" u="none" strike="noStrike" cap="none">
              <a:solidFill>
                <a:schemeClr val="lt1"/>
              </a:solidFill>
              <a:latin typeface="Arial"/>
              <a:ea typeface="Arial"/>
              <a:cs typeface="Arial"/>
              <a:sym typeface="Arial"/>
            </a:endParaRPr>
          </a:p>
        </p:txBody>
      </p:sp>
    </p:spTree>
  </p:cSld>
  <p:clrMapOvr>
    <a:masterClrMapping/>
  </p:clrMapOvr>
  <p:transition spd="med">
    <p:pull/>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720"/>
        <p:cNvGrpSpPr/>
        <p:nvPr/>
      </p:nvGrpSpPr>
      <p:grpSpPr>
        <a:xfrm>
          <a:off x="0" y="0"/>
          <a:ext cx="0" cy="0"/>
          <a:chOff x="0" y="0"/>
          <a:chExt cx="0" cy="0"/>
        </a:xfrm>
      </p:grpSpPr>
      <p:grpSp>
        <p:nvGrpSpPr>
          <p:cNvPr id="721" name="Google Shape;721;p134"/>
          <p:cNvGrpSpPr/>
          <p:nvPr/>
        </p:nvGrpSpPr>
        <p:grpSpPr>
          <a:xfrm>
            <a:off x="0" y="0"/>
            <a:ext cx="6685576" cy="5143501"/>
            <a:chOff x="0" y="0"/>
            <a:chExt cx="8914102" cy="6858001"/>
          </a:xfrm>
        </p:grpSpPr>
        <p:sp>
          <p:nvSpPr>
            <p:cNvPr id="722" name="Google Shape;722;p13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23" name="Google Shape;723;p134"/>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724" name="Google Shape;724;p134"/>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25" name="Google Shape;725;p134"/>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Logo Shape Red">
  <p:cSld name="Title Slide Logo Shape Red">
    <p:spTree>
      <p:nvGrpSpPr>
        <p:cNvPr id="1" name="Shape 134"/>
        <p:cNvGrpSpPr/>
        <p:nvPr/>
      </p:nvGrpSpPr>
      <p:grpSpPr>
        <a:xfrm>
          <a:off x="0" y="0"/>
          <a:ext cx="0" cy="0"/>
          <a:chOff x="0" y="0"/>
          <a:chExt cx="0" cy="0"/>
        </a:xfrm>
      </p:grpSpPr>
      <p:grpSp>
        <p:nvGrpSpPr>
          <p:cNvPr id="135" name="Google Shape;135;p26"/>
          <p:cNvGrpSpPr/>
          <p:nvPr/>
        </p:nvGrpSpPr>
        <p:grpSpPr>
          <a:xfrm>
            <a:off x="0" y="0"/>
            <a:ext cx="6685576" cy="5143501"/>
            <a:chOff x="0" y="0"/>
            <a:chExt cx="8914102" cy="6858001"/>
          </a:xfrm>
        </p:grpSpPr>
        <p:sp>
          <p:nvSpPr>
            <p:cNvPr id="136" name="Google Shape;136;p26"/>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37" name="Google Shape;137;p26"/>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38" name="Google Shape;138;p26"/>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9" name="Google Shape;139;p26"/>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726"/>
        <p:cNvGrpSpPr/>
        <p:nvPr/>
      </p:nvGrpSpPr>
      <p:grpSpPr>
        <a:xfrm>
          <a:off x="0" y="0"/>
          <a:ext cx="0" cy="0"/>
          <a:chOff x="0" y="0"/>
          <a:chExt cx="0" cy="0"/>
        </a:xfrm>
      </p:grpSpPr>
      <p:sp>
        <p:nvSpPr>
          <p:cNvPr id="727" name="Google Shape;727;p135"/>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28" name="Google Shape;728;p135"/>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29" name="Google Shape;729;p13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30" name="Google Shape;730;p135"/>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731"/>
        <p:cNvGrpSpPr/>
        <p:nvPr/>
      </p:nvGrpSpPr>
      <p:grpSpPr>
        <a:xfrm>
          <a:off x="0" y="0"/>
          <a:ext cx="0" cy="0"/>
          <a:chOff x="0" y="0"/>
          <a:chExt cx="0" cy="0"/>
        </a:xfrm>
      </p:grpSpPr>
      <p:sp>
        <p:nvSpPr>
          <p:cNvPr id="732" name="Google Shape;732;p136"/>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33" name="Google Shape;733;p136"/>
          <p:cNvSpPr txBox="1">
            <a:spLocks noGrp="1"/>
          </p:cNvSpPr>
          <p:nvPr>
            <p:ph type="body" idx="2"/>
          </p:nvPr>
        </p:nvSpPr>
        <p:spPr>
          <a:xfrm>
            <a:off x="4706541" y="1577578"/>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34" name="Google Shape;734;p136"/>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35" name="Google Shape;735;p13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36" name="Google Shape;736;p136"/>
          <p:cNvSpPr txBox="1">
            <a:spLocks noGrp="1"/>
          </p:cNvSpPr>
          <p:nvPr>
            <p:ph type="subTitle" idx="3"/>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737"/>
        <p:cNvGrpSpPr/>
        <p:nvPr/>
      </p:nvGrpSpPr>
      <p:grpSpPr>
        <a:xfrm>
          <a:off x="0" y="0"/>
          <a:ext cx="0" cy="0"/>
          <a:chOff x="0" y="0"/>
          <a:chExt cx="0" cy="0"/>
        </a:xfrm>
      </p:grpSpPr>
      <p:sp>
        <p:nvSpPr>
          <p:cNvPr id="738" name="Google Shape;738;p137"/>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39" name="Google Shape;739;p137"/>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40" name="Google Shape;740;p137"/>
          <p:cNvSpPr txBox="1">
            <a:spLocks noGrp="1"/>
          </p:cNvSpPr>
          <p:nvPr>
            <p:ph type="title"/>
          </p:nvPr>
        </p:nvSpPr>
        <p:spPr>
          <a:xfrm>
            <a:off x="332185" y="322885"/>
            <a:ext cx="3988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41" name="Google Shape;741;p13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42" name="Google Shape;742;p137"/>
          <p:cNvSpPr txBox="1">
            <a:spLocks noGrp="1"/>
          </p:cNvSpPr>
          <p:nvPr>
            <p:ph type="subTitle" idx="2"/>
          </p:nvPr>
        </p:nvSpPr>
        <p:spPr>
          <a:xfrm>
            <a:off x="332184" y="700075"/>
            <a:ext cx="3988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743"/>
        <p:cNvGrpSpPr/>
        <p:nvPr/>
      </p:nvGrpSpPr>
      <p:grpSpPr>
        <a:xfrm>
          <a:off x="0" y="0"/>
          <a:ext cx="0" cy="0"/>
          <a:chOff x="0" y="0"/>
          <a:chExt cx="0" cy="0"/>
        </a:xfrm>
      </p:grpSpPr>
      <p:sp>
        <p:nvSpPr>
          <p:cNvPr id="744" name="Google Shape;744;p138"/>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45" name="Google Shape;745;p138"/>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46" name="Google Shape;746;p138"/>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47" name="Google Shape;747;p138"/>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48" name="Google Shape;748;p13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49" name="Google Shape;749;p138"/>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750"/>
        <p:cNvGrpSpPr/>
        <p:nvPr/>
      </p:nvGrpSpPr>
      <p:grpSpPr>
        <a:xfrm>
          <a:off x="0" y="0"/>
          <a:ext cx="0" cy="0"/>
          <a:chOff x="0" y="0"/>
          <a:chExt cx="0" cy="0"/>
        </a:xfrm>
      </p:grpSpPr>
      <p:sp>
        <p:nvSpPr>
          <p:cNvPr id="751" name="Google Shape;751;p139"/>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52" name="Google Shape;752;p139"/>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53" name="Google Shape;753;p139"/>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54" name="Google Shape;754;p139"/>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55" name="Google Shape;755;p139"/>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56" name="Google Shape;756;p13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57" name="Google Shape;757;p139"/>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758"/>
        <p:cNvGrpSpPr/>
        <p:nvPr/>
      </p:nvGrpSpPr>
      <p:grpSpPr>
        <a:xfrm>
          <a:off x="0" y="0"/>
          <a:ext cx="0" cy="0"/>
          <a:chOff x="0" y="0"/>
          <a:chExt cx="0" cy="0"/>
        </a:xfrm>
      </p:grpSpPr>
      <p:sp>
        <p:nvSpPr>
          <p:cNvPr id="759" name="Google Shape;759;p140"/>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60" name="Google Shape;760;p140"/>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61" name="Google Shape;761;p140"/>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62" name="Google Shape;762;p140"/>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63" name="Google Shape;763;p140"/>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64" name="Google Shape;764;p140"/>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65" name="Google Shape;765;p14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66" name="Google Shape;766;p140"/>
          <p:cNvSpPr txBox="1">
            <a:spLocks noGrp="1"/>
          </p:cNvSpPr>
          <p:nvPr>
            <p:ph type="subTitle" idx="6"/>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767"/>
        <p:cNvGrpSpPr/>
        <p:nvPr/>
      </p:nvGrpSpPr>
      <p:grpSpPr>
        <a:xfrm>
          <a:off x="0" y="0"/>
          <a:ext cx="0" cy="0"/>
          <a:chOff x="0" y="0"/>
          <a:chExt cx="0" cy="0"/>
        </a:xfrm>
      </p:grpSpPr>
      <p:sp>
        <p:nvSpPr>
          <p:cNvPr id="768" name="Google Shape;768;p141"/>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69" name="Google Shape;769;p141"/>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70" name="Google Shape;770;p141"/>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71" name="Google Shape;771;p141"/>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72" name="Google Shape;772;p141"/>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73" name="Google Shape;773;p141"/>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74" name="Google Shape;774;p141"/>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75" name="Google Shape;775;p14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76" name="Google Shape;776;p141"/>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777"/>
        <p:cNvGrpSpPr/>
        <p:nvPr/>
      </p:nvGrpSpPr>
      <p:grpSpPr>
        <a:xfrm>
          <a:off x="0" y="0"/>
          <a:ext cx="0" cy="0"/>
          <a:chOff x="0" y="0"/>
          <a:chExt cx="0" cy="0"/>
        </a:xfrm>
      </p:grpSpPr>
      <p:sp>
        <p:nvSpPr>
          <p:cNvPr id="778" name="Google Shape;778;p142"/>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79" name="Google Shape;779;p142"/>
          <p:cNvSpPr txBox="1">
            <a:spLocks noGrp="1"/>
          </p:cNvSpPr>
          <p:nvPr>
            <p:ph type="body" idx="2"/>
          </p:nvPr>
        </p:nvSpPr>
        <p:spPr>
          <a:xfrm>
            <a:off x="251864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80" name="Google Shape;780;p142"/>
          <p:cNvSpPr txBox="1">
            <a:spLocks noGrp="1"/>
          </p:cNvSpPr>
          <p:nvPr>
            <p:ph type="body" idx="3"/>
          </p:nvPr>
        </p:nvSpPr>
        <p:spPr>
          <a:xfrm>
            <a:off x="470511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81" name="Google Shape;781;p142"/>
          <p:cNvSpPr txBox="1">
            <a:spLocks noGrp="1"/>
          </p:cNvSpPr>
          <p:nvPr>
            <p:ph type="body" idx="4"/>
          </p:nvPr>
        </p:nvSpPr>
        <p:spPr>
          <a:xfrm>
            <a:off x="689157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82" name="Google Shape;782;p142"/>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83" name="Google Shape;783;p14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84" name="Google Shape;784;p142"/>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785"/>
        <p:cNvGrpSpPr/>
        <p:nvPr/>
      </p:nvGrpSpPr>
      <p:grpSpPr>
        <a:xfrm>
          <a:off x="0" y="0"/>
          <a:ext cx="0" cy="0"/>
          <a:chOff x="0" y="0"/>
          <a:chExt cx="0" cy="0"/>
        </a:xfrm>
      </p:grpSpPr>
      <p:sp>
        <p:nvSpPr>
          <p:cNvPr id="786" name="Google Shape;786;p143"/>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87" name="Google Shape;787;p143"/>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88" name="Google Shape;788;p143"/>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89" name="Google Shape;789;p143"/>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90" name="Google Shape;790;p143"/>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791" name="Google Shape;791;p143"/>
          <p:cNvSpPr txBox="1">
            <a:spLocks noGrp="1"/>
          </p:cNvSpPr>
          <p:nvPr>
            <p:ph type="body" idx="2"/>
          </p:nvPr>
        </p:nvSpPr>
        <p:spPr>
          <a:xfrm>
            <a:off x="251864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792" name="Google Shape;792;p143"/>
          <p:cNvSpPr txBox="1">
            <a:spLocks noGrp="1"/>
          </p:cNvSpPr>
          <p:nvPr>
            <p:ph type="body" idx="3"/>
          </p:nvPr>
        </p:nvSpPr>
        <p:spPr>
          <a:xfrm>
            <a:off x="4705112"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793" name="Google Shape;793;p143"/>
          <p:cNvSpPr txBox="1">
            <a:spLocks noGrp="1"/>
          </p:cNvSpPr>
          <p:nvPr>
            <p:ph type="body" idx="4"/>
          </p:nvPr>
        </p:nvSpPr>
        <p:spPr>
          <a:xfrm>
            <a:off x="6891575"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794" name="Google Shape;794;p143"/>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95" name="Google Shape;795;p14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96" name="Google Shape;796;p143"/>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797"/>
        <p:cNvGrpSpPr/>
        <p:nvPr/>
      </p:nvGrpSpPr>
      <p:grpSpPr>
        <a:xfrm>
          <a:off x="0" y="0"/>
          <a:ext cx="0" cy="0"/>
          <a:chOff x="0" y="0"/>
          <a:chExt cx="0" cy="0"/>
        </a:xfrm>
      </p:grpSpPr>
      <p:sp>
        <p:nvSpPr>
          <p:cNvPr id="798" name="Google Shape;798;p144"/>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99" name="Google Shape;799;p144"/>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00" name="Google Shape;800;p14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801" name="Google Shape;801;p144"/>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Logo Shape Grey">
  <p:cSld name="Title Slide Logo Shape Grey">
    <p:spTree>
      <p:nvGrpSpPr>
        <p:cNvPr id="1" name="Shape 140"/>
        <p:cNvGrpSpPr/>
        <p:nvPr/>
      </p:nvGrpSpPr>
      <p:grpSpPr>
        <a:xfrm>
          <a:off x="0" y="0"/>
          <a:ext cx="0" cy="0"/>
          <a:chOff x="0" y="0"/>
          <a:chExt cx="0" cy="0"/>
        </a:xfrm>
      </p:grpSpPr>
      <p:grpSp>
        <p:nvGrpSpPr>
          <p:cNvPr id="141" name="Google Shape;141;p27"/>
          <p:cNvGrpSpPr/>
          <p:nvPr/>
        </p:nvGrpSpPr>
        <p:grpSpPr>
          <a:xfrm>
            <a:off x="0" y="0"/>
            <a:ext cx="6685576" cy="5143501"/>
            <a:chOff x="0" y="0"/>
            <a:chExt cx="8914102" cy="6858001"/>
          </a:xfrm>
        </p:grpSpPr>
        <p:sp>
          <p:nvSpPr>
            <p:cNvPr id="142" name="Google Shape;142;p27"/>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3" name="Google Shape;143;p27"/>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44" name="Google Shape;144;p27"/>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5" name="Google Shape;145;p27"/>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802"/>
        <p:cNvGrpSpPr/>
        <p:nvPr/>
      </p:nvGrpSpPr>
      <p:grpSpPr>
        <a:xfrm>
          <a:off x="0" y="0"/>
          <a:ext cx="0" cy="0"/>
          <a:chOff x="0" y="0"/>
          <a:chExt cx="0" cy="0"/>
        </a:xfrm>
      </p:grpSpPr>
      <p:sp>
        <p:nvSpPr>
          <p:cNvPr id="803" name="Google Shape;803;p145"/>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4"/>
        <p:cNvGrpSpPr/>
        <p:nvPr/>
      </p:nvGrpSpPr>
      <p:grpSpPr>
        <a:xfrm>
          <a:off x="0" y="0"/>
          <a:ext cx="0" cy="0"/>
          <a:chOff x="0" y="0"/>
          <a:chExt cx="0" cy="0"/>
        </a:xfrm>
      </p:grpSpPr>
      <p:sp>
        <p:nvSpPr>
          <p:cNvPr id="805" name="Google Shape;805;p14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813"/>
        <p:cNvGrpSpPr/>
        <p:nvPr/>
      </p:nvGrpSpPr>
      <p:grpSpPr>
        <a:xfrm>
          <a:off x="0" y="0"/>
          <a:ext cx="0" cy="0"/>
          <a:chOff x="0" y="0"/>
          <a:chExt cx="0" cy="0"/>
        </a:xfrm>
      </p:grpSpPr>
      <p:sp>
        <p:nvSpPr>
          <p:cNvPr id="814" name="Google Shape;814;p148"/>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5" name="Google Shape;815;p148"/>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400"/>
              <a:buFont typeface="Georgia"/>
              <a:buNone/>
              <a:defRPr sz="4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16" name="Google Shape;816;p148"/>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7" name="Google Shape;817;p148"/>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818" name="Google Shape;818;p148"/>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ransition spd="med">
    <p:pull/>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819"/>
        <p:cNvGrpSpPr/>
        <p:nvPr/>
      </p:nvGrpSpPr>
      <p:grpSpPr>
        <a:xfrm>
          <a:off x="0" y="0"/>
          <a:ext cx="0" cy="0"/>
          <a:chOff x="0" y="0"/>
          <a:chExt cx="0" cy="0"/>
        </a:xfrm>
      </p:grpSpPr>
      <p:sp>
        <p:nvSpPr>
          <p:cNvPr id="820" name="Google Shape;820;p149"/>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1" name="Google Shape;821;p149"/>
          <p:cNvSpPr/>
          <p:nvPr/>
        </p:nvSpPr>
        <p:spPr>
          <a:xfrm>
            <a:off x="0" y="2571750"/>
            <a:ext cx="6072300" cy="8574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2" name="Google Shape;822;p149"/>
          <p:cNvSpPr/>
          <p:nvPr/>
        </p:nvSpPr>
        <p:spPr>
          <a:xfrm>
            <a:off x="6072188" y="0"/>
            <a:ext cx="3071700" cy="2571900"/>
          </a:xfrm>
          <a:prstGeom prst="rect">
            <a:avLst/>
          </a:prstGeom>
          <a:solidFill>
            <a:srgbClr val="EB8C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3" name="Google Shape;823;p149"/>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24" name="Google Shape;824;p149"/>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825" name="Google Shape;825;p149"/>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826"/>
        <p:cNvGrpSpPr/>
        <p:nvPr/>
      </p:nvGrpSpPr>
      <p:grpSpPr>
        <a:xfrm>
          <a:off x="0" y="0"/>
          <a:ext cx="0" cy="0"/>
          <a:chOff x="0" y="0"/>
          <a:chExt cx="0" cy="0"/>
        </a:xfrm>
      </p:grpSpPr>
      <p:sp>
        <p:nvSpPr>
          <p:cNvPr id="827" name="Google Shape;827;p150"/>
          <p:cNvSpPr/>
          <p:nvPr/>
        </p:nvSpPr>
        <p:spPr>
          <a:xfrm>
            <a:off x="0" y="0"/>
            <a:ext cx="6072300" cy="25719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8" name="Google Shape;828;p150"/>
          <p:cNvSpPr/>
          <p:nvPr/>
        </p:nvSpPr>
        <p:spPr>
          <a:xfrm>
            <a:off x="0" y="2571750"/>
            <a:ext cx="60723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9" name="Google Shape;829;p150"/>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0" name="Google Shape;830;p150"/>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31" name="Google Shape;831;p150"/>
          <p:cNvSpPr txBox="1">
            <a:spLocks noGrp="1"/>
          </p:cNvSpPr>
          <p:nvPr>
            <p:ph type="subTitle" idx="1"/>
          </p:nvPr>
        </p:nvSpPr>
        <p:spPr>
          <a:xfrm>
            <a:off x="332185" y="2811780"/>
            <a:ext cx="41082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832" name="Google Shape;832;p150"/>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matchingName="Title Slide 1 Dark Grey">
  <p:cSld name="Title Slide 1 Dark Grey">
    <p:spTree>
      <p:nvGrpSpPr>
        <p:cNvPr id="1" name="Shape 833"/>
        <p:cNvGrpSpPr/>
        <p:nvPr/>
      </p:nvGrpSpPr>
      <p:grpSpPr>
        <a:xfrm>
          <a:off x="0" y="0"/>
          <a:ext cx="0" cy="0"/>
          <a:chOff x="0" y="0"/>
          <a:chExt cx="0" cy="0"/>
        </a:xfrm>
      </p:grpSpPr>
      <p:sp>
        <p:nvSpPr>
          <p:cNvPr id="834" name="Google Shape;834;p151"/>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5" name="Google Shape;835;p151"/>
          <p:cNvSpPr/>
          <p:nvPr/>
        </p:nvSpPr>
        <p:spPr>
          <a:xfrm>
            <a:off x="0" y="2571750"/>
            <a:ext cx="6072300" cy="8574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836" name="Google Shape;836;p151"/>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7" name="Google Shape;837;p151"/>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38" name="Google Shape;838;p151"/>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839" name="Google Shape;839;p151"/>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rgbClr val="464646"/>
        </a:solidFill>
        <a:effectLst/>
      </p:bgPr>
    </p:bg>
    <p:spTree>
      <p:nvGrpSpPr>
        <p:cNvPr id="1" name="Shape 840"/>
        <p:cNvGrpSpPr/>
        <p:nvPr/>
      </p:nvGrpSpPr>
      <p:grpSpPr>
        <a:xfrm>
          <a:off x="0" y="0"/>
          <a:ext cx="0" cy="0"/>
          <a:chOff x="0" y="0"/>
          <a:chExt cx="0" cy="0"/>
        </a:xfrm>
      </p:grpSpPr>
      <p:sp>
        <p:nvSpPr>
          <p:cNvPr id="841" name="Google Shape;841;p152"/>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42" name="Google Shape;842;p152"/>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843" name="Google Shape;843;p152"/>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transition spd="med">
    <p:pull/>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844"/>
        <p:cNvGrpSpPr/>
        <p:nvPr/>
      </p:nvGrpSpPr>
      <p:grpSpPr>
        <a:xfrm>
          <a:off x="0" y="0"/>
          <a:ext cx="0" cy="0"/>
          <a:chOff x="0" y="0"/>
          <a:chExt cx="0" cy="0"/>
        </a:xfrm>
      </p:grpSpPr>
      <p:sp>
        <p:nvSpPr>
          <p:cNvPr id="845" name="Google Shape;845;p153"/>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46" name="Google Shape;846;p153"/>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pic>
        <p:nvPicPr>
          <p:cNvPr id="847" name="Google Shape;847;p153"/>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848"/>
        <p:cNvGrpSpPr/>
        <p:nvPr/>
      </p:nvGrpSpPr>
      <p:grpSpPr>
        <a:xfrm>
          <a:off x="0" y="0"/>
          <a:ext cx="0" cy="0"/>
          <a:chOff x="0" y="0"/>
          <a:chExt cx="0" cy="0"/>
        </a:xfrm>
      </p:grpSpPr>
      <p:sp>
        <p:nvSpPr>
          <p:cNvPr id="849" name="Google Shape;849;p154"/>
          <p:cNvSpPr/>
          <p:nvPr/>
        </p:nvSpPr>
        <p:spPr>
          <a:xfrm>
            <a:off x="4572000" y="0"/>
            <a:ext cx="4572000" cy="34320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50" name="Google Shape;850;p154"/>
          <p:cNvSpPr/>
          <p:nvPr/>
        </p:nvSpPr>
        <p:spPr>
          <a:xfrm>
            <a:off x="0" y="0"/>
            <a:ext cx="4572000" cy="34320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1" name="Google Shape;851;p154"/>
          <p:cNvSpPr/>
          <p:nvPr/>
        </p:nvSpPr>
        <p:spPr>
          <a:xfrm>
            <a:off x="0" y="3431859"/>
            <a:ext cx="4572000" cy="17115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2" name="Google Shape;852;p154"/>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53" name="Google Shape;853;p154"/>
          <p:cNvSpPr txBox="1">
            <a:spLocks noGrp="1"/>
          </p:cNvSpPr>
          <p:nvPr>
            <p:ph type="subTitle" idx="1"/>
          </p:nvPr>
        </p:nvSpPr>
        <p:spPr>
          <a:xfrm>
            <a:off x="332185" y="3826196"/>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854" name="Google Shape;854;p154"/>
          <p:cNvPicPr preferRelativeResize="0"/>
          <p:nvPr/>
        </p:nvPicPr>
        <p:blipFill rotWithShape="1">
          <a:blip r:embed="rId2">
            <a:alphaModFix/>
          </a:blip>
          <a:srcRect/>
          <a:stretch/>
        </p:blipFill>
        <p:spPr>
          <a:xfrm>
            <a:off x="7753302" y="3998214"/>
            <a:ext cx="1227583" cy="1013390"/>
          </a:xfrm>
          <a:prstGeom prst="rect">
            <a:avLst/>
          </a:prstGeom>
          <a:noFill/>
          <a:ln>
            <a:noFill/>
          </a:ln>
        </p:spPr>
      </p:pic>
    </p:spTree>
  </p:cSld>
  <p:clrMapOvr>
    <a:masterClrMapping/>
  </p:clrMapOvr>
  <p:transition spd="med">
    <p:pull/>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55"/>
        <p:cNvGrpSpPr/>
        <p:nvPr/>
      </p:nvGrpSpPr>
      <p:grpSpPr>
        <a:xfrm>
          <a:off x="0" y="0"/>
          <a:ext cx="0" cy="0"/>
          <a:chOff x="0" y="0"/>
          <a:chExt cx="0" cy="0"/>
        </a:xfrm>
      </p:grpSpPr>
      <p:sp>
        <p:nvSpPr>
          <p:cNvPr id="856" name="Google Shape;856;p155"/>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57" name="Google Shape;857;p155"/>
          <p:cNvSpPr/>
          <p:nvPr/>
        </p:nvSpPr>
        <p:spPr>
          <a:xfrm>
            <a:off x="0" y="0"/>
            <a:ext cx="4572000" cy="2571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8" name="Google Shape;858;p155"/>
          <p:cNvSpPr/>
          <p:nvPr/>
        </p:nvSpPr>
        <p:spPr>
          <a:xfrm>
            <a:off x="0" y="2571750"/>
            <a:ext cx="45720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9" name="Google Shape;859;p155"/>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60" name="Google Shape;860;p155"/>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861" name="Google Shape;861;p155"/>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146"/>
        <p:cNvGrpSpPr/>
        <p:nvPr/>
      </p:nvGrpSpPr>
      <p:grpSpPr>
        <a:xfrm>
          <a:off x="0" y="0"/>
          <a:ext cx="0" cy="0"/>
          <a:chOff x="0" y="0"/>
          <a:chExt cx="0" cy="0"/>
        </a:xfrm>
      </p:grpSpPr>
      <p:sp>
        <p:nvSpPr>
          <p:cNvPr id="147" name="Google Shape;147;p28"/>
          <p:cNvSpPr/>
          <p:nvPr/>
        </p:nvSpPr>
        <p:spPr>
          <a:xfrm>
            <a:off x="4000500" y="0"/>
            <a:ext cx="51435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48" name="Google Shape;148;p28"/>
          <p:cNvSpPr txBox="1">
            <a:spLocks noGrp="1"/>
          </p:cNvSpPr>
          <p:nvPr>
            <p:ph type="ctrTitle"/>
          </p:nvPr>
        </p:nvSpPr>
        <p:spPr>
          <a:xfrm>
            <a:off x="332185" y="563166"/>
            <a:ext cx="3506400" cy="2008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300"/>
              <a:buFont typeface="Georgia"/>
              <a:buNone/>
              <a:defRPr sz="33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9" name="Google Shape;149;p28"/>
          <p:cNvSpPr txBox="1">
            <a:spLocks noGrp="1"/>
          </p:cNvSpPr>
          <p:nvPr>
            <p:ph type="subTitle" idx="1"/>
          </p:nvPr>
        </p:nvSpPr>
        <p:spPr>
          <a:xfrm>
            <a:off x="332185" y="2969514"/>
            <a:ext cx="35064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50" name="Google Shape;150;p28"/>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1" name="Google Shape;151;p28"/>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52" name="Google Shape;152;p28"/>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862"/>
        <p:cNvGrpSpPr/>
        <p:nvPr/>
      </p:nvGrpSpPr>
      <p:grpSpPr>
        <a:xfrm>
          <a:off x="0" y="0"/>
          <a:ext cx="0" cy="0"/>
          <a:chOff x="0" y="0"/>
          <a:chExt cx="0" cy="0"/>
        </a:xfrm>
      </p:grpSpPr>
      <p:grpSp>
        <p:nvGrpSpPr>
          <p:cNvPr id="863" name="Google Shape;863;p156"/>
          <p:cNvGrpSpPr/>
          <p:nvPr/>
        </p:nvGrpSpPr>
        <p:grpSpPr>
          <a:xfrm>
            <a:off x="-1" y="-1"/>
            <a:ext cx="9143920" cy="5143482"/>
            <a:chOff x="-1" y="-1"/>
            <a:chExt cx="12191893" cy="6857975"/>
          </a:xfrm>
        </p:grpSpPr>
        <p:grpSp>
          <p:nvGrpSpPr>
            <p:cNvPr id="864" name="Google Shape;864;p156"/>
            <p:cNvGrpSpPr/>
            <p:nvPr/>
          </p:nvGrpSpPr>
          <p:grpSpPr>
            <a:xfrm>
              <a:off x="-1" y="-1"/>
              <a:ext cx="12191893" cy="6857975"/>
              <a:chOff x="152400" y="152400"/>
              <a:chExt cx="12196772" cy="6862779"/>
            </a:xfrm>
          </p:grpSpPr>
          <p:sp>
            <p:nvSpPr>
              <p:cNvPr id="865" name="Google Shape;865;p156"/>
              <p:cNvSpPr/>
              <p:nvPr/>
            </p:nvSpPr>
            <p:spPr>
              <a:xfrm>
                <a:off x="152400" y="3775075"/>
                <a:ext cx="9142419" cy="77787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6" name="Google Shape;866;p156"/>
              <p:cNvSpPr/>
              <p:nvPr/>
            </p:nvSpPr>
            <p:spPr>
              <a:xfrm>
                <a:off x="152400" y="152400"/>
                <a:ext cx="12196772" cy="6862779"/>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pic>
          <p:nvPicPr>
            <p:cNvPr id="867" name="Google Shape;867;p156"/>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868" name="Google Shape;868;p156"/>
          <p:cNvSpPr txBox="1">
            <a:spLocks noGrp="1"/>
          </p:cNvSpPr>
          <p:nvPr>
            <p:ph type="subTitle" idx="1"/>
          </p:nvPr>
        </p:nvSpPr>
        <p:spPr>
          <a:xfrm>
            <a:off x="332185" y="2785205"/>
            <a:ext cx="4105500" cy="4440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869" name="Google Shape;869;p156"/>
          <p:cNvSpPr txBox="1">
            <a:spLocks noGrp="1"/>
          </p:cNvSpPr>
          <p:nvPr>
            <p:ph type="ctrTitle"/>
          </p:nvPr>
        </p:nvSpPr>
        <p:spPr>
          <a:xfrm>
            <a:off x="332185"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400"/>
              <a:buFont typeface="Georgia"/>
              <a:buNone/>
              <a:defRPr sz="3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870"/>
        <p:cNvGrpSpPr/>
        <p:nvPr/>
      </p:nvGrpSpPr>
      <p:grpSpPr>
        <a:xfrm>
          <a:off x="0" y="0"/>
          <a:ext cx="0" cy="0"/>
          <a:chOff x="0" y="0"/>
          <a:chExt cx="0" cy="0"/>
        </a:xfrm>
      </p:grpSpPr>
      <p:grpSp>
        <p:nvGrpSpPr>
          <p:cNvPr id="871" name="Google Shape;871;p157"/>
          <p:cNvGrpSpPr/>
          <p:nvPr/>
        </p:nvGrpSpPr>
        <p:grpSpPr>
          <a:xfrm>
            <a:off x="0" y="0"/>
            <a:ext cx="9144000" cy="5143500"/>
            <a:chOff x="0" y="0"/>
            <a:chExt cx="12192000" cy="6858000"/>
          </a:xfrm>
        </p:grpSpPr>
        <p:sp>
          <p:nvSpPr>
            <p:cNvPr id="872" name="Google Shape;872;p157"/>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73" name="Google Shape;873;p157"/>
            <p:cNvPicPr preferRelativeResize="0"/>
            <p:nvPr/>
          </p:nvPicPr>
          <p:blipFill rotWithShape="1">
            <a:blip r:embed="rId2">
              <a:alphaModFix/>
            </a:blip>
            <a:srcRect/>
            <a:stretch/>
          </p:blipFill>
          <p:spPr>
            <a:xfrm>
              <a:off x="185139" y="5330952"/>
              <a:ext cx="1636775" cy="1351186"/>
            </a:xfrm>
            <a:prstGeom prst="rect">
              <a:avLst/>
            </a:prstGeom>
            <a:noFill/>
            <a:ln>
              <a:noFill/>
            </a:ln>
          </p:spPr>
        </p:pic>
      </p:grpSp>
      <p:sp>
        <p:nvSpPr>
          <p:cNvPr id="874" name="Google Shape;874;p157"/>
          <p:cNvSpPr txBox="1">
            <a:spLocks noGrp="1"/>
          </p:cNvSpPr>
          <p:nvPr>
            <p:ph type="subTitle" idx="1"/>
          </p:nvPr>
        </p:nvSpPr>
        <p:spPr>
          <a:xfrm>
            <a:off x="332185" y="2785205"/>
            <a:ext cx="4105500" cy="4458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875" name="Google Shape;875;p157"/>
          <p:cNvSpPr txBox="1">
            <a:spLocks noGrp="1"/>
          </p:cNvSpPr>
          <p:nvPr>
            <p:ph type="ctrTitle"/>
          </p:nvPr>
        </p:nvSpPr>
        <p:spPr>
          <a:xfrm>
            <a:off x="332184"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400"/>
              <a:buFont typeface="Georgia"/>
              <a:buNone/>
              <a:defRPr sz="3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matchingName="Title Slide Lines 3">
  <p:cSld name="Title Slide Lines 3">
    <p:bg>
      <p:bgPr>
        <a:solidFill>
          <a:srgbClr val="D04A02"/>
        </a:solidFill>
        <a:effectLst/>
      </p:bgPr>
    </p:bg>
    <p:spTree>
      <p:nvGrpSpPr>
        <p:cNvPr id="1" name="Shape 876"/>
        <p:cNvGrpSpPr/>
        <p:nvPr/>
      </p:nvGrpSpPr>
      <p:grpSpPr>
        <a:xfrm>
          <a:off x="0" y="0"/>
          <a:ext cx="0" cy="0"/>
          <a:chOff x="0" y="0"/>
          <a:chExt cx="0" cy="0"/>
        </a:xfrm>
      </p:grpSpPr>
      <p:sp>
        <p:nvSpPr>
          <p:cNvPr id="877" name="Google Shape;877;p158"/>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878" name="Google Shape;878;p158"/>
          <p:cNvGrpSpPr/>
          <p:nvPr/>
        </p:nvGrpSpPr>
        <p:grpSpPr>
          <a:xfrm>
            <a:off x="0" y="0"/>
            <a:ext cx="9144000" cy="5143500"/>
            <a:chOff x="0" y="0"/>
            <a:chExt cx="12192000" cy="6858000"/>
          </a:xfrm>
        </p:grpSpPr>
        <p:sp>
          <p:nvSpPr>
            <p:cNvPr id="879" name="Google Shape;879;p158"/>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80" name="Google Shape;880;p158"/>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881" name="Google Shape;881;p158"/>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6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82" name="Google Shape;882;p158"/>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matchingName="Title Slide Lines 3 Grey">
  <p:cSld name="Title Slide Lines 3 Grey">
    <p:bg>
      <p:bgPr>
        <a:solidFill>
          <a:srgbClr val="464646"/>
        </a:solidFill>
        <a:effectLst/>
      </p:bgPr>
    </p:bg>
    <p:spTree>
      <p:nvGrpSpPr>
        <p:cNvPr id="1" name="Shape 883"/>
        <p:cNvGrpSpPr/>
        <p:nvPr/>
      </p:nvGrpSpPr>
      <p:grpSpPr>
        <a:xfrm>
          <a:off x="0" y="0"/>
          <a:ext cx="0" cy="0"/>
          <a:chOff x="0" y="0"/>
          <a:chExt cx="0" cy="0"/>
        </a:xfrm>
      </p:grpSpPr>
      <p:sp>
        <p:nvSpPr>
          <p:cNvPr id="884" name="Google Shape;884;p159"/>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885" name="Google Shape;885;p159"/>
          <p:cNvGrpSpPr/>
          <p:nvPr/>
        </p:nvGrpSpPr>
        <p:grpSpPr>
          <a:xfrm>
            <a:off x="0" y="0"/>
            <a:ext cx="9144000" cy="5143500"/>
            <a:chOff x="0" y="0"/>
            <a:chExt cx="12192000" cy="6858000"/>
          </a:xfrm>
        </p:grpSpPr>
        <p:sp>
          <p:nvSpPr>
            <p:cNvPr id="886" name="Google Shape;886;p159"/>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87" name="Google Shape;887;p159"/>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888" name="Google Shape;888;p159"/>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89" name="Google Shape;889;p159"/>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890"/>
        <p:cNvGrpSpPr/>
        <p:nvPr/>
      </p:nvGrpSpPr>
      <p:grpSpPr>
        <a:xfrm>
          <a:off x="0" y="0"/>
          <a:ext cx="0" cy="0"/>
          <a:chOff x="0" y="0"/>
          <a:chExt cx="0" cy="0"/>
        </a:xfrm>
      </p:grpSpPr>
      <p:grpSp>
        <p:nvGrpSpPr>
          <p:cNvPr id="891" name="Google Shape;891;p160"/>
          <p:cNvGrpSpPr/>
          <p:nvPr/>
        </p:nvGrpSpPr>
        <p:grpSpPr>
          <a:xfrm>
            <a:off x="0" y="0"/>
            <a:ext cx="6685576" cy="5143501"/>
            <a:chOff x="0" y="0"/>
            <a:chExt cx="8914102" cy="6858001"/>
          </a:xfrm>
        </p:grpSpPr>
        <p:sp>
          <p:nvSpPr>
            <p:cNvPr id="892" name="Google Shape;892;p160"/>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93" name="Google Shape;893;p160"/>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894" name="Google Shape;894;p160"/>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95" name="Google Shape;895;p160"/>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matchingName="Title Slide Logo Shape Red">
  <p:cSld name="Title Slide Logo Shape Red">
    <p:spTree>
      <p:nvGrpSpPr>
        <p:cNvPr id="1" name="Shape 896"/>
        <p:cNvGrpSpPr/>
        <p:nvPr/>
      </p:nvGrpSpPr>
      <p:grpSpPr>
        <a:xfrm>
          <a:off x="0" y="0"/>
          <a:ext cx="0" cy="0"/>
          <a:chOff x="0" y="0"/>
          <a:chExt cx="0" cy="0"/>
        </a:xfrm>
      </p:grpSpPr>
      <p:grpSp>
        <p:nvGrpSpPr>
          <p:cNvPr id="897" name="Google Shape;897;p161"/>
          <p:cNvGrpSpPr/>
          <p:nvPr/>
        </p:nvGrpSpPr>
        <p:grpSpPr>
          <a:xfrm>
            <a:off x="0" y="0"/>
            <a:ext cx="6685576" cy="5143501"/>
            <a:chOff x="0" y="0"/>
            <a:chExt cx="8914102" cy="6858001"/>
          </a:xfrm>
        </p:grpSpPr>
        <p:sp>
          <p:nvSpPr>
            <p:cNvPr id="898" name="Google Shape;898;p161"/>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99" name="Google Shape;899;p161"/>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900" name="Google Shape;900;p161"/>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01" name="Google Shape;901;p161"/>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matchingName="Title Slide Logo Shape Grey">
  <p:cSld name="Title Slide Logo Shape Grey">
    <p:spTree>
      <p:nvGrpSpPr>
        <p:cNvPr id="1" name="Shape 902"/>
        <p:cNvGrpSpPr/>
        <p:nvPr/>
      </p:nvGrpSpPr>
      <p:grpSpPr>
        <a:xfrm>
          <a:off x="0" y="0"/>
          <a:ext cx="0" cy="0"/>
          <a:chOff x="0" y="0"/>
          <a:chExt cx="0" cy="0"/>
        </a:xfrm>
      </p:grpSpPr>
      <p:grpSp>
        <p:nvGrpSpPr>
          <p:cNvPr id="903" name="Google Shape;903;p162"/>
          <p:cNvGrpSpPr/>
          <p:nvPr/>
        </p:nvGrpSpPr>
        <p:grpSpPr>
          <a:xfrm>
            <a:off x="0" y="0"/>
            <a:ext cx="6685576" cy="5143501"/>
            <a:chOff x="0" y="0"/>
            <a:chExt cx="8914102" cy="6858001"/>
          </a:xfrm>
        </p:grpSpPr>
        <p:sp>
          <p:nvSpPr>
            <p:cNvPr id="904" name="Google Shape;904;p162"/>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05" name="Google Shape;905;p162"/>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906" name="Google Shape;906;p162"/>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07" name="Google Shape;907;p162"/>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908"/>
        <p:cNvGrpSpPr/>
        <p:nvPr/>
      </p:nvGrpSpPr>
      <p:grpSpPr>
        <a:xfrm>
          <a:off x="0" y="0"/>
          <a:ext cx="0" cy="0"/>
          <a:chOff x="0" y="0"/>
          <a:chExt cx="0" cy="0"/>
        </a:xfrm>
      </p:grpSpPr>
      <p:sp>
        <p:nvSpPr>
          <p:cNvPr id="909" name="Google Shape;909;p163"/>
          <p:cNvSpPr/>
          <p:nvPr/>
        </p:nvSpPr>
        <p:spPr>
          <a:xfrm>
            <a:off x="4000500" y="0"/>
            <a:ext cx="51435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910" name="Google Shape;910;p163"/>
          <p:cNvSpPr txBox="1">
            <a:spLocks noGrp="1"/>
          </p:cNvSpPr>
          <p:nvPr>
            <p:ph type="ctrTitle"/>
          </p:nvPr>
        </p:nvSpPr>
        <p:spPr>
          <a:xfrm>
            <a:off x="332185" y="563166"/>
            <a:ext cx="3506400" cy="2008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300"/>
              <a:buFont typeface="Georgia"/>
              <a:buNone/>
              <a:defRPr sz="33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11" name="Google Shape;911;p163"/>
          <p:cNvSpPr txBox="1">
            <a:spLocks noGrp="1"/>
          </p:cNvSpPr>
          <p:nvPr>
            <p:ph type="subTitle" idx="1"/>
          </p:nvPr>
        </p:nvSpPr>
        <p:spPr>
          <a:xfrm>
            <a:off x="332185" y="2969514"/>
            <a:ext cx="35064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912" name="Google Shape;912;p163"/>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13" name="Google Shape;913;p163"/>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914" name="Google Shape;914;p163"/>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915"/>
        <p:cNvGrpSpPr/>
        <p:nvPr/>
      </p:nvGrpSpPr>
      <p:grpSpPr>
        <a:xfrm>
          <a:off x="0" y="0"/>
          <a:ext cx="0" cy="0"/>
          <a:chOff x="0" y="0"/>
          <a:chExt cx="0" cy="0"/>
        </a:xfrm>
      </p:grpSpPr>
      <p:sp>
        <p:nvSpPr>
          <p:cNvPr id="916" name="Google Shape;916;p164"/>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17" name="Google Shape;917;p16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918"/>
        <p:cNvGrpSpPr/>
        <p:nvPr/>
      </p:nvGrpSpPr>
      <p:grpSpPr>
        <a:xfrm>
          <a:off x="0" y="0"/>
          <a:ext cx="0" cy="0"/>
          <a:chOff x="0" y="0"/>
          <a:chExt cx="0" cy="0"/>
        </a:xfrm>
      </p:grpSpPr>
      <p:sp>
        <p:nvSpPr>
          <p:cNvPr id="919" name="Google Shape;919;p165"/>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20" name="Google Shape;920;p165"/>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5" name="Google Shape;155;p2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matchingName="Section Header Red">
  <p:cSld name="Section Header Red">
    <p:bg>
      <p:bgPr>
        <a:solidFill>
          <a:srgbClr val="E0301E"/>
        </a:solidFill>
        <a:effectLst/>
      </p:bgPr>
    </p:bg>
    <p:spTree>
      <p:nvGrpSpPr>
        <p:cNvPr id="1" name="Shape 921"/>
        <p:cNvGrpSpPr/>
        <p:nvPr/>
      </p:nvGrpSpPr>
      <p:grpSpPr>
        <a:xfrm>
          <a:off x="0" y="0"/>
          <a:ext cx="0" cy="0"/>
          <a:chOff x="0" y="0"/>
          <a:chExt cx="0" cy="0"/>
        </a:xfrm>
      </p:grpSpPr>
      <p:sp>
        <p:nvSpPr>
          <p:cNvPr id="922" name="Google Shape;922;p166"/>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23" name="Google Shape;923;p166"/>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924"/>
        <p:cNvGrpSpPr/>
        <p:nvPr/>
      </p:nvGrpSpPr>
      <p:grpSpPr>
        <a:xfrm>
          <a:off x="0" y="0"/>
          <a:ext cx="0" cy="0"/>
          <a:chOff x="0" y="0"/>
          <a:chExt cx="0" cy="0"/>
        </a:xfrm>
      </p:grpSpPr>
      <p:sp>
        <p:nvSpPr>
          <p:cNvPr id="925" name="Google Shape;925;p167"/>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26" name="Google Shape;926;p167"/>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927"/>
        <p:cNvGrpSpPr/>
        <p:nvPr/>
      </p:nvGrpSpPr>
      <p:grpSpPr>
        <a:xfrm>
          <a:off x="0" y="0"/>
          <a:ext cx="0" cy="0"/>
          <a:chOff x="0" y="0"/>
          <a:chExt cx="0" cy="0"/>
        </a:xfrm>
      </p:grpSpPr>
      <p:sp>
        <p:nvSpPr>
          <p:cNvPr id="928" name="Google Shape;928;p168"/>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matchingName="Section Header Red Manual">
  <p:cSld name="Section Header Red Manual">
    <p:bg>
      <p:bgPr>
        <a:solidFill>
          <a:srgbClr val="E0301E"/>
        </a:solidFill>
        <a:effectLst/>
      </p:bgPr>
    </p:bg>
    <p:spTree>
      <p:nvGrpSpPr>
        <p:cNvPr id="1" name="Shape 929"/>
        <p:cNvGrpSpPr/>
        <p:nvPr/>
      </p:nvGrpSpPr>
      <p:grpSpPr>
        <a:xfrm>
          <a:off x="0" y="0"/>
          <a:ext cx="0" cy="0"/>
          <a:chOff x="0" y="0"/>
          <a:chExt cx="0" cy="0"/>
        </a:xfrm>
      </p:grpSpPr>
      <p:sp>
        <p:nvSpPr>
          <p:cNvPr id="930" name="Google Shape;930;p169"/>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matchingName="Section Header Grey Manual">
  <p:cSld name="Section Header Grey Manual">
    <p:bg>
      <p:bgPr>
        <a:solidFill>
          <a:srgbClr val="464646"/>
        </a:solidFill>
        <a:effectLst/>
      </p:bgPr>
    </p:bg>
    <p:spTree>
      <p:nvGrpSpPr>
        <p:cNvPr id="1" name="Shape 931"/>
        <p:cNvGrpSpPr/>
        <p:nvPr/>
      </p:nvGrpSpPr>
      <p:grpSpPr>
        <a:xfrm>
          <a:off x="0" y="0"/>
          <a:ext cx="0" cy="0"/>
          <a:chOff x="0" y="0"/>
          <a:chExt cx="0" cy="0"/>
        </a:xfrm>
      </p:grpSpPr>
      <p:sp>
        <p:nvSpPr>
          <p:cNvPr id="932" name="Google Shape;932;p170"/>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933"/>
        <p:cNvGrpSpPr/>
        <p:nvPr/>
      </p:nvGrpSpPr>
      <p:grpSpPr>
        <a:xfrm>
          <a:off x="0" y="0"/>
          <a:ext cx="0" cy="0"/>
          <a:chOff x="0" y="0"/>
          <a:chExt cx="0" cy="0"/>
        </a:xfrm>
      </p:grpSpPr>
      <p:sp>
        <p:nvSpPr>
          <p:cNvPr id="934" name="Google Shape;934;p171"/>
          <p:cNvSpPr txBox="1">
            <a:spLocks noGrp="1"/>
          </p:cNvSpPr>
          <p:nvPr>
            <p:ph type="body" idx="1"/>
          </p:nvPr>
        </p:nvSpPr>
        <p:spPr>
          <a:xfrm>
            <a:off x="0" y="857250"/>
            <a:ext cx="3429000" cy="3429000"/>
          </a:xfrm>
          <a:prstGeom prst="rect">
            <a:avLst/>
          </a:prstGeom>
          <a:solidFill>
            <a:srgbClr val="E0301E"/>
          </a:solidFill>
          <a:ln>
            <a:noFill/>
          </a:ln>
        </p:spPr>
        <p:txBody>
          <a:bodyPr spcFirstLastPara="1" wrap="square" lIns="329175" tIns="1080000" rIns="189000" bIns="135000" anchor="t" anchorCtr="0">
            <a:noAutofit/>
          </a:bodyPr>
          <a:lstStyle>
            <a:lvl1pPr marL="457200" marR="0" lvl="0" indent="-228600" algn="l">
              <a:lnSpc>
                <a:spcPct val="90000"/>
              </a:lnSpc>
              <a:spcBef>
                <a:spcPts val="0"/>
              </a:spcBef>
              <a:spcAft>
                <a:spcPts val="0"/>
              </a:spcAft>
              <a:buClr>
                <a:schemeClr val="lt1"/>
              </a:buClr>
              <a:buSzPts val="2000"/>
              <a:buFont typeface="Arial"/>
              <a:buNone/>
              <a:defRPr sz="20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935" name="Google Shape;935;p171"/>
          <p:cNvSpPr/>
          <p:nvPr/>
        </p:nvSpPr>
        <p:spPr>
          <a:xfrm>
            <a:off x="332185" y="1217777"/>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36" name="Google Shape;936;p17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matchingName="Quote 1 Image Orange">
  <p:cSld name="Quote 1 Image Orange">
    <p:bg>
      <p:bgPr>
        <a:solidFill>
          <a:srgbClr val="D04A02"/>
        </a:solidFill>
        <a:effectLst/>
      </p:bgPr>
    </p:bg>
    <p:spTree>
      <p:nvGrpSpPr>
        <p:cNvPr id="1" name="Shape 937"/>
        <p:cNvGrpSpPr/>
        <p:nvPr/>
      </p:nvGrpSpPr>
      <p:grpSpPr>
        <a:xfrm>
          <a:off x="0" y="0"/>
          <a:ext cx="0" cy="0"/>
          <a:chOff x="0" y="0"/>
          <a:chExt cx="0" cy="0"/>
        </a:xfrm>
      </p:grpSpPr>
      <p:sp>
        <p:nvSpPr>
          <p:cNvPr id="938" name="Google Shape;938;p172"/>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939" name="Google Shape;939;p172"/>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940" name="Google Shape;940;p172"/>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41" name="Google Shape;941;p17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42" name="Google Shape;942;p172"/>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Quote 1 Image">
  <p:cSld name="Quote 1 Image">
    <p:spTree>
      <p:nvGrpSpPr>
        <p:cNvPr id="1" name="Shape 943"/>
        <p:cNvGrpSpPr/>
        <p:nvPr/>
      </p:nvGrpSpPr>
      <p:grpSpPr>
        <a:xfrm>
          <a:off x="0" y="0"/>
          <a:ext cx="0" cy="0"/>
          <a:chOff x="0" y="0"/>
          <a:chExt cx="0" cy="0"/>
        </a:xfrm>
      </p:grpSpPr>
      <p:sp>
        <p:nvSpPr>
          <p:cNvPr id="944" name="Google Shape;944;p173"/>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945" name="Google Shape;945;p173"/>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946" name="Google Shape;946;p173"/>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47" name="Google Shape;947;p17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matchingName="Quote 2 Orange">
  <p:cSld name="Quote 2 Orange">
    <p:bg>
      <p:bgPr>
        <a:solidFill>
          <a:srgbClr val="D04A02"/>
        </a:solidFill>
        <a:effectLst/>
      </p:bgPr>
    </p:bg>
    <p:spTree>
      <p:nvGrpSpPr>
        <p:cNvPr id="1" name="Shape 948"/>
        <p:cNvGrpSpPr/>
        <p:nvPr/>
      </p:nvGrpSpPr>
      <p:grpSpPr>
        <a:xfrm>
          <a:off x="0" y="0"/>
          <a:ext cx="0" cy="0"/>
          <a:chOff x="0" y="0"/>
          <a:chExt cx="0" cy="0"/>
        </a:xfrm>
      </p:grpSpPr>
      <p:sp>
        <p:nvSpPr>
          <p:cNvPr id="949" name="Google Shape;949;p174"/>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950" name="Google Shape;950;p174"/>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51" name="Google Shape;951;p17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52" name="Google Shape;952;p174"/>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matchingName="Quote 2 Red">
  <p:cSld name="Quote 2 Red">
    <p:bg>
      <p:bgPr>
        <a:solidFill>
          <a:srgbClr val="E0301E"/>
        </a:solidFill>
        <a:effectLst/>
      </p:bgPr>
    </p:bg>
    <p:spTree>
      <p:nvGrpSpPr>
        <p:cNvPr id="1" name="Shape 953"/>
        <p:cNvGrpSpPr/>
        <p:nvPr/>
      </p:nvGrpSpPr>
      <p:grpSpPr>
        <a:xfrm>
          <a:off x="0" y="0"/>
          <a:ext cx="0" cy="0"/>
          <a:chOff x="0" y="0"/>
          <a:chExt cx="0" cy="0"/>
        </a:xfrm>
      </p:grpSpPr>
      <p:sp>
        <p:nvSpPr>
          <p:cNvPr id="954" name="Google Shape;954;p175"/>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955" name="Google Shape;955;p175"/>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56" name="Google Shape;956;p17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57" name="Google Shape;957;p175"/>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8" name="Google Shape;158;p30"/>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matchingName="Quote 2 Rose">
  <p:cSld name="Quote 2 Rose">
    <p:bg>
      <p:bgPr>
        <a:solidFill>
          <a:srgbClr val="D93954"/>
        </a:solidFill>
        <a:effectLst/>
      </p:bgPr>
    </p:bg>
    <p:spTree>
      <p:nvGrpSpPr>
        <p:cNvPr id="1" name="Shape 958"/>
        <p:cNvGrpSpPr/>
        <p:nvPr/>
      </p:nvGrpSpPr>
      <p:grpSpPr>
        <a:xfrm>
          <a:off x="0" y="0"/>
          <a:ext cx="0" cy="0"/>
          <a:chOff x="0" y="0"/>
          <a:chExt cx="0" cy="0"/>
        </a:xfrm>
      </p:grpSpPr>
      <p:sp>
        <p:nvSpPr>
          <p:cNvPr id="959" name="Google Shape;959;p176"/>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960" name="Google Shape;960;p176"/>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61" name="Google Shape;961;p17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62" name="Google Shape;962;p176"/>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matchingName="Quote 2 Grey">
  <p:cSld name="Quote 2 Grey">
    <p:bg>
      <p:bgPr>
        <a:solidFill>
          <a:srgbClr val="464646"/>
        </a:solidFill>
        <a:effectLst/>
      </p:bgPr>
    </p:bg>
    <p:spTree>
      <p:nvGrpSpPr>
        <p:cNvPr id="1" name="Shape 963"/>
        <p:cNvGrpSpPr/>
        <p:nvPr/>
      </p:nvGrpSpPr>
      <p:grpSpPr>
        <a:xfrm>
          <a:off x="0" y="0"/>
          <a:ext cx="0" cy="0"/>
          <a:chOff x="0" y="0"/>
          <a:chExt cx="0" cy="0"/>
        </a:xfrm>
      </p:grpSpPr>
      <p:sp>
        <p:nvSpPr>
          <p:cNvPr id="964" name="Google Shape;964;p177"/>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965" name="Google Shape;965;p177"/>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66" name="Google Shape;966;p17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67" name="Google Shape;967;p177"/>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968"/>
        <p:cNvGrpSpPr/>
        <p:nvPr/>
      </p:nvGrpSpPr>
      <p:grpSpPr>
        <a:xfrm>
          <a:off x="0" y="0"/>
          <a:ext cx="0" cy="0"/>
          <a:chOff x="0" y="0"/>
          <a:chExt cx="0" cy="0"/>
        </a:xfrm>
      </p:grpSpPr>
      <p:sp>
        <p:nvSpPr>
          <p:cNvPr id="969" name="Google Shape;969;p178"/>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970" name="Google Shape;970;p178"/>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71" name="Google Shape;971;p17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2"/>
        <p:cNvGrpSpPr/>
        <p:nvPr/>
      </p:nvGrpSpPr>
      <p:grpSpPr>
        <a:xfrm>
          <a:off x="0" y="0"/>
          <a:ext cx="0" cy="0"/>
          <a:chOff x="0" y="0"/>
          <a:chExt cx="0" cy="0"/>
        </a:xfrm>
      </p:grpSpPr>
      <p:sp>
        <p:nvSpPr>
          <p:cNvPr id="973" name="Google Shape;973;p17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74" name="Google Shape;974;p179"/>
          <p:cNvSpPr txBox="1">
            <a:spLocks noGrp="1"/>
          </p:cNvSpPr>
          <p:nvPr>
            <p:ph type="body" idx="1"/>
          </p:nvPr>
        </p:nvSpPr>
        <p:spPr>
          <a:xfrm>
            <a:off x="332185" y="1577340"/>
            <a:ext cx="55638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75" name="Google Shape;975;p17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976"/>
        <p:cNvGrpSpPr/>
        <p:nvPr/>
      </p:nvGrpSpPr>
      <p:grpSpPr>
        <a:xfrm>
          <a:off x="0" y="0"/>
          <a:ext cx="0" cy="0"/>
          <a:chOff x="0" y="0"/>
          <a:chExt cx="0" cy="0"/>
        </a:xfrm>
      </p:grpSpPr>
      <p:sp>
        <p:nvSpPr>
          <p:cNvPr id="977" name="Google Shape;977;p180"/>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78" name="Google Shape;978;p180"/>
          <p:cNvSpPr txBox="1">
            <a:spLocks noGrp="1"/>
          </p:cNvSpPr>
          <p:nvPr>
            <p:ph type="body" idx="1"/>
          </p:nvPr>
        </p:nvSpPr>
        <p:spPr>
          <a:xfrm>
            <a:off x="332185" y="1577579"/>
            <a:ext cx="55638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79" name="Google Shape;979;p18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80" name="Google Shape;980;p180"/>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One Column Content">
  <p:cSld name="One Column Content">
    <p:spTree>
      <p:nvGrpSpPr>
        <p:cNvPr id="1" name="Shape 981"/>
        <p:cNvGrpSpPr/>
        <p:nvPr/>
      </p:nvGrpSpPr>
      <p:grpSpPr>
        <a:xfrm>
          <a:off x="0" y="0"/>
          <a:ext cx="0" cy="0"/>
          <a:chOff x="0" y="0"/>
          <a:chExt cx="0" cy="0"/>
        </a:xfrm>
      </p:grpSpPr>
      <p:sp>
        <p:nvSpPr>
          <p:cNvPr id="982" name="Google Shape;982;p181"/>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83" name="Google Shape;983;p181"/>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84" name="Google Shape;984;p18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85"/>
        <p:cNvGrpSpPr/>
        <p:nvPr/>
      </p:nvGrpSpPr>
      <p:grpSpPr>
        <a:xfrm>
          <a:off x="0" y="0"/>
          <a:ext cx="0" cy="0"/>
          <a:chOff x="0" y="0"/>
          <a:chExt cx="0" cy="0"/>
        </a:xfrm>
      </p:grpSpPr>
      <p:sp>
        <p:nvSpPr>
          <p:cNvPr id="986" name="Google Shape;986;p182"/>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87" name="Google Shape;987;p182"/>
          <p:cNvSpPr txBox="1">
            <a:spLocks noGrp="1"/>
          </p:cNvSpPr>
          <p:nvPr>
            <p:ph type="body" idx="2"/>
          </p:nvPr>
        </p:nvSpPr>
        <p:spPr>
          <a:xfrm>
            <a:off x="4706541"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88" name="Google Shape;988;p182"/>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89" name="Google Shape;989;p18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990"/>
        <p:cNvGrpSpPr/>
        <p:nvPr/>
      </p:nvGrpSpPr>
      <p:grpSpPr>
        <a:xfrm>
          <a:off x="0" y="0"/>
          <a:ext cx="0" cy="0"/>
          <a:chOff x="0" y="0"/>
          <a:chExt cx="0" cy="0"/>
        </a:xfrm>
      </p:grpSpPr>
      <p:sp>
        <p:nvSpPr>
          <p:cNvPr id="991" name="Google Shape;991;p183"/>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92" name="Google Shape;992;p183"/>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93" name="Google Shape;993;p183"/>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94" name="Google Shape;994;p183"/>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95" name="Google Shape;995;p18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996"/>
        <p:cNvGrpSpPr/>
        <p:nvPr/>
      </p:nvGrpSpPr>
      <p:grpSpPr>
        <a:xfrm>
          <a:off x="0" y="0"/>
          <a:ext cx="0" cy="0"/>
          <a:chOff x="0" y="0"/>
          <a:chExt cx="0" cy="0"/>
        </a:xfrm>
      </p:grpSpPr>
      <p:sp>
        <p:nvSpPr>
          <p:cNvPr id="997" name="Google Shape;997;p184"/>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98" name="Google Shape;998;p184"/>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99" name="Google Shape;999;p184"/>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00" name="Google Shape;1000;p184"/>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01" name="Google Shape;1001;p184"/>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02" name="Google Shape;1002;p18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1003"/>
        <p:cNvGrpSpPr/>
        <p:nvPr/>
      </p:nvGrpSpPr>
      <p:grpSpPr>
        <a:xfrm>
          <a:off x="0" y="0"/>
          <a:ext cx="0" cy="0"/>
          <a:chOff x="0" y="0"/>
          <a:chExt cx="0" cy="0"/>
        </a:xfrm>
      </p:grpSpPr>
      <p:sp>
        <p:nvSpPr>
          <p:cNvPr id="1004" name="Google Shape;1004;p185"/>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05" name="Google Shape;1005;p185"/>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06" name="Google Shape;1006;p185"/>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07" name="Google Shape;1007;p185"/>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08" name="Google Shape;1008;p185"/>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09" name="Google Shape;1009;p185"/>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10" name="Google Shape;1010;p18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Header Red">
  <p:cSld name="Section Header Red">
    <p:bg>
      <p:bgPr>
        <a:solidFill>
          <a:srgbClr val="E0301E"/>
        </a:solidFill>
        <a:effectLst/>
      </p:bgPr>
    </p:bg>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1" name="Google Shape;161;p31"/>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Title and Full Content">
  <p:cSld name="Title and Full Content">
    <p:spTree>
      <p:nvGrpSpPr>
        <p:cNvPr id="1" name="Shape 1011"/>
        <p:cNvGrpSpPr/>
        <p:nvPr/>
      </p:nvGrpSpPr>
      <p:grpSpPr>
        <a:xfrm>
          <a:off x="0" y="0"/>
          <a:ext cx="0" cy="0"/>
          <a:chOff x="0" y="0"/>
          <a:chExt cx="0" cy="0"/>
        </a:xfrm>
      </p:grpSpPr>
      <p:sp>
        <p:nvSpPr>
          <p:cNvPr id="1012" name="Google Shape;1012;p186"/>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13" name="Google Shape;1013;p186"/>
          <p:cNvSpPr txBox="1">
            <a:spLocks noGrp="1"/>
          </p:cNvSpPr>
          <p:nvPr>
            <p:ph type="body" idx="1"/>
          </p:nvPr>
        </p:nvSpPr>
        <p:spPr>
          <a:xfrm>
            <a:off x="332185" y="1577340"/>
            <a:ext cx="84795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14" name="Google Shape;1014;p18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matchingName="Section Header Rose">
  <p:cSld name="Section Header Rose">
    <p:bg>
      <p:bgPr>
        <a:solidFill>
          <a:srgbClr val="D93954"/>
        </a:solidFill>
        <a:effectLst/>
      </p:bgPr>
    </p:bg>
    <p:spTree>
      <p:nvGrpSpPr>
        <p:cNvPr id="1" name="Shape 1015"/>
        <p:cNvGrpSpPr/>
        <p:nvPr/>
      </p:nvGrpSpPr>
      <p:grpSpPr>
        <a:xfrm>
          <a:off x="0" y="0"/>
          <a:ext cx="0" cy="0"/>
          <a:chOff x="0" y="0"/>
          <a:chExt cx="0" cy="0"/>
        </a:xfrm>
      </p:grpSpPr>
      <p:sp>
        <p:nvSpPr>
          <p:cNvPr id="1016" name="Google Shape;1016;p187"/>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17" name="Google Shape;1017;p187"/>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018"/>
        <p:cNvGrpSpPr/>
        <p:nvPr/>
      </p:nvGrpSpPr>
      <p:grpSpPr>
        <a:xfrm>
          <a:off x="0" y="0"/>
          <a:ext cx="0" cy="0"/>
          <a:chOff x="0" y="0"/>
          <a:chExt cx="0" cy="0"/>
        </a:xfrm>
      </p:grpSpPr>
      <p:sp>
        <p:nvSpPr>
          <p:cNvPr id="1019" name="Google Shape;1019;p188"/>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20" name="Google Shape;1020;p188"/>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21" name="Google Shape;1021;p188"/>
          <p:cNvSpPr txBox="1">
            <a:spLocks noGrp="1"/>
          </p:cNvSpPr>
          <p:nvPr>
            <p:ph type="title"/>
          </p:nvPr>
        </p:nvSpPr>
        <p:spPr>
          <a:xfrm>
            <a:off x="332185" y="324000"/>
            <a:ext cx="3988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22" name="Google Shape;1022;p18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1023"/>
        <p:cNvGrpSpPr/>
        <p:nvPr/>
      </p:nvGrpSpPr>
      <p:grpSpPr>
        <a:xfrm>
          <a:off x="0" y="0"/>
          <a:ext cx="0" cy="0"/>
          <a:chOff x="0" y="0"/>
          <a:chExt cx="0" cy="0"/>
        </a:xfrm>
      </p:grpSpPr>
      <p:sp>
        <p:nvSpPr>
          <p:cNvPr id="1024" name="Google Shape;1024;p189"/>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25" name="Google Shape;1025;p189"/>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26" name="Google Shape;1026;p189"/>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27" name="Google Shape;1027;p189"/>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28" name="Google Shape;1028;p189"/>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29" name="Google Shape;1029;p189"/>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30" name="Google Shape;1030;p18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31" name="Google Shape;1031;p18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2"/>
        <p:cNvGrpSpPr/>
        <p:nvPr/>
      </p:nvGrpSpPr>
      <p:grpSpPr>
        <a:xfrm>
          <a:off x="0" y="0"/>
          <a:ext cx="0" cy="0"/>
          <a:chOff x="0" y="0"/>
          <a:chExt cx="0" cy="0"/>
        </a:xfrm>
      </p:grpSpPr>
      <p:sp>
        <p:nvSpPr>
          <p:cNvPr id="1033" name="Google Shape;1033;p190"/>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34" name="Google Shape;1034;p19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1035"/>
        <p:cNvGrpSpPr/>
        <p:nvPr/>
      </p:nvGrpSpPr>
      <p:grpSpPr>
        <a:xfrm>
          <a:off x="0" y="0"/>
          <a:ext cx="0" cy="0"/>
          <a:chOff x="0" y="0"/>
          <a:chExt cx="0" cy="0"/>
        </a:xfrm>
      </p:grpSpPr>
      <p:sp>
        <p:nvSpPr>
          <p:cNvPr id="1036" name="Google Shape;1036;p191"/>
          <p:cNvSpPr txBox="1">
            <a:spLocks noGrp="1"/>
          </p:cNvSpPr>
          <p:nvPr>
            <p:ph type="body" idx="1"/>
          </p:nvPr>
        </p:nvSpPr>
        <p:spPr>
          <a:xfrm>
            <a:off x="332185"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37" name="Google Shape;1037;p191"/>
          <p:cNvSpPr txBox="1">
            <a:spLocks noGrp="1"/>
          </p:cNvSpPr>
          <p:nvPr>
            <p:ph type="body" idx="2"/>
          </p:nvPr>
        </p:nvSpPr>
        <p:spPr>
          <a:xfrm>
            <a:off x="332185"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3"/>
              </a:buClr>
              <a:buSzPts val="6400"/>
              <a:buFont typeface="Arial"/>
              <a:buNone/>
              <a:defRPr sz="6400" b="0" i="0" u="none" strike="noStrike" cap="none">
                <a:solidFill>
                  <a:schemeClr val="accent3"/>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38" name="Google Shape;1038;p191"/>
          <p:cNvSpPr txBox="1">
            <a:spLocks noGrp="1"/>
          </p:cNvSpPr>
          <p:nvPr>
            <p:ph type="body" idx="3"/>
          </p:nvPr>
        </p:nvSpPr>
        <p:spPr>
          <a:xfrm>
            <a:off x="3245643" y="1571625"/>
            <a:ext cx="26502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6400"/>
              <a:buFont typeface="Arial"/>
              <a:buNone/>
              <a:defRPr sz="6400" b="0" i="0" u="none" strike="noStrike" cap="none">
                <a:solidFill>
                  <a:schemeClr val="dk2"/>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39" name="Google Shape;1039;p191"/>
          <p:cNvSpPr txBox="1">
            <a:spLocks noGrp="1"/>
          </p:cNvSpPr>
          <p:nvPr>
            <p:ph type="body" idx="4"/>
          </p:nvPr>
        </p:nvSpPr>
        <p:spPr>
          <a:xfrm>
            <a:off x="6166929"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1"/>
              </a:buClr>
              <a:buSzPts val="6400"/>
              <a:buFont typeface="Arial"/>
              <a:buNone/>
              <a:defRPr sz="6400" b="0" i="0" u="none" strike="noStrike" cap="none">
                <a:solidFill>
                  <a:schemeClr val="accent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40" name="Google Shape;1040;p191"/>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41" name="Google Shape;1041;p19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42" name="Google Shape;1042;p191"/>
          <p:cNvSpPr txBox="1">
            <a:spLocks noGrp="1"/>
          </p:cNvSpPr>
          <p:nvPr>
            <p:ph type="body" idx="5"/>
          </p:nvPr>
        </p:nvSpPr>
        <p:spPr>
          <a:xfrm>
            <a:off x="3245644" y="2699657"/>
            <a:ext cx="26502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43" name="Google Shape;1043;p191"/>
          <p:cNvSpPr txBox="1">
            <a:spLocks noGrp="1"/>
          </p:cNvSpPr>
          <p:nvPr>
            <p:ph type="body" idx="6"/>
          </p:nvPr>
        </p:nvSpPr>
        <p:spPr>
          <a:xfrm>
            <a:off x="6166929"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Infographic and Chart">
  <p:cSld name="Infographic and Chart">
    <p:spTree>
      <p:nvGrpSpPr>
        <p:cNvPr id="1" name="Shape 1044"/>
        <p:cNvGrpSpPr/>
        <p:nvPr/>
      </p:nvGrpSpPr>
      <p:grpSpPr>
        <a:xfrm>
          <a:off x="0" y="0"/>
          <a:ext cx="0" cy="0"/>
          <a:chOff x="0" y="0"/>
          <a:chExt cx="0" cy="0"/>
        </a:xfrm>
      </p:grpSpPr>
      <p:sp>
        <p:nvSpPr>
          <p:cNvPr id="1045" name="Google Shape;1045;p192"/>
          <p:cNvSpPr/>
          <p:nvPr/>
        </p:nvSpPr>
        <p:spPr>
          <a:xfrm>
            <a:off x="0" y="1577579"/>
            <a:ext cx="2979000" cy="30516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6" name="Google Shape;1046;p192"/>
          <p:cNvSpPr txBox="1">
            <a:spLocks noGrp="1"/>
          </p:cNvSpPr>
          <p:nvPr>
            <p:ph type="body" idx="1"/>
          </p:nvPr>
        </p:nvSpPr>
        <p:spPr>
          <a:xfrm>
            <a:off x="270277" y="1577340"/>
            <a:ext cx="2709000" cy="1302900"/>
          </a:xfrm>
          <a:prstGeom prst="rect">
            <a:avLst/>
          </a:prstGeom>
          <a:noFill/>
          <a:ln>
            <a:noFill/>
          </a:ln>
        </p:spPr>
        <p:txBody>
          <a:bodyPr spcFirstLastPara="1" wrap="square" lIns="0" tIns="0" rIns="0" bIns="0" anchor="t" anchorCtr="0">
            <a:noAutofit/>
          </a:bodyPr>
          <a:lstStyle>
            <a:lvl1pPr marL="457200" marR="0" lvl="0" indent="-228600" algn="l">
              <a:lnSpc>
                <a:spcPct val="80000"/>
              </a:lnSpc>
              <a:spcBef>
                <a:spcPts val="0"/>
              </a:spcBef>
              <a:spcAft>
                <a:spcPts val="0"/>
              </a:spcAft>
              <a:buClr>
                <a:schemeClr val="lt1"/>
              </a:buClr>
              <a:buSzPts val="10200"/>
              <a:buFont typeface="Arial"/>
              <a:buNone/>
              <a:defRPr sz="10200" b="1" i="0" u="none" strike="noStrike" cap="none">
                <a:solidFill>
                  <a:schemeClr val="lt1"/>
                </a:solidFill>
                <a:latin typeface="Arial"/>
                <a:ea typeface="Arial"/>
                <a:cs typeface="Arial"/>
                <a:sym typeface="Arial"/>
              </a:defRPr>
            </a:lvl1pPr>
            <a:lvl2pPr marL="914400" marR="0" lvl="1"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47" name="Google Shape;1047;p192"/>
          <p:cNvSpPr txBox="1">
            <a:spLocks noGrp="1"/>
          </p:cNvSpPr>
          <p:nvPr>
            <p:ph type="body" idx="2"/>
          </p:nvPr>
        </p:nvSpPr>
        <p:spPr>
          <a:xfrm>
            <a:off x="332185" y="2948940"/>
            <a:ext cx="2496900" cy="15465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048" name="Google Shape;1048;p192"/>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49" name="Google Shape;1049;p19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matchingName="One Column Content Dark">
  <p:cSld name="One Column Content Dark">
    <p:bg>
      <p:bgPr>
        <a:solidFill>
          <a:srgbClr val="464646"/>
        </a:solidFill>
        <a:effectLst/>
      </p:bgPr>
    </p:bg>
    <p:spTree>
      <p:nvGrpSpPr>
        <p:cNvPr id="1" name="Shape 1050"/>
        <p:cNvGrpSpPr/>
        <p:nvPr/>
      </p:nvGrpSpPr>
      <p:grpSpPr>
        <a:xfrm>
          <a:off x="0" y="0"/>
          <a:ext cx="0" cy="0"/>
          <a:chOff x="0" y="0"/>
          <a:chExt cx="0" cy="0"/>
        </a:xfrm>
      </p:grpSpPr>
      <p:sp>
        <p:nvSpPr>
          <p:cNvPr id="1051" name="Google Shape;1051;p193"/>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052" name="Google Shape;1052;p193"/>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53" name="Google Shape;1053;p19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54" name="Google Shape;1054;p193"/>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matchingName="Title and Chart Dark">
  <p:cSld name="Title and Chart Dark">
    <p:bg>
      <p:bgPr>
        <a:solidFill>
          <a:srgbClr val="464646"/>
        </a:solidFill>
        <a:effectLst/>
      </p:bgPr>
    </p:bg>
    <p:spTree>
      <p:nvGrpSpPr>
        <p:cNvPr id="1" name="Shape 1055"/>
        <p:cNvGrpSpPr/>
        <p:nvPr/>
      </p:nvGrpSpPr>
      <p:grpSpPr>
        <a:xfrm>
          <a:off x="0" y="0"/>
          <a:ext cx="0" cy="0"/>
          <a:chOff x="0" y="0"/>
          <a:chExt cx="0" cy="0"/>
        </a:xfrm>
      </p:grpSpPr>
      <p:sp>
        <p:nvSpPr>
          <p:cNvPr id="1056" name="Google Shape;1056;p194"/>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57" name="Google Shape;1057;p19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58" name="Google Shape;1058;p194"/>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1059"/>
        <p:cNvGrpSpPr/>
        <p:nvPr/>
      </p:nvGrpSpPr>
      <p:grpSpPr>
        <a:xfrm>
          <a:off x="0" y="0"/>
          <a:ext cx="0" cy="0"/>
          <a:chOff x="0" y="0"/>
          <a:chExt cx="0" cy="0"/>
        </a:xfrm>
      </p:grpSpPr>
      <p:sp>
        <p:nvSpPr>
          <p:cNvPr id="1060" name="Google Shape;1060;p195"/>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61" name="Google Shape;1061;p195"/>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62" name="Google Shape;1062;p19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4" name="Google Shape;164;p32"/>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matchingName="One Column Chart Dark">
  <p:cSld name="One Column Chart Dark">
    <p:bg>
      <p:bgPr>
        <a:solidFill>
          <a:srgbClr val="464646"/>
        </a:solidFill>
        <a:effectLst/>
      </p:bgPr>
    </p:bg>
    <p:spTree>
      <p:nvGrpSpPr>
        <p:cNvPr id="1" name="Shape 1063"/>
        <p:cNvGrpSpPr/>
        <p:nvPr/>
      </p:nvGrpSpPr>
      <p:grpSpPr>
        <a:xfrm>
          <a:off x="0" y="0"/>
          <a:ext cx="0" cy="0"/>
          <a:chOff x="0" y="0"/>
          <a:chExt cx="0" cy="0"/>
        </a:xfrm>
      </p:grpSpPr>
      <p:sp>
        <p:nvSpPr>
          <p:cNvPr id="1064" name="Google Shape;1064;p196"/>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065" name="Google Shape;1065;p196"/>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66" name="Google Shape;1066;p19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67" name="Google Shape;1067;p196"/>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1068"/>
        <p:cNvGrpSpPr/>
        <p:nvPr/>
      </p:nvGrpSpPr>
      <p:grpSpPr>
        <a:xfrm>
          <a:off x="0" y="0"/>
          <a:ext cx="0" cy="0"/>
          <a:chOff x="0" y="0"/>
          <a:chExt cx="0" cy="0"/>
        </a:xfrm>
      </p:grpSpPr>
      <p:sp>
        <p:nvSpPr>
          <p:cNvPr id="1069" name="Google Shape;1069;p197"/>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70" name="Google Shape;1070;p197"/>
          <p:cNvSpPr txBox="1">
            <a:spLocks noGrp="1"/>
          </p:cNvSpPr>
          <p:nvPr>
            <p:ph type="body" idx="2"/>
          </p:nvPr>
        </p:nvSpPr>
        <p:spPr>
          <a:xfrm>
            <a:off x="251972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71" name="Google Shape;1071;p197"/>
          <p:cNvSpPr txBox="1">
            <a:spLocks noGrp="1"/>
          </p:cNvSpPr>
          <p:nvPr>
            <p:ph type="body" idx="3"/>
          </p:nvPr>
        </p:nvSpPr>
        <p:spPr>
          <a:xfrm>
            <a:off x="470727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72" name="Google Shape;1072;p197"/>
          <p:cNvSpPr txBox="1">
            <a:spLocks noGrp="1"/>
          </p:cNvSpPr>
          <p:nvPr>
            <p:ph type="body" idx="4"/>
          </p:nvPr>
        </p:nvSpPr>
        <p:spPr>
          <a:xfrm>
            <a:off x="6894816"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73" name="Google Shape;1073;p197"/>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74" name="Google Shape;1074;p19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1075"/>
        <p:cNvGrpSpPr/>
        <p:nvPr/>
      </p:nvGrpSpPr>
      <p:grpSpPr>
        <a:xfrm>
          <a:off x="0" y="0"/>
          <a:ext cx="0" cy="0"/>
          <a:chOff x="0" y="0"/>
          <a:chExt cx="0" cy="0"/>
        </a:xfrm>
      </p:grpSpPr>
      <p:sp>
        <p:nvSpPr>
          <p:cNvPr id="1076" name="Google Shape;1076;p198"/>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77" name="Google Shape;1077;p198"/>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78" name="Google Shape;1078;p198"/>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79" name="Google Shape;1079;p198"/>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80" name="Google Shape;1080;p198"/>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081" name="Google Shape;1081;p198"/>
          <p:cNvSpPr txBox="1">
            <a:spLocks noGrp="1"/>
          </p:cNvSpPr>
          <p:nvPr>
            <p:ph type="body" idx="2"/>
          </p:nvPr>
        </p:nvSpPr>
        <p:spPr>
          <a:xfrm>
            <a:off x="251972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082" name="Google Shape;1082;p198"/>
          <p:cNvSpPr txBox="1">
            <a:spLocks noGrp="1"/>
          </p:cNvSpPr>
          <p:nvPr>
            <p:ph type="body" idx="3"/>
          </p:nvPr>
        </p:nvSpPr>
        <p:spPr>
          <a:xfrm>
            <a:off x="4707271"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083" name="Google Shape;1083;p198"/>
          <p:cNvSpPr txBox="1">
            <a:spLocks noGrp="1"/>
          </p:cNvSpPr>
          <p:nvPr>
            <p:ph type="body" idx="4"/>
          </p:nvPr>
        </p:nvSpPr>
        <p:spPr>
          <a:xfrm>
            <a:off x="6894816"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084" name="Google Shape;1084;p198"/>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85" name="Google Shape;1085;p19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1086"/>
        <p:cNvGrpSpPr/>
        <p:nvPr/>
      </p:nvGrpSpPr>
      <p:grpSpPr>
        <a:xfrm>
          <a:off x="0" y="0"/>
          <a:ext cx="0" cy="0"/>
          <a:chOff x="0" y="0"/>
          <a:chExt cx="0" cy="0"/>
        </a:xfrm>
      </p:grpSpPr>
      <p:sp>
        <p:nvSpPr>
          <p:cNvPr id="1087" name="Google Shape;1087;p199"/>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88" name="Google Shape;1088;p199"/>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400"/>
              <a:buFont typeface="Georgia"/>
              <a:buNone/>
              <a:defRPr sz="4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89" name="Google Shape;1089;p199"/>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90" name="Google Shape;1090;p199"/>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1091" name="Google Shape;1091;p199"/>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92" name="Google Shape;1092;p199"/>
          <p:cNvSpPr txBox="1"/>
          <p:nvPr/>
        </p:nvSpPr>
        <p:spPr>
          <a:xfrm>
            <a:off x="332185" y="3300411"/>
            <a:ext cx="4105500" cy="25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 sz="900" b="0" i="0" u="none" strike="noStrike" cap="none">
                <a:solidFill>
                  <a:schemeClr val="dk1"/>
                </a:solidFill>
                <a:latin typeface="Arial"/>
                <a:ea typeface="Arial"/>
                <a:cs typeface="Arial"/>
                <a:sym typeface="Arial"/>
              </a:rPr>
              <a:t>pwc.com</a:t>
            </a:r>
            <a:endParaRPr sz="900" b="0" i="0" u="none" strike="noStrike" cap="none">
              <a:solidFill>
                <a:schemeClr val="dk1"/>
              </a:solidFill>
              <a:latin typeface="Arial"/>
              <a:ea typeface="Arial"/>
              <a:cs typeface="Arial"/>
              <a:sym typeface="Arial"/>
            </a:endParaRPr>
          </a:p>
        </p:txBody>
      </p:sp>
    </p:spTree>
  </p:cSld>
  <p:clrMapOvr>
    <a:masterClrMapping/>
  </p:clrMapOvr>
  <p:transition spd="med">
    <p:pull/>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1093"/>
        <p:cNvGrpSpPr/>
        <p:nvPr/>
      </p:nvGrpSpPr>
      <p:grpSpPr>
        <a:xfrm>
          <a:off x="0" y="0"/>
          <a:ext cx="0" cy="0"/>
          <a:chOff x="0" y="0"/>
          <a:chExt cx="0" cy="0"/>
        </a:xfrm>
      </p:grpSpPr>
      <p:grpSp>
        <p:nvGrpSpPr>
          <p:cNvPr id="1094" name="Google Shape;1094;p200"/>
          <p:cNvGrpSpPr/>
          <p:nvPr/>
        </p:nvGrpSpPr>
        <p:grpSpPr>
          <a:xfrm>
            <a:off x="0" y="0"/>
            <a:ext cx="6685576" cy="5143501"/>
            <a:chOff x="0" y="0"/>
            <a:chExt cx="8914102" cy="6858001"/>
          </a:xfrm>
        </p:grpSpPr>
        <p:sp>
          <p:nvSpPr>
            <p:cNvPr id="1095" name="Google Shape;1095;p200"/>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096" name="Google Shape;1096;p200"/>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097" name="Google Shape;1097;p200"/>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98" name="Google Shape;1098;p200"/>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1099"/>
        <p:cNvGrpSpPr/>
        <p:nvPr/>
      </p:nvGrpSpPr>
      <p:grpSpPr>
        <a:xfrm>
          <a:off x="0" y="0"/>
          <a:ext cx="0" cy="0"/>
          <a:chOff x="0" y="0"/>
          <a:chExt cx="0" cy="0"/>
        </a:xfrm>
      </p:grpSpPr>
      <p:sp>
        <p:nvSpPr>
          <p:cNvPr id="1100" name="Google Shape;1100;p201"/>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01" name="Google Shape;1101;p201"/>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02" name="Google Shape;1102;p20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03" name="Google Shape;1103;p201"/>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1104"/>
        <p:cNvGrpSpPr/>
        <p:nvPr/>
      </p:nvGrpSpPr>
      <p:grpSpPr>
        <a:xfrm>
          <a:off x="0" y="0"/>
          <a:ext cx="0" cy="0"/>
          <a:chOff x="0" y="0"/>
          <a:chExt cx="0" cy="0"/>
        </a:xfrm>
      </p:grpSpPr>
      <p:sp>
        <p:nvSpPr>
          <p:cNvPr id="1105" name="Google Shape;1105;p202"/>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06" name="Google Shape;1106;p202"/>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07" name="Google Shape;1107;p20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08" name="Google Shape;1108;p202"/>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1109"/>
        <p:cNvGrpSpPr/>
        <p:nvPr/>
      </p:nvGrpSpPr>
      <p:grpSpPr>
        <a:xfrm>
          <a:off x="0" y="0"/>
          <a:ext cx="0" cy="0"/>
          <a:chOff x="0" y="0"/>
          <a:chExt cx="0" cy="0"/>
        </a:xfrm>
      </p:grpSpPr>
      <p:sp>
        <p:nvSpPr>
          <p:cNvPr id="1110" name="Google Shape;1110;p203"/>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11" name="Google Shape;1111;p203"/>
          <p:cNvSpPr txBox="1">
            <a:spLocks noGrp="1"/>
          </p:cNvSpPr>
          <p:nvPr>
            <p:ph type="body" idx="2"/>
          </p:nvPr>
        </p:nvSpPr>
        <p:spPr>
          <a:xfrm>
            <a:off x="4706541" y="1577578"/>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12" name="Google Shape;1112;p203"/>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13" name="Google Shape;1113;p20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14" name="Google Shape;1114;p203"/>
          <p:cNvSpPr txBox="1">
            <a:spLocks noGrp="1"/>
          </p:cNvSpPr>
          <p:nvPr>
            <p:ph type="subTitle" idx="3"/>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1115"/>
        <p:cNvGrpSpPr/>
        <p:nvPr/>
      </p:nvGrpSpPr>
      <p:grpSpPr>
        <a:xfrm>
          <a:off x="0" y="0"/>
          <a:ext cx="0" cy="0"/>
          <a:chOff x="0" y="0"/>
          <a:chExt cx="0" cy="0"/>
        </a:xfrm>
      </p:grpSpPr>
      <p:sp>
        <p:nvSpPr>
          <p:cNvPr id="1116" name="Google Shape;1116;p204"/>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17" name="Google Shape;1117;p204"/>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18" name="Google Shape;1118;p204"/>
          <p:cNvSpPr txBox="1">
            <a:spLocks noGrp="1"/>
          </p:cNvSpPr>
          <p:nvPr>
            <p:ph type="title"/>
          </p:nvPr>
        </p:nvSpPr>
        <p:spPr>
          <a:xfrm>
            <a:off x="332185" y="322885"/>
            <a:ext cx="3988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19" name="Google Shape;1119;p20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20" name="Google Shape;1120;p204"/>
          <p:cNvSpPr txBox="1">
            <a:spLocks noGrp="1"/>
          </p:cNvSpPr>
          <p:nvPr>
            <p:ph type="subTitle" idx="2"/>
          </p:nvPr>
        </p:nvSpPr>
        <p:spPr>
          <a:xfrm>
            <a:off x="332184" y="700075"/>
            <a:ext cx="3988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1121"/>
        <p:cNvGrpSpPr/>
        <p:nvPr/>
      </p:nvGrpSpPr>
      <p:grpSpPr>
        <a:xfrm>
          <a:off x="0" y="0"/>
          <a:ext cx="0" cy="0"/>
          <a:chOff x="0" y="0"/>
          <a:chExt cx="0" cy="0"/>
        </a:xfrm>
      </p:grpSpPr>
      <p:sp>
        <p:nvSpPr>
          <p:cNvPr id="1122" name="Google Shape;1122;p205"/>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23" name="Google Shape;1123;p205"/>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24" name="Google Shape;1124;p205"/>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25" name="Google Shape;1125;p205"/>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26" name="Google Shape;1126;p20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27" name="Google Shape;1127;p205"/>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1128"/>
        <p:cNvGrpSpPr/>
        <p:nvPr/>
      </p:nvGrpSpPr>
      <p:grpSpPr>
        <a:xfrm>
          <a:off x="0" y="0"/>
          <a:ext cx="0" cy="0"/>
          <a:chOff x="0" y="0"/>
          <a:chExt cx="0" cy="0"/>
        </a:xfrm>
      </p:grpSpPr>
      <p:sp>
        <p:nvSpPr>
          <p:cNvPr id="1129" name="Google Shape;1129;p206"/>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30" name="Google Shape;1130;p206"/>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31" name="Google Shape;1131;p206"/>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32" name="Google Shape;1132;p206"/>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33" name="Google Shape;1133;p206"/>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34" name="Google Shape;1134;p20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35" name="Google Shape;1135;p206"/>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1136"/>
        <p:cNvGrpSpPr/>
        <p:nvPr/>
      </p:nvGrpSpPr>
      <p:grpSpPr>
        <a:xfrm>
          <a:off x="0" y="0"/>
          <a:ext cx="0" cy="0"/>
          <a:chOff x="0" y="0"/>
          <a:chExt cx="0" cy="0"/>
        </a:xfrm>
      </p:grpSpPr>
      <p:sp>
        <p:nvSpPr>
          <p:cNvPr id="1137" name="Google Shape;1137;p207"/>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38" name="Google Shape;1138;p207"/>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39" name="Google Shape;1139;p207"/>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40" name="Google Shape;1140;p207"/>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41" name="Google Shape;1141;p207"/>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42" name="Google Shape;1142;p207"/>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43" name="Google Shape;1143;p20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44" name="Google Shape;1144;p207"/>
          <p:cNvSpPr txBox="1">
            <a:spLocks noGrp="1"/>
          </p:cNvSpPr>
          <p:nvPr>
            <p:ph type="subTitle" idx="6"/>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1145"/>
        <p:cNvGrpSpPr/>
        <p:nvPr/>
      </p:nvGrpSpPr>
      <p:grpSpPr>
        <a:xfrm>
          <a:off x="0" y="0"/>
          <a:ext cx="0" cy="0"/>
          <a:chOff x="0" y="0"/>
          <a:chExt cx="0" cy="0"/>
        </a:xfrm>
      </p:grpSpPr>
      <p:sp>
        <p:nvSpPr>
          <p:cNvPr id="1146" name="Google Shape;1146;p208"/>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47" name="Google Shape;1147;p208"/>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48" name="Google Shape;1148;p208"/>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49" name="Google Shape;1149;p208"/>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50" name="Google Shape;1150;p208"/>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51" name="Google Shape;1151;p208"/>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52" name="Google Shape;1152;p208"/>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53" name="Google Shape;1153;p20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54" name="Google Shape;1154;p208"/>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1155"/>
        <p:cNvGrpSpPr/>
        <p:nvPr/>
      </p:nvGrpSpPr>
      <p:grpSpPr>
        <a:xfrm>
          <a:off x="0" y="0"/>
          <a:ext cx="0" cy="0"/>
          <a:chOff x="0" y="0"/>
          <a:chExt cx="0" cy="0"/>
        </a:xfrm>
      </p:grpSpPr>
      <p:sp>
        <p:nvSpPr>
          <p:cNvPr id="1156" name="Google Shape;1156;p209"/>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57" name="Google Shape;1157;p209"/>
          <p:cNvSpPr txBox="1">
            <a:spLocks noGrp="1"/>
          </p:cNvSpPr>
          <p:nvPr>
            <p:ph type="body" idx="2"/>
          </p:nvPr>
        </p:nvSpPr>
        <p:spPr>
          <a:xfrm>
            <a:off x="251864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58" name="Google Shape;1158;p209"/>
          <p:cNvSpPr txBox="1">
            <a:spLocks noGrp="1"/>
          </p:cNvSpPr>
          <p:nvPr>
            <p:ph type="body" idx="3"/>
          </p:nvPr>
        </p:nvSpPr>
        <p:spPr>
          <a:xfrm>
            <a:off x="470511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59" name="Google Shape;1159;p209"/>
          <p:cNvSpPr txBox="1">
            <a:spLocks noGrp="1"/>
          </p:cNvSpPr>
          <p:nvPr>
            <p:ph type="body" idx="4"/>
          </p:nvPr>
        </p:nvSpPr>
        <p:spPr>
          <a:xfrm>
            <a:off x="689157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60" name="Google Shape;1160;p209"/>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61" name="Google Shape;1161;p20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62" name="Google Shape;1162;p209"/>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1163"/>
        <p:cNvGrpSpPr/>
        <p:nvPr/>
      </p:nvGrpSpPr>
      <p:grpSpPr>
        <a:xfrm>
          <a:off x="0" y="0"/>
          <a:ext cx="0" cy="0"/>
          <a:chOff x="0" y="0"/>
          <a:chExt cx="0" cy="0"/>
        </a:xfrm>
      </p:grpSpPr>
      <p:sp>
        <p:nvSpPr>
          <p:cNvPr id="1164" name="Google Shape;1164;p210"/>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65" name="Google Shape;1165;p210"/>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66" name="Google Shape;1166;p210"/>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67" name="Google Shape;1167;p210"/>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68" name="Google Shape;1168;p210"/>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169" name="Google Shape;1169;p210"/>
          <p:cNvSpPr txBox="1">
            <a:spLocks noGrp="1"/>
          </p:cNvSpPr>
          <p:nvPr>
            <p:ph type="body" idx="2"/>
          </p:nvPr>
        </p:nvSpPr>
        <p:spPr>
          <a:xfrm>
            <a:off x="251864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170" name="Google Shape;1170;p210"/>
          <p:cNvSpPr txBox="1">
            <a:spLocks noGrp="1"/>
          </p:cNvSpPr>
          <p:nvPr>
            <p:ph type="body" idx="3"/>
          </p:nvPr>
        </p:nvSpPr>
        <p:spPr>
          <a:xfrm>
            <a:off x="4705112"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171" name="Google Shape;1171;p210"/>
          <p:cNvSpPr txBox="1">
            <a:spLocks noGrp="1"/>
          </p:cNvSpPr>
          <p:nvPr>
            <p:ph type="body" idx="4"/>
          </p:nvPr>
        </p:nvSpPr>
        <p:spPr>
          <a:xfrm>
            <a:off x="6891575"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172" name="Google Shape;1172;p210"/>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73" name="Google Shape;1173;p21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74" name="Google Shape;1174;p210"/>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1175"/>
        <p:cNvGrpSpPr/>
        <p:nvPr/>
      </p:nvGrpSpPr>
      <p:grpSpPr>
        <a:xfrm>
          <a:off x="0" y="0"/>
          <a:ext cx="0" cy="0"/>
          <a:chOff x="0" y="0"/>
          <a:chExt cx="0" cy="0"/>
        </a:xfrm>
      </p:grpSpPr>
      <p:sp>
        <p:nvSpPr>
          <p:cNvPr id="1176" name="Google Shape;1176;p211"/>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77" name="Google Shape;1177;p211"/>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78" name="Google Shape;1178;p21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79" name="Google Shape;1179;p211"/>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1180"/>
        <p:cNvGrpSpPr/>
        <p:nvPr/>
      </p:nvGrpSpPr>
      <p:grpSpPr>
        <a:xfrm>
          <a:off x="0" y="0"/>
          <a:ext cx="0" cy="0"/>
          <a:chOff x="0" y="0"/>
          <a:chExt cx="0" cy="0"/>
        </a:xfrm>
      </p:grpSpPr>
      <p:sp>
        <p:nvSpPr>
          <p:cNvPr id="1181" name="Google Shape;1181;p212"/>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2"/>
        <p:cNvGrpSpPr/>
        <p:nvPr/>
      </p:nvGrpSpPr>
      <p:grpSpPr>
        <a:xfrm>
          <a:off x="0" y="0"/>
          <a:ext cx="0" cy="0"/>
          <a:chOff x="0" y="0"/>
          <a:chExt cx="0" cy="0"/>
        </a:xfrm>
      </p:grpSpPr>
      <p:sp>
        <p:nvSpPr>
          <p:cNvPr id="1183" name="Google Shape;1183;p21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1191"/>
        <p:cNvGrpSpPr/>
        <p:nvPr/>
      </p:nvGrpSpPr>
      <p:grpSpPr>
        <a:xfrm>
          <a:off x="0" y="0"/>
          <a:ext cx="0" cy="0"/>
          <a:chOff x="0" y="0"/>
          <a:chExt cx="0" cy="0"/>
        </a:xfrm>
      </p:grpSpPr>
      <p:sp>
        <p:nvSpPr>
          <p:cNvPr id="1192" name="Google Shape;1192;p215"/>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93" name="Google Shape;1193;p215"/>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pic>
        <p:nvPicPr>
          <p:cNvPr id="1194" name="Google Shape;1194;p215"/>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1195"/>
        <p:cNvGrpSpPr/>
        <p:nvPr/>
      </p:nvGrpSpPr>
      <p:grpSpPr>
        <a:xfrm>
          <a:off x="0" y="0"/>
          <a:ext cx="0" cy="0"/>
          <a:chOff x="0" y="0"/>
          <a:chExt cx="0" cy="0"/>
        </a:xfrm>
      </p:grpSpPr>
      <p:sp>
        <p:nvSpPr>
          <p:cNvPr id="1196" name="Google Shape;1196;p216"/>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7" name="Google Shape;1197;p216"/>
          <p:cNvSpPr/>
          <p:nvPr/>
        </p:nvSpPr>
        <p:spPr>
          <a:xfrm>
            <a:off x="0" y="2571750"/>
            <a:ext cx="6072300" cy="8574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8" name="Google Shape;1198;p216"/>
          <p:cNvSpPr/>
          <p:nvPr/>
        </p:nvSpPr>
        <p:spPr>
          <a:xfrm>
            <a:off x="6072188" y="0"/>
            <a:ext cx="3071700" cy="2571900"/>
          </a:xfrm>
          <a:prstGeom prst="rect">
            <a:avLst/>
          </a:prstGeom>
          <a:solidFill>
            <a:srgbClr val="EB8C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9" name="Google Shape;1199;p216"/>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00" name="Google Shape;1200;p216"/>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201" name="Google Shape;1201;p216"/>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70"/>
        <p:cNvGrpSpPr/>
        <p:nvPr/>
      </p:nvGrpSpPr>
      <p:grpSpPr>
        <a:xfrm>
          <a:off x="0" y="0"/>
          <a:ext cx="0" cy="0"/>
          <a:chOff x="0" y="0"/>
          <a:chExt cx="0" cy="0"/>
        </a:xfrm>
      </p:grpSpPr>
      <p:sp>
        <p:nvSpPr>
          <p:cNvPr id="71" name="Google Shape;71;p16"/>
          <p:cNvSpPr/>
          <p:nvPr/>
        </p:nvSpPr>
        <p:spPr>
          <a:xfrm>
            <a:off x="0" y="0"/>
            <a:ext cx="6072300" cy="25719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Google Shape;72;p16"/>
          <p:cNvSpPr/>
          <p:nvPr/>
        </p:nvSpPr>
        <p:spPr>
          <a:xfrm>
            <a:off x="0" y="2571750"/>
            <a:ext cx="60723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 name="Google Shape;73;p16"/>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 name="Google Shape;74;p16"/>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5" name="Google Shape;75;p16"/>
          <p:cNvSpPr txBox="1">
            <a:spLocks noGrp="1"/>
          </p:cNvSpPr>
          <p:nvPr>
            <p:ph type="subTitle" idx="1"/>
          </p:nvPr>
        </p:nvSpPr>
        <p:spPr>
          <a:xfrm>
            <a:off x="332185" y="2811780"/>
            <a:ext cx="41082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76" name="Google Shape;76;p16"/>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ection Header Red Manual">
  <p:cSld name="Section Header Red Manual">
    <p:bg>
      <p:bgPr>
        <a:solidFill>
          <a:srgbClr val="E0301E"/>
        </a:solidFill>
        <a:effectLst/>
      </p:bgPr>
    </p:bg>
    <p:spTree>
      <p:nvGrpSpPr>
        <p:cNvPr id="1" name="Shape 167"/>
        <p:cNvGrpSpPr/>
        <p:nvPr/>
      </p:nvGrpSpPr>
      <p:grpSpPr>
        <a:xfrm>
          <a:off x="0" y="0"/>
          <a:ext cx="0" cy="0"/>
          <a:chOff x="0" y="0"/>
          <a:chExt cx="0" cy="0"/>
        </a:xfrm>
      </p:grpSpPr>
      <p:sp>
        <p:nvSpPr>
          <p:cNvPr id="168" name="Google Shape;168;p34"/>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1202"/>
        <p:cNvGrpSpPr/>
        <p:nvPr/>
      </p:nvGrpSpPr>
      <p:grpSpPr>
        <a:xfrm>
          <a:off x="0" y="0"/>
          <a:ext cx="0" cy="0"/>
          <a:chOff x="0" y="0"/>
          <a:chExt cx="0" cy="0"/>
        </a:xfrm>
      </p:grpSpPr>
      <p:sp>
        <p:nvSpPr>
          <p:cNvPr id="1203" name="Google Shape;1203;p217"/>
          <p:cNvSpPr/>
          <p:nvPr/>
        </p:nvSpPr>
        <p:spPr>
          <a:xfrm>
            <a:off x="0" y="0"/>
            <a:ext cx="6072300" cy="25719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4" name="Google Shape;1204;p217"/>
          <p:cNvSpPr/>
          <p:nvPr/>
        </p:nvSpPr>
        <p:spPr>
          <a:xfrm>
            <a:off x="0" y="2571750"/>
            <a:ext cx="60723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5" name="Google Shape;1205;p217"/>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6" name="Google Shape;1206;p217"/>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07" name="Google Shape;1207;p217"/>
          <p:cNvSpPr txBox="1">
            <a:spLocks noGrp="1"/>
          </p:cNvSpPr>
          <p:nvPr>
            <p:ph type="subTitle" idx="1"/>
          </p:nvPr>
        </p:nvSpPr>
        <p:spPr>
          <a:xfrm>
            <a:off x="332185" y="2811780"/>
            <a:ext cx="41082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208" name="Google Shape;1208;p217"/>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matchingName="Title Slide 1 Dark Grey">
  <p:cSld name="Title Slide 1 Dark Grey">
    <p:spTree>
      <p:nvGrpSpPr>
        <p:cNvPr id="1" name="Shape 1209"/>
        <p:cNvGrpSpPr/>
        <p:nvPr/>
      </p:nvGrpSpPr>
      <p:grpSpPr>
        <a:xfrm>
          <a:off x="0" y="0"/>
          <a:ext cx="0" cy="0"/>
          <a:chOff x="0" y="0"/>
          <a:chExt cx="0" cy="0"/>
        </a:xfrm>
      </p:grpSpPr>
      <p:sp>
        <p:nvSpPr>
          <p:cNvPr id="1210" name="Google Shape;1210;p218"/>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1" name="Google Shape;1211;p218"/>
          <p:cNvSpPr/>
          <p:nvPr/>
        </p:nvSpPr>
        <p:spPr>
          <a:xfrm>
            <a:off x="0" y="2571750"/>
            <a:ext cx="6072300" cy="8574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1212" name="Google Shape;1212;p218"/>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3" name="Google Shape;1213;p218"/>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14" name="Google Shape;1214;p218"/>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215" name="Google Shape;1215;p218"/>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rgbClr val="464646"/>
        </a:solidFill>
        <a:effectLst/>
      </p:bgPr>
    </p:bg>
    <p:spTree>
      <p:nvGrpSpPr>
        <p:cNvPr id="1" name="Shape 1216"/>
        <p:cNvGrpSpPr/>
        <p:nvPr/>
      </p:nvGrpSpPr>
      <p:grpSpPr>
        <a:xfrm>
          <a:off x="0" y="0"/>
          <a:ext cx="0" cy="0"/>
          <a:chOff x="0" y="0"/>
          <a:chExt cx="0" cy="0"/>
        </a:xfrm>
      </p:grpSpPr>
      <p:sp>
        <p:nvSpPr>
          <p:cNvPr id="1217" name="Google Shape;1217;p219"/>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18" name="Google Shape;1218;p219"/>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219" name="Google Shape;1219;p219"/>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transition spd="med">
    <p:pull/>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1220"/>
        <p:cNvGrpSpPr/>
        <p:nvPr/>
      </p:nvGrpSpPr>
      <p:grpSpPr>
        <a:xfrm>
          <a:off x="0" y="0"/>
          <a:ext cx="0" cy="0"/>
          <a:chOff x="0" y="0"/>
          <a:chExt cx="0" cy="0"/>
        </a:xfrm>
      </p:grpSpPr>
      <p:sp>
        <p:nvSpPr>
          <p:cNvPr id="1221" name="Google Shape;1221;p220"/>
          <p:cNvSpPr/>
          <p:nvPr/>
        </p:nvSpPr>
        <p:spPr>
          <a:xfrm>
            <a:off x="4572000" y="0"/>
            <a:ext cx="4572000" cy="34320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222" name="Google Shape;1222;p220"/>
          <p:cNvSpPr/>
          <p:nvPr/>
        </p:nvSpPr>
        <p:spPr>
          <a:xfrm>
            <a:off x="0" y="0"/>
            <a:ext cx="4572000" cy="34320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3" name="Google Shape;1223;p220"/>
          <p:cNvSpPr/>
          <p:nvPr/>
        </p:nvSpPr>
        <p:spPr>
          <a:xfrm>
            <a:off x="0" y="3431859"/>
            <a:ext cx="4572000" cy="17115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4" name="Google Shape;1224;p220"/>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25" name="Google Shape;1225;p220"/>
          <p:cNvSpPr txBox="1">
            <a:spLocks noGrp="1"/>
          </p:cNvSpPr>
          <p:nvPr>
            <p:ph type="subTitle" idx="1"/>
          </p:nvPr>
        </p:nvSpPr>
        <p:spPr>
          <a:xfrm>
            <a:off x="332185" y="3826196"/>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226" name="Google Shape;1226;p220"/>
          <p:cNvPicPr preferRelativeResize="0"/>
          <p:nvPr/>
        </p:nvPicPr>
        <p:blipFill rotWithShape="1">
          <a:blip r:embed="rId2">
            <a:alphaModFix/>
          </a:blip>
          <a:srcRect/>
          <a:stretch/>
        </p:blipFill>
        <p:spPr>
          <a:xfrm>
            <a:off x="7753302" y="3998214"/>
            <a:ext cx="1227583" cy="1013390"/>
          </a:xfrm>
          <a:prstGeom prst="rect">
            <a:avLst/>
          </a:prstGeom>
          <a:noFill/>
          <a:ln>
            <a:noFill/>
          </a:ln>
        </p:spPr>
      </p:pic>
    </p:spTree>
  </p:cSld>
  <p:clrMapOvr>
    <a:masterClrMapping/>
  </p:clrMapOvr>
  <p:transition spd="med">
    <p:pull/>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27"/>
        <p:cNvGrpSpPr/>
        <p:nvPr/>
      </p:nvGrpSpPr>
      <p:grpSpPr>
        <a:xfrm>
          <a:off x="0" y="0"/>
          <a:ext cx="0" cy="0"/>
          <a:chOff x="0" y="0"/>
          <a:chExt cx="0" cy="0"/>
        </a:xfrm>
      </p:grpSpPr>
      <p:sp>
        <p:nvSpPr>
          <p:cNvPr id="1228" name="Google Shape;1228;p221"/>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229" name="Google Shape;1229;p221"/>
          <p:cNvSpPr/>
          <p:nvPr/>
        </p:nvSpPr>
        <p:spPr>
          <a:xfrm>
            <a:off x="0" y="0"/>
            <a:ext cx="4572000" cy="2571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0" name="Google Shape;1230;p221"/>
          <p:cNvSpPr/>
          <p:nvPr/>
        </p:nvSpPr>
        <p:spPr>
          <a:xfrm>
            <a:off x="0" y="2571750"/>
            <a:ext cx="45720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1" name="Google Shape;1231;p221"/>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32" name="Google Shape;1232;p221"/>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233" name="Google Shape;1233;p221"/>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1234"/>
        <p:cNvGrpSpPr/>
        <p:nvPr/>
      </p:nvGrpSpPr>
      <p:grpSpPr>
        <a:xfrm>
          <a:off x="0" y="0"/>
          <a:ext cx="0" cy="0"/>
          <a:chOff x="0" y="0"/>
          <a:chExt cx="0" cy="0"/>
        </a:xfrm>
      </p:grpSpPr>
      <p:grpSp>
        <p:nvGrpSpPr>
          <p:cNvPr id="1235" name="Google Shape;1235;p222"/>
          <p:cNvGrpSpPr/>
          <p:nvPr/>
        </p:nvGrpSpPr>
        <p:grpSpPr>
          <a:xfrm>
            <a:off x="-1" y="-1"/>
            <a:ext cx="9143920" cy="5143482"/>
            <a:chOff x="-1" y="-1"/>
            <a:chExt cx="12191893" cy="6857975"/>
          </a:xfrm>
        </p:grpSpPr>
        <p:grpSp>
          <p:nvGrpSpPr>
            <p:cNvPr id="1236" name="Google Shape;1236;p222"/>
            <p:cNvGrpSpPr/>
            <p:nvPr/>
          </p:nvGrpSpPr>
          <p:grpSpPr>
            <a:xfrm>
              <a:off x="-1" y="-1"/>
              <a:ext cx="12191893" cy="6857975"/>
              <a:chOff x="152400" y="152400"/>
              <a:chExt cx="12196772" cy="6862779"/>
            </a:xfrm>
          </p:grpSpPr>
          <p:sp>
            <p:nvSpPr>
              <p:cNvPr id="1237" name="Google Shape;1237;p222"/>
              <p:cNvSpPr/>
              <p:nvPr/>
            </p:nvSpPr>
            <p:spPr>
              <a:xfrm>
                <a:off x="152400" y="3775075"/>
                <a:ext cx="9142419" cy="77787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38" name="Google Shape;1238;p222"/>
              <p:cNvSpPr/>
              <p:nvPr/>
            </p:nvSpPr>
            <p:spPr>
              <a:xfrm>
                <a:off x="152400" y="152400"/>
                <a:ext cx="12196772" cy="6862779"/>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pic>
          <p:nvPicPr>
            <p:cNvPr id="1239" name="Google Shape;1239;p222"/>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240" name="Google Shape;1240;p222"/>
          <p:cNvSpPr txBox="1">
            <a:spLocks noGrp="1"/>
          </p:cNvSpPr>
          <p:nvPr>
            <p:ph type="subTitle" idx="1"/>
          </p:nvPr>
        </p:nvSpPr>
        <p:spPr>
          <a:xfrm>
            <a:off x="332185" y="2785205"/>
            <a:ext cx="4105500" cy="4440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241" name="Google Shape;1241;p222"/>
          <p:cNvSpPr txBox="1">
            <a:spLocks noGrp="1"/>
          </p:cNvSpPr>
          <p:nvPr>
            <p:ph type="ctrTitle"/>
          </p:nvPr>
        </p:nvSpPr>
        <p:spPr>
          <a:xfrm>
            <a:off x="332185"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400"/>
              <a:buFont typeface="Georgia"/>
              <a:buNone/>
              <a:defRPr sz="3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1242"/>
        <p:cNvGrpSpPr/>
        <p:nvPr/>
      </p:nvGrpSpPr>
      <p:grpSpPr>
        <a:xfrm>
          <a:off x="0" y="0"/>
          <a:ext cx="0" cy="0"/>
          <a:chOff x="0" y="0"/>
          <a:chExt cx="0" cy="0"/>
        </a:xfrm>
      </p:grpSpPr>
      <p:grpSp>
        <p:nvGrpSpPr>
          <p:cNvPr id="1243" name="Google Shape;1243;p223"/>
          <p:cNvGrpSpPr/>
          <p:nvPr/>
        </p:nvGrpSpPr>
        <p:grpSpPr>
          <a:xfrm>
            <a:off x="0" y="0"/>
            <a:ext cx="9144000" cy="5143500"/>
            <a:chOff x="0" y="0"/>
            <a:chExt cx="12192000" cy="6858000"/>
          </a:xfrm>
        </p:grpSpPr>
        <p:sp>
          <p:nvSpPr>
            <p:cNvPr id="1244" name="Google Shape;1244;p223"/>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45" name="Google Shape;1245;p223"/>
            <p:cNvPicPr preferRelativeResize="0"/>
            <p:nvPr/>
          </p:nvPicPr>
          <p:blipFill rotWithShape="1">
            <a:blip r:embed="rId2">
              <a:alphaModFix/>
            </a:blip>
            <a:srcRect/>
            <a:stretch/>
          </p:blipFill>
          <p:spPr>
            <a:xfrm>
              <a:off x="185139" y="5330952"/>
              <a:ext cx="1636775" cy="1351186"/>
            </a:xfrm>
            <a:prstGeom prst="rect">
              <a:avLst/>
            </a:prstGeom>
            <a:noFill/>
            <a:ln>
              <a:noFill/>
            </a:ln>
          </p:spPr>
        </p:pic>
      </p:grpSp>
      <p:sp>
        <p:nvSpPr>
          <p:cNvPr id="1246" name="Google Shape;1246;p223"/>
          <p:cNvSpPr txBox="1">
            <a:spLocks noGrp="1"/>
          </p:cNvSpPr>
          <p:nvPr>
            <p:ph type="subTitle" idx="1"/>
          </p:nvPr>
        </p:nvSpPr>
        <p:spPr>
          <a:xfrm>
            <a:off x="332185" y="2785205"/>
            <a:ext cx="4105500" cy="4458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247" name="Google Shape;1247;p223"/>
          <p:cNvSpPr txBox="1">
            <a:spLocks noGrp="1"/>
          </p:cNvSpPr>
          <p:nvPr>
            <p:ph type="ctrTitle"/>
          </p:nvPr>
        </p:nvSpPr>
        <p:spPr>
          <a:xfrm>
            <a:off x="332184"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400"/>
              <a:buFont typeface="Georgia"/>
              <a:buNone/>
              <a:defRPr sz="3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matchingName="Title Slide Lines 3">
  <p:cSld name="Title Slide Lines 3">
    <p:bg>
      <p:bgPr>
        <a:solidFill>
          <a:srgbClr val="D04A02"/>
        </a:solidFill>
        <a:effectLst/>
      </p:bgPr>
    </p:bg>
    <p:spTree>
      <p:nvGrpSpPr>
        <p:cNvPr id="1" name="Shape 1248"/>
        <p:cNvGrpSpPr/>
        <p:nvPr/>
      </p:nvGrpSpPr>
      <p:grpSpPr>
        <a:xfrm>
          <a:off x="0" y="0"/>
          <a:ext cx="0" cy="0"/>
          <a:chOff x="0" y="0"/>
          <a:chExt cx="0" cy="0"/>
        </a:xfrm>
      </p:grpSpPr>
      <p:sp>
        <p:nvSpPr>
          <p:cNvPr id="1249" name="Google Shape;1249;p224"/>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1250" name="Google Shape;1250;p224"/>
          <p:cNvGrpSpPr/>
          <p:nvPr/>
        </p:nvGrpSpPr>
        <p:grpSpPr>
          <a:xfrm>
            <a:off x="0" y="0"/>
            <a:ext cx="9144000" cy="5143500"/>
            <a:chOff x="0" y="0"/>
            <a:chExt cx="12192000" cy="6858000"/>
          </a:xfrm>
        </p:grpSpPr>
        <p:sp>
          <p:nvSpPr>
            <p:cNvPr id="1251" name="Google Shape;1251;p224"/>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52" name="Google Shape;1252;p224"/>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253" name="Google Shape;1253;p224"/>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6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54" name="Google Shape;1254;p224"/>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matchingName="Title Slide Lines 3 Grey">
  <p:cSld name="Title Slide Lines 3 Grey">
    <p:bg>
      <p:bgPr>
        <a:solidFill>
          <a:srgbClr val="464646"/>
        </a:solidFill>
        <a:effectLst/>
      </p:bgPr>
    </p:bg>
    <p:spTree>
      <p:nvGrpSpPr>
        <p:cNvPr id="1" name="Shape 1255"/>
        <p:cNvGrpSpPr/>
        <p:nvPr/>
      </p:nvGrpSpPr>
      <p:grpSpPr>
        <a:xfrm>
          <a:off x="0" y="0"/>
          <a:ext cx="0" cy="0"/>
          <a:chOff x="0" y="0"/>
          <a:chExt cx="0" cy="0"/>
        </a:xfrm>
      </p:grpSpPr>
      <p:sp>
        <p:nvSpPr>
          <p:cNvPr id="1256" name="Google Shape;1256;p225"/>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1257" name="Google Shape;1257;p225"/>
          <p:cNvGrpSpPr/>
          <p:nvPr/>
        </p:nvGrpSpPr>
        <p:grpSpPr>
          <a:xfrm>
            <a:off x="0" y="0"/>
            <a:ext cx="9144000" cy="5143500"/>
            <a:chOff x="0" y="0"/>
            <a:chExt cx="12192000" cy="6858000"/>
          </a:xfrm>
        </p:grpSpPr>
        <p:sp>
          <p:nvSpPr>
            <p:cNvPr id="1258" name="Google Shape;1258;p225"/>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59" name="Google Shape;1259;p225"/>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260" name="Google Shape;1260;p225"/>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61" name="Google Shape;1261;p225"/>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1262"/>
        <p:cNvGrpSpPr/>
        <p:nvPr/>
      </p:nvGrpSpPr>
      <p:grpSpPr>
        <a:xfrm>
          <a:off x="0" y="0"/>
          <a:ext cx="0" cy="0"/>
          <a:chOff x="0" y="0"/>
          <a:chExt cx="0" cy="0"/>
        </a:xfrm>
      </p:grpSpPr>
      <p:grpSp>
        <p:nvGrpSpPr>
          <p:cNvPr id="1263" name="Google Shape;1263;p226"/>
          <p:cNvGrpSpPr/>
          <p:nvPr/>
        </p:nvGrpSpPr>
        <p:grpSpPr>
          <a:xfrm>
            <a:off x="0" y="0"/>
            <a:ext cx="6685576" cy="5143501"/>
            <a:chOff x="0" y="0"/>
            <a:chExt cx="8914102" cy="6858001"/>
          </a:xfrm>
        </p:grpSpPr>
        <p:sp>
          <p:nvSpPr>
            <p:cNvPr id="1264" name="Google Shape;1264;p226"/>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5" name="Google Shape;1265;p226"/>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266" name="Google Shape;1266;p226"/>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67" name="Google Shape;1267;p226"/>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ection Header Grey Manual">
  <p:cSld name="Section Header Grey Manual">
    <p:bg>
      <p:bgPr>
        <a:solidFill>
          <a:srgbClr val="464646"/>
        </a:solidFill>
        <a:effectLst/>
      </p:bgPr>
    </p:bg>
    <p:spTree>
      <p:nvGrpSpPr>
        <p:cNvPr id="1" name="Shape 169"/>
        <p:cNvGrpSpPr/>
        <p:nvPr/>
      </p:nvGrpSpPr>
      <p:grpSpPr>
        <a:xfrm>
          <a:off x="0" y="0"/>
          <a:ext cx="0" cy="0"/>
          <a:chOff x="0" y="0"/>
          <a:chExt cx="0" cy="0"/>
        </a:xfrm>
      </p:grpSpPr>
      <p:sp>
        <p:nvSpPr>
          <p:cNvPr id="170" name="Google Shape;170;p35"/>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matchingName="Title Slide Logo Shape Red">
  <p:cSld name="Title Slide Logo Shape Red">
    <p:spTree>
      <p:nvGrpSpPr>
        <p:cNvPr id="1" name="Shape 1268"/>
        <p:cNvGrpSpPr/>
        <p:nvPr/>
      </p:nvGrpSpPr>
      <p:grpSpPr>
        <a:xfrm>
          <a:off x="0" y="0"/>
          <a:ext cx="0" cy="0"/>
          <a:chOff x="0" y="0"/>
          <a:chExt cx="0" cy="0"/>
        </a:xfrm>
      </p:grpSpPr>
      <p:grpSp>
        <p:nvGrpSpPr>
          <p:cNvPr id="1269" name="Google Shape;1269;p227"/>
          <p:cNvGrpSpPr/>
          <p:nvPr/>
        </p:nvGrpSpPr>
        <p:grpSpPr>
          <a:xfrm>
            <a:off x="0" y="0"/>
            <a:ext cx="6685576" cy="5143501"/>
            <a:chOff x="0" y="0"/>
            <a:chExt cx="8914102" cy="6858001"/>
          </a:xfrm>
        </p:grpSpPr>
        <p:sp>
          <p:nvSpPr>
            <p:cNvPr id="1270" name="Google Shape;1270;p227"/>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71" name="Google Shape;1271;p227"/>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272" name="Google Shape;1272;p227"/>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73" name="Google Shape;1273;p227"/>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matchingName="Title Slide Logo Shape Grey">
  <p:cSld name="Title Slide Logo Shape Grey">
    <p:spTree>
      <p:nvGrpSpPr>
        <p:cNvPr id="1" name="Shape 1274"/>
        <p:cNvGrpSpPr/>
        <p:nvPr/>
      </p:nvGrpSpPr>
      <p:grpSpPr>
        <a:xfrm>
          <a:off x="0" y="0"/>
          <a:ext cx="0" cy="0"/>
          <a:chOff x="0" y="0"/>
          <a:chExt cx="0" cy="0"/>
        </a:xfrm>
      </p:grpSpPr>
      <p:grpSp>
        <p:nvGrpSpPr>
          <p:cNvPr id="1275" name="Google Shape;1275;p228"/>
          <p:cNvGrpSpPr/>
          <p:nvPr/>
        </p:nvGrpSpPr>
        <p:grpSpPr>
          <a:xfrm>
            <a:off x="0" y="0"/>
            <a:ext cx="6685576" cy="5143501"/>
            <a:chOff x="0" y="0"/>
            <a:chExt cx="8914102" cy="6858001"/>
          </a:xfrm>
        </p:grpSpPr>
        <p:sp>
          <p:nvSpPr>
            <p:cNvPr id="1276" name="Google Shape;1276;p228"/>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77" name="Google Shape;1277;p228"/>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278" name="Google Shape;1278;p228"/>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79" name="Google Shape;1279;p228"/>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1280"/>
        <p:cNvGrpSpPr/>
        <p:nvPr/>
      </p:nvGrpSpPr>
      <p:grpSpPr>
        <a:xfrm>
          <a:off x="0" y="0"/>
          <a:ext cx="0" cy="0"/>
          <a:chOff x="0" y="0"/>
          <a:chExt cx="0" cy="0"/>
        </a:xfrm>
      </p:grpSpPr>
      <p:sp>
        <p:nvSpPr>
          <p:cNvPr id="1281" name="Google Shape;1281;p229"/>
          <p:cNvSpPr/>
          <p:nvPr/>
        </p:nvSpPr>
        <p:spPr>
          <a:xfrm>
            <a:off x="4000500" y="0"/>
            <a:ext cx="51435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282" name="Google Shape;1282;p229"/>
          <p:cNvSpPr txBox="1">
            <a:spLocks noGrp="1"/>
          </p:cNvSpPr>
          <p:nvPr>
            <p:ph type="ctrTitle"/>
          </p:nvPr>
        </p:nvSpPr>
        <p:spPr>
          <a:xfrm>
            <a:off x="332185" y="563166"/>
            <a:ext cx="3506400" cy="2008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300"/>
              <a:buFont typeface="Georgia"/>
              <a:buNone/>
              <a:defRPr sz="33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83" name="Google Shape;1283;p229"/>
          <p:cNvSpPr txBox="1">
            <a:spLocks noGrp="1"/>
          </p:cNvSpPr>
          <p:nvPr>
            <p:ph type="subTitle" idx="1"/>
          </p:nvPr>
        </p:nvSpPr>
        <p:spPr>
          <a:xfrm>
            <a:off x="332185" y="2969514"/>
            <a:ext cx="35064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284" name="Google Shape;1284;p229"/>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85" name="Google Shape;1285;p229"/>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286" name="Google Shape;1286;p229"/>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287"/>
        <p:cNvGrpSpPr/>
        <p:nvPr/>
      </p:nvGrpSpPr>
      <p:grpSpPr>
        <a:xfrm>
          <a:off x="0" y="0"/>
          <a:ext cx="0" cy="0"/>
          <a:chOff x="0" y="0"/>
          <a:chExt cx="0" cy="0"/>
        </a:xfrm>
      </p:grpSpPr>
      <p:sp>
        <p:nvSpPr>
          <p:cNvPr id="1288" name="Google Shape;1288;p230"/>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89" name="Google Shape;1289;p23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290"/>
        <p:cNvGrpSpPr/>
        <p:nvPr/>
      </p:nvGrpSpPr>
      <p:grpSpPr>
        <a:xfrm>
          <a:off x="0" y="0"/>
          <a:ext cx="0" cy="0"/>
          <a:chOff x="0" y="0"/>
          <a:chExt cx="0" cy="0"/>
        </a:xfrm>
      </p:grpSpPr>
      <p:sp>
        <p:nvSpPr>
          <p:cNvPr id="1291" name="Google Shape;1291;p231"/>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92" name="Google Shape;1292;p231"/>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matchingName="Section Header Red">
  <p:cSld name="Section Header Red">
    <p:bg>
      <p:bgPr>
        <a:solidFill>
          <a:srgbClr val="E0301E"/>
        </a:solidFill>
        <a:effectLst/>
      </p:bgPr>
    </p:bg>
    <p:spTree>
      <p:nvGrpSpPr>
        <p:cNvPr id="1" name="Shape 1293"/>
        <p:cNvGrpSpPr/>
        <p:nvPr/>
      </p:nvGrpSpPr>
      <p:grpSpPr>
        <a:xfrm>
          <a:off x="0" y="0"/>
          <a:ext cx="0" cy="0"/>
          <a:chOff x="0" y="0"/>
          <a:chExt cx="0" cy="0"/>
        </a:xfrm>
      </p:grpSpPr>
      <p:sp>
        <p:nvSpPr>
          <p:cNvPr id="1294" name="Google Shape;1294;p232"/>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95" name="Google Shape;1295;p232"/>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1296"/>
        <p:cNvGrpSpPr/>
        <p:nvPr/>
      </p:nvGrpSpPr>
      <p:grpSpPr>
        <a:xfrm>
          <a:off x="0" y="0"/>
          <a:ext cx="0" cy="0"/>
          <a:chOff x="0" y="0"/>
          <a:chExt cx="0" cy="0"/>
        </a:xfrm>
      </p:grpSpPr>
      <p:sp>
        <p:nvSpPr>
          <p:cNvPr id="1297" name="Google Shape;1297;p233"/>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98" name="Google Shape;1298;p233"/>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1299"/>
        <p:cNvGrpSpPr/>
        <p:nvPr/>
      </p:nvGrpSpPr>
      <p:grpSpPr>
        <a:xfrm>
          <a:off x="0" y="0"/>
          <a:ext cx="0" cy="0"/>
          <a:chOff x="0" y="0"/>
          <a:chExt cx="0" cy="0"/>
        </a:xfrm>
      </p:grpSpPr>
      <p:sp>
        <p:nvSpPr>
          <p:cNvPr id="1300" name="Google Shape;1300;p234"/>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matchingName="Section Header Red Manual">
  <p:cSld name="Section Header Red Manual">
    <p:bg>
      <p:bgPr>
        <a:solidFill>
          <a:srgbClr val="E0301E"/>
        </a:solidFill>
        <a:effectLst/>
      </p:bgPr>
    </p:bg>
    <p:spTree>
      <p:nvGrpSpPr>
        <p:cNvPr id="1" name="Shape 1301"/>
        <p:cNvGrpSpPr/>
        <p:nvPr/>
      </p:nvGrpSpPr>
      <p:grpSpPr>
        <a:xfrm>
          <a:off x="0" y="0"/>
          <a:ext cx="0" cy="0"/>
          <a:chOff x="0" y="0"/>
          <a:chExt cx="0" cy="0"/>
        </a:xfrm>
      </p:grpSpPr>
      <p:sp>
        <p:nvSpPr>
          <p:cNvPr id="1302" name="Google Shape;1302;p235"/>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matchingName="Section Header Grey Manual">
  <p:cSld name="Section Header Grey Manual">
    <p:bg>
      <p:bgPr>
        <a:solidFill>
          <a:srgbClr val="464646"/>
        </a:solidFill>
        <a:effectLst/>
      </p:bgPr>
    </p:bg>
    <p:spTree>
      <p:nvGrpSpPr>
        <p:cNvPr id="1" name="Shape 1303"/>
        <p:cNvGrpSpPr/>
        <p:nvPr/>
      </p:nvGrpSpPr>
      <p:grpSpPr>
        <a:xfrm>
          <a:off x="0" y="0"/>
          <a:ext cx="0" cy="0"/>
          <a:chOff x="0" y="0"/>
          <a:chExt cx="0" cy="0"/>
        </a:xfrm>
      </p:grpSpPr>
      <p:sp>
        <p:nvSpPr>
          <p:cNvPr id="1304" name="Google Shape;1304;p236"/>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171"/>
        <p:cNvGrpSpPr/>
        <p:nvPr/>
      </p:nvGrpSpPr>
      <p:grpSpPr>
        <a:xfrm>
          <a:off x="0" y="0"/>
          <a:ext cx="0" cy="0"/>
          <a:chOff x="0" y="0"/>
          <a:chExt cx="0" cy="0"/>
        </a:xfrm>
      </p:grpSpPr>
      <p:sp>
        <p:nvSpPr>
          <p:cNvPr id="172" name="Google Shape;172;p36"/>
          <p:cNvSpPr txBox="1">
            <a:spLocks noGrp="1"/>
          </p:cNvSpPr>
          <p:nvPr>
            <p:ph type="body" idx="1"/>
          </p:nvPr>
        </p:nvSpPr>
        <p:spPr>
          <a:xfrm>
            <a:off x="0" y="857250"/>
            <a:ext cx="3429000" cy="3429000"/>
          </a:xfrm>
          <a:prstGeom prst="rect">
            <a:avLst/>
          </a:prstGeom>
          <a:solidFill>
            <a:srgbClr val="E0301E"/>
          </a:solidFill>
          <a:ln>
            <a:noFill/>
          </a:ln>
        </p:spPr>
        <p:txBody>
          <a:bodyPr spcFirstLastPara="1" wrap="square" lIns="329175" tIns="1080000" rIns="189000" bIns="135000" anchor="t" anchorCtr="0">
            <a:noAutofit/>
          </a:bodyPr>
          <a:lstStyle>
            <a:lvl1pPr marL="457200" marR="0" lvl="0" indent="-228600" algn="l">
              <a:lnSpc>
                <a:spcPct val="90000"/>
              </a:lnSpc>
              <a:spcBef>
                <a:spcPts val="0"/>
              </a:spcBef>
              <a:spcAft>
                <a:spcPts val="0"/>
              </a:spcAft>
              <a:buClr>
                <a:schemeClr val="lt1"/>
              </a:buClr>
              <a:buSzPts val="2000"/>
              <a:buFont typeface="Arial"/>
              <a:buNone/>
              <a:defRPr sz="20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73" name="Google Shape;173;p36"/>
          <p:cNvSpPr/>
          <p:nvPr/>
        </p:nvSpPr>
        <p:spPr>
          <a:xfrm>
            <a:off x="332185" y="1217777"/>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4" name="Google Shape;174;p3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1305"/>
        <p:cNvGrpSpPr/>
        <p:nvPr/>
      </p:nvGrpSpPr>
      <p:grpSpPr>
        <a:xfrm>
          <a:off x="0" y="0"/>
          <a:ext cx="0" cy="0"/>
          <a:chOff x="0" y="0"/>
          <a:chExt cx="0" cy="0"/>
        </a:xfrm>
      </p:grpSpPr>
      <p:sp>
        <p:nvSpPr>
          <p:cNvPr id="1306" name="Google Shape;1306;p237"/>
          <p:cNvSpPr txBox="1">
            <a:spLocks noGrp="1"/>
          </p:cNvSpPr>
          <p:nvPr>
            <p:ph type="body" idx="1"/>
          </p:nvPr>
        </p:nvSpPr>
        <p:spPr>
          <a:xfrm>
            <a:off x="0" y="857250"/>
            <a:ext cx="3429000" cy="3429000"/>
          </a:xfrm>
          <a:prstGeom prst="rect">
            <a:avLst/>
          </a:prstGeom>
          <a:solidFill>
            <a:srgbClr val="E0301E"/>
          </a:solidFill>
          <a:ln>
            <a:noFill/>
          </a:ln>
        </p:spPr>
        <p:txBody>
          <a:bodyPr spcFirstLastPara="1" wrap="square" lIns="329175" tIns="1080000" rIns="189000" bIns="135000" anchor="t" anchorCtr="0">
            <a:noAutofit/>
          </a:bodyPr>
          <a:lstStyle>
            <a:lvl1pPr marL="457200" marR="0" lvl="0" indent="-228600" algn="l">
              <a:lnSpc>
                <a:spcPct val="90000"/>
              </a:lnSpc>
              <a:spcBef>
                <a:spcPts val="0"/>
              </a:spcBef>
              <a:spcAft>
                <a:spcPts val="0"/>
              </a:spcAft>
              <a:buClr>
                <a:schemeClr val="lt1"/>
              </a:buClr>
              <a:buSzPts val="2000"/>
              <a:buFont typeface="Arial"/>
              <a:buNone/>
              <a:defRPr sz="20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307" name="Google Shape;1307;p237"/>
          <p:cNvSpPr/>
          <p:nvPr/>
        </p:nvSpPr>
        <p:spPr>
          <a:xfrm>
            <a:off x="332185" y="1217777"/>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08" name="Google Shape;1308;p23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matchingName="Quote 1 Image Orange">
  <p:cSld name="Quote 1 Image Orange">
    <p:bg>
      <p:bgPr>
        <a:solidFill>
          <a:srgbClr val="D04A02"/>
        </a:solidFill>
        <a:effectLst/>
      </p:bgPr>
    </p:bg>
    <p:spTree>
      <p:nvGrpSpPr>
        <p:cNvPr id="1" name="Shape 1309"/>
        <p:cNvGrpSpPr/>
        <p:nvPr/>
      </p:nvGrpSpPr>
      <p:grpSpPr>
        <a:xfrm>
          <a:off x="0" y="0"/>
          <a:ext cx="0" cy="0"/>
          <a:chOff x="0" y="0"/>
          <a:chExt cx="0" cy="0"/>
        </a:xfrm>
      </p:grpSpPr>
      <p:sp>
        <p:nvSpPr>
          <p:cNvPr id="1310" name="Google Shape;1310;p238"/>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311" name="Google Shape;1311;p238"/>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312" name="Google Shape;1312;p238"/>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13" name="Google Shape;1313;p23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14" name="Google Shape;1314;p238"/>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Quote 1 Image">
  <p:cSld name="Quote 1 Image">
    <p:spTree>
      <p:nvGrpSpPr>
        <p:cNvPr id="1" name="Shape 1315"/>
        <p:cNvGrpSpPr/>
        <p:nvPr/>
      </p:nvGrpSpPr>
      <p:grpSpPr>
        <a:xfrm>
          <a:off x="0" y="0"/>
          <a:ext cx="0" cy="0"/>
          <a:chOff x="0" y="0"/>
          <a:chExt cx="0" cy="0"/>
        </a:xfrm>
      </p:grpSpPr>
      <p:sp>
        <p:nvSpPr>
          <p:cNvPr id="1316" name="Google Shape;1316;p239"/>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317" name="Google Shape;1317;p239"/>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318" name="Google Shape;1318;p239"/>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19" name="Google Shape;1319;p23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matchingName="Quote 2 Orange">
  <p:cSld name="Quote 2 Orange">
    <p:bg>
      <p:bgPr>
        <a:solidFill>
          <a:srgbClr val="D04A02"/>
        </a:solidFill>
        <a:effectLst/>
      </p:bgPr>
    </p:bg>
    <p:spTree>
      <p:nvGrpSpPr>
        <p:cNvPr id="1" name="Shape 1320"/>
        <p:cNvGrpSpPr/>
        <p:nvPr/>
      </p:nvGrpSpPr>
      <p:grpSpPr>
        <a:xfrm>
          <a:off x="0" y="0"/>
          <a:ext cx="0" cy="0"/>
          <a:chOff x="0" y="0"/>
          <a:chExt cx="0" cy="0"/>
        </a:xfrm>
      </p:grpSpPr>
      <p:sp>
        <p:nvSpPr>
          <p:cNvPr id="1321" name="Google Shape;1321;p240"/>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322" name="Google Shape;1322;p240"/>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23" name="Google Shape;1323;p24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24" name="Google Shape;1324;p240"/>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matchingName="Quote 2 Red">
  <p:cSld name="Quote 2 Red">
    <p:bg>
      <p:bgPr>
        <a:solidFill>
          <a:srgbClr val="E0301E"/>
        </a:solidFill>
        <a:effectLst/>
      </p:bgPr>
    </p:bg>
    <p:spTree>
      <p:nvGrpSpPr>
        <p:cNvPr id="1" name="Shape 1325"/>
        <p:cNvGrpSpPr/>
        <p:nvPr/>
      </p:nvGrpSpPr>
      <p:grpSpPr>
        <a:xfrm>
          <a:off x="0" y="0"/>
          <a:ext cx="0" cy="0"/>
          <a:chOff x="0" y="0"/>
          <a:chExt cx="0" cy="0"/>
        </a:xfrm>
      </p:grpSpPr>
      <p:sp>
        <p:nvSpPr>
          <p:cNvPr id="1326" name="Google Shape;1326;p241"/>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327" name="Google Shape;1327;p241"/>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28" name="Google Shape;1328;p24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29" name="Google Shape;1329;p241"/>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matchingName="Quote 2 Rose">
  <p:cSld name="Quote 2 Rose">
    <p:bg>
      <p:bgPr>
        <a:solidFill>
          <a:srgbClr val="D93954"/>
        </a:solidFill>
        <a:effectLst/>
      </p:bgPr>
    </p:bg>
    <p:spTree>
      <p:nvGrpSpPr>
        <p:cNvPr id="1" name="Shape 1330"/>
        <p:cNvGrpSpPr/>
        <p:nvPr/>
      </p:nvGrpSpPr>
      <p:grpSpPr>
        <a:xfrm>
          <a:off x="0" y="0"/>
          <a:ext cx="0" cy="0"/>
          <a:chOff x="0" y="0"/>
          <a:chExt cx="0" cy="0"/>
        </a:xfrm>
      </p:grpSpPr>
      <p:sp>
        <p:nvSpPr>
          <p:cNvPr id="1331" name="Google Shape;1331;p242"/>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332" name="Google Shape;1332;p242"/>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3" name="Google Shape;1333;p24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34" name="Google Shape;1334;p242"/>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matchingName="Quote 2 Grey">
  <p:cSld name="Quote 2 Grey">
    <p:bg>
      <p:bgPr>
        <a:solidFill>
          <a:srgbClr val="464646"/>
        </a:solidFill>
        <a:effectLst/>
      </p:bgPr>
    </p:bg>
    <p:spTree>
      <p:nvGrpSpPr>
        <p:cNvPr id="1" name="Shape 1335"/>
        <p:cNvGrpSpPr/>
        <p:nvPr/>
      </p:nvGrpSpPr>
      <p:grpSpPr>
        <a:xfrm>
          <a:off x="0" y="0"/>
          <a:ext cx="0" cy="0"/>
          <a:chOff x="0" y="0"/>
          <a:chExt cx="0" cy="0"/>
        </a:xfrm>
      </p:grpSpPr>
      <p:sp>
        <p:nvSpPr>
          <p:cNvPr id="1336" name="Google Shape;1336;p243"/>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337" name="Google Shape;1337;p243"/>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8" name="Google Shape;1338;p24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39" name="Google Shape;1339;p243"/>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340"/>
        <p:cNvGrpSpPr/>
        <p:nvPr/>
      </p:nvGrpSpPr>
      <p:grpSpPr>
        <a:xfrm>
          <a:off x="0" y="0"/>
          <a:ext cx="0" cy="0"/>
          <a:chOff x="0" y="0"/>
          <a:chExt cx="0" cy="0"/>
        </a:xfrm>
      </p:grpSpPr>
      <p:sp>
        <p:nvSpPr>
          <p:cNvPr id="1341" name="Google Shape;1341;p244"/>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342" name="Google Shape;1342;p244"/>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43" name="Google Shape;1343;p24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4"/>
        <p:cNvGrpSpPr/>
        <p:nvPr/>
      </p:nvGrpSpPr>
      <p:grpSpPr>
        <a:xfrm>
          <a:off x="0" y="0"/>
          <a:ext cx="0" cy="0"/>
          <a:chOff x="0" y="0"/>
          <a:chExt cx="0" cy="0"/>
        </a:xfrm>
      </p:grpSpPr>
      <p:sp>
        <p:nvSpPr>
          <p:cNvPr id="1345" name="Google Shape;1345;p245"/>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46" name="Google Shape;1346;p245"/>
          <p:cNvSpPr txBox="1">
            <a:spLocks noGrp="1"/>
          </p:cNvSpPr>
          <p:nvPr>
            <p:ph type="body" idx="1"/>
          </p:nvPr>
        </p:nvSpPr>
        <p:spPr>
          <a:xfrm>
            <a:off x="332185" y="1577340"/>
            <a:ext cx="55638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47" name="Google Shape;1347;p24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1348"/>
        <p:cNvGrpSpPr/>
        <p:nvPr/>
      </p:nvGrpSpPr>
      <p:grpSpPr>
        <a:xfrm>
          <a:off x="0" y="0"/>
          <a:ext cx="0" cy="0"/>
          <a:chOff x="0" y="0"/>
          <a:chExt cx="0" cy="0"/>
        </a:xfrm>
      </p:grpSpPr>
      <p:sp>
        <p:nvSpPr>
          <p:cNvPr id="1349" name="Google Shape;1349;p246"/>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50" name="Google Shape;1350;p246"/>
          <p:cNvSpPr txBox="1">
            <a:spLocks noGrp="1"/>
          </p:cNvSpPr>
          <p:nvPr>
            <p:ph type="body" idx="1"/>
          </p:nvPr>
        </p:nvSpPr>
        <p:spPr>
          <a:xfrm>
            <a:off x="332185" y="1577579"/>
            <a:ext cx="55638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51" name="Google Shape;1351;p24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52" name="Google Shape;1352;p246"/>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Quote 1 Image Orange">
  <p:cSld name="Quote 1 Image Orange">
    <p:bg>
      <p:bgPr>
        <a:solidFill>
          <a:srgbClr val="D04A02"/>
        </a:solidFill>
        <a:effectLst/>
      </p:bgPr>
    </p:bg>
    <p:spTree>
      <p:nvGrpSpPr>
        <p:cNvPr id="1" name="Shape 175"/>
        <p:cNvGrpSpPr/>
        <p:nvPr/>
      </p:nvGrpSpPr>
      <p:grpSpPr>
        <a:xfrm>
          <a:off x="0" y="0"/>
          <a:ext cx="0" cy="0"/>
          <a:chOff x="0" y="0"/>
          <a:chExt cx="0" cy="0"/>
        </a:xfrm>
      </p:grpSpPr>
      <p:sp>
        <p:nvSpPr>
          <p:cNvPr id="176" name="Google Shape;176;p37"/>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77" name="Google Shape;177;p37"/>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78" name="Google Shape;178;p37"/>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9" name="Google Shape;179;p3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0" name="Google Shape;180;p37"/>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One Column Content">
  <p:cSld name="One Column Content">
    <p:spTree>
      <p:nvGrpSpPr>
        <p:cNvPr id="1" name="Shape 1353"/>
        <p:cNvGrpSpPr/>
        <p:nvPr/>
      </p:nvGrpSpPr>
      <p:grpSpPr>
        <a:xfrm>
          <a:off x="0" y="0"/>
          <a:ext cx="0" cy="0"/>
          <a:chOff x="0" y="0"/>
          <a:chExt cx="0" cy="0"/>
        </a:xfrm>
      </p:grpSpPr>
      <p:sp>
        <p:nvSpPr>
          <p:cNvPr id="1354" name="Google Shape;1354;p247"/>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55" name="Google Shape;1355;p247"/>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56" name="Google Shape;1356;p24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357"/>
        <p:cNvGrpSpPr/>
        <p:nvPr/>
      </p:nvGrpSpPr>
      <p:grpSpPr>
        <a:xfrm>
          <a:off x="0" y="0"/>
          <a:ext cx="0" cy="0"/>
          <a:chOff x="0" y="0"/>
          <a:chExt cx="0" cy="0"/>
        </a:xfrm>
      </p:grpSpPr>
      <p:sp>
        <p:nvSpPr>
          <p:cNvPr id="1358" name="Google Shape;1358;p248"/>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59" name="Google Shape;1359;p248"/>
          <p:cNvSpPr txBox="1">
            <a:spLocks noGrp="1"/>
          </p:cNvSpPr>
          <p:nvPr>
            <p:ph type="body" idx="2"/>
          </p:nvPr>
        </p:nvSpPr>
        <p:spPr>
          <a:xfrm>
            <a:off x="4706541"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60" name="Google Shape;1360;p248"/>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61" name="Google Shape;1361;p24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362"/>
        <p:cNvGrpSpPr/>
        <p:nvPr/>
      </p:nvGrpSpPr>
      <p:grpSpPr>
        <a:xfrm>
          <a:off x="0" y="0"/>
          <a:ext cx="0" cy="0"/>
          <a:chOff x="0" y="0"/>
          <a:chExt cx="0" cy="0"/>
        </a:xfrm>
      </p:grpSpPr>
      <p:sp>
        <p:nvSpPr>
          <p:cNvPr id="1363" name="Google Shape;1363;p249"/>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64" name="Google Shape;1364;p249"/>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65" name="Google Shape;1365;p249"/>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66" name="Google Shape;1366;p24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67" name="Google Shape;1367;p24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1368"/>
        <p:cNvGrpSpPr/>
        <p:nvPr/>
      </p:nvGrpSpPr>
      <p:grpSpPr>
        <a:xfrm>
          <a:off x="0" y="0"/>
          <a:ext cx="0" cy="0"/>
          <a:chOff x="0" y="0"/>
          <a:chExt cx="0" cy="0"/>
        </a:xfrm>
      </p:grpSpPr>
      <p:sp>
        <p:nvSpPr>
          <p:cNvPr id="1369" name="Google Shape;1369;p250"/>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70" name="Google Shape;1370;p250"/>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71" name="Google Shape;1371;p250"/>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72" name="Google Shape;1372;p250"/>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73" name="Google Shape;1373;p250"/>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74" name="Google Shape;1374;p25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1375"/>
        <p:cNvGrpSpPr/>
        <p:nvPr/>
      </p:nvGrpSpPr>
      <p:grpSpPr>
        <a:xfrm>
          <a:off x="0" y="0"/>
          <a:ext cx="0" cy="0"/>
          <a:chOff x="0" y="0"/>
          <a:chExt cx="0" cy="0"/>
        </a:xfrm>
      </p:grpSpPr>
      <p:sp>
        <p:nvSpPr>
          <p:cNvPr id="1376" name="Google Shape;1376;p251"/>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77" name="Google Shape;1377;p251"/>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78" name="Google Shape;1378;p251"/>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79" name="Google Shape;1379;p251"/>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80" name="Google Shape;1380;p251"/>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81" name="Google Shape;1381;p251"/>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82" name="Google Shape;1382;p25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matchingName="Title and Full Content">
  <p:cSld name="Title and Full Content">
    <p:spTree>
      <p:nvGrpSpPr>
        <p:cNvPr id="1" name="Shape 1383"/>
        <p:cNvGrpSpPr/>
        <p:nvPr/>
      </p:nvGrpSpPr>
      <p:grpSpPr>
        <a:xfrm>
          <a:off x="0" y="0"/>
          <a:ext cx="0" cy="0"/>
          <a:chOff x="0" y="0"/>
          <a:chExt cx="0" cy="0"/>
        </a:xfrm>
      </p:grpSpPr>
      <p:sp>
        <p:nvSpPr>
          <p:cNvPr id="1384" name="Google Shape;1384;p252"/>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85" name="Google Shape;1385;p252"/>
          <p:cNvSpPr txBox="1">
            <a:spLocks noGrp="1"/>
          </p:cNvSpPr>
          <p:nvPr>
            <p:ph type="body" idx="1"/>
          </p:nvPr>
        </p:nvSpPr>
        <p:spPr>
          <a:xfrm>
            <a:off x="332185" y="1577340"/>
            <a:ext cx="84795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86" name="Google Shape;1386;p25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matchingName="Section Header Rose">
  <p:cSld name="Section Header Rose">
    <p:bg>
      <p:bgPr>
        <a:solidFill>
          <a:srgbClr val="D93954"/>
        </a:solidFill>
        <a:effectLst/>
      </p:bgPr>
    </p:bg>
    <p:spTree>
      <p:nvGrpSpPr>
        <p:cNvPr id="1" name="Shape 1387"/>
        <p:cNvGrpSpPr/>
        <p:nvPr/>
      </p:nvGrpSpPr>
      <p:grpSpPr>
        <a:xfrm>
          <a:off x="0" y="0"/>
          <a:ext cx="0" cy="0"/>
          <a:chOff x="0" y="0"/>
          <a:chExt cx="0" cy="0"/>
        </a:xfrm>
      </p:grpSpPr>
      <p:sp>
        <p:nvSpPr>
          <p:cNvPr id="1388" name="Google Shape;1388;p253"/>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89" name="Google Shape;1389;p253"/>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390"/>
        <p:cNvGrpSpPr/>
        <p:nvPr/>
      </p:nvGrpSpPr>
      <p:grpSpPr>
        <a:xfrm>
          <a:off x="0" y="0"/>
          <a:ext cx="0" cy="0"/>
          <a:chOff x="0" y="0"/>
          <a:chExt cx="0" cy="0"/>
        </a:xfrm>
      </p:grpSpPr>
      <p:sp>
        <p:nvSpPr>
          <p:cNvPr id="1391" name="Google Shape;1391;p254"/>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392" name="Google Shape;1392;p254"/>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93" name="Google Shape;1393;p254"/>
          <p:cNvSpPr txBox="1">
            <a:spLocks noGrp="1"/>
          </p:cNvSpPr>
          <p:nvPr>
            <p:ph type="title"/>
          </p:nvPr>
        </p:nvSpPr>
        <p:spPr>
          <a:xfrm>
            <a:off x="332185" y="324000"/>
            <a:ext cx="3988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394" name="Google Shape;1394;p25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1395"/>
        <p:cNvGrpSpPr/>
        <p:nvPr/>
      </p:nvGrpSpPr>
      <p:grpSpPr>
        <a:xfrm>
          <a:off x="0" y="0"/>
          <a:ext cx="0" cy="0"/>
          <a:chOff x="0" y="0"/>
          <a:chExt cx="0" cy="0"/>
        </a:xfrm>
      </p:grpSpPr>
      <p:sp>
        <p:nvSpPr>
          <p:cNvPr id="1396" name="Google Shape;1396;p255"/>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397" name="Google Shape;1397;p255"/>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398" name="Google Shape;1398;p255"/>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399" name="Google Shape;1399;p255"/>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00" name="Google Shape;1400;p255"/>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01" name="Google Shape;1401;p255"/>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02" name="Google Shape;1402;p255"/>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03" name="Google Shape;1403;p25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4"/>
        <p:cNvGrpSpPr/>
        <p:nvPr/>
      </p:nvGrpSpPr>
      <p:grpSpPr>
        <a:xfrm>
          <a:off x="0" y="0"/>
          <a:ext cx="0" cy="0"/>
          <a:chOff x="0" y="0"/>
          <a:chExt cx="0" cy="0"/>
        </a:xfrm>
      </p:grpSpPr>
      <p:sp>
        <p:nvSpPr>
          <p:cNvPr id="1405" name="Google Shape;1405;p256"/>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06" name="Google Shape;1406;p25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1 Image">
  <p:cSld name="Quote 1 Image">
    <p:spTree>
      <p:nvGrpSpPr>
        <p:cNvPr id="1" name="Shape 181"/>
        <p:cNvGrpSpPr/>
        <p:nvPr/>
      </p:nvGrpSpPr>
      <p:grpSpPr>
        <a:xfrm>
          <a:off x="0" y="0"/>
          <a:ext cx="0" cy="0"/>
          <a:chOff x="0" y="0"/>
          <a:chExt cx="0" cy="0"/>
        </a:xfrm>
      </p:grpSpPr>
      <p:sp>
        <p:nvSpPr>
          <p:cNvPr id="182" name="Google Shape;182;p38"/>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83" name="Google Shape;183;p38"/>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84" name="Google Shape;184;p38"/>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5" name="Google Shape;185;p3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1407"/>
        <p:cNvGrpSpPr/>
        <p:nvPr/>
      </p:nvGrpSpPr>
      <p:grpSpPr>
        <a:xfrm>
          <a:off x="0" y="0"/>
          <a:ext cx="0" cy="0"/>
          <a:chOff x="0" y="0"/>
          <a:chExt cx="0" cy="0"/>
        </a:xfrm>
      </p:grpSpPr>
      <p:sp>
        <p:nvSpPr>
          <p:cNvPr id="1408" name="Google Shape;1408;p257"/>
          <p:cNvSpPr txBox="1">
            <a:spLocks noGrp="1"/>
          </p:cNvSpPr>
          <p:nvPr>
            <p:ph type="body" idx="1"/>
          </p:nvPr>
        </p:nvSpPr>
        <p:spPr>
          <a:xfrm>
            <a:off x="332185"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09" name="Google Shape;1409;p257"/>
          <p:cNvSpPr txBox="1">
            <a:spLocks noGrp="1"/>
          </p:cNvSpPr>
          <p:nvPr>
            <p:ph type="body" idx="2"/>
          </p:nvPr>
        </p:nvSpPr>
        <p:spPr>
          <a:xfrm>
            <a:off x="332185"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3"/>
              </a:buClr>
              <a:buSzPts val="6400"/>
              <a:buFont typeface="Arial"/>
              <a:buNone/>
              <a:defRPr sz="6400" b="0" i="0" u="none" strike="noStrike" cap="none">
                <a:solidFill>
                  <a:schemeClr val="accent3"/>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10" name="Google Shape;1410;p257"/>
          <p:cNvSpPr txBox="1">
            <a:spLocks noGrp="1"/>
          </p:cNvSpPr>
          <p:nvPr>
            <p:ph type="body" idx="3"/>
          </p:nvPr>
        </p:nvSpPr>
        <p:spPr>
          <a:xfrm>
            <a:off x="3245643" y="1571625"/>
            <a:ext cx="26502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6400"/>
              <a:buFont typeface="Arial"/>
              <a:buNone/>
              <a:defRPr sz="6400" b="0" i="0" u="none" strike="noStrike" cap="none">
                <a:solidFill>
                  <a:schemeClr val="dk2"/>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11" name="Google Shape;1411;p257"/>
          <p:cNvSpPr txBox="1">
            <a:spLocks noGrp="1"/>
          </p:cNvSpPr>
          <p:nvPr>
            <p:ph type="body" idx="4"/>
          </p:nvPr>
        </p:nvSpPr>
        <p:spPr>
          <a:xfrm>
            <a:off x="6166929"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1"/>
              </a:buClr>
              <a:buSzPts val="6400"/>
              <a:buFont typeface="Arial"/>
              <a:buNone/>
              <a:defRPr sz="6400" b="0" i="0" u="none" strike="noStrike" cap="none">
                <a:solidFill>
                  <a:schemeClr val="accent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12" name="Google Shape;1412;p257"/>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13" name="Google Shape;1413;p25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14" name="Google Shape;1414;p257"/>
          <p:cNvSpPr txBox="1">
            <a:spLocks noGrp="1"/>
          </p:cNvSpPr>
          <p:nvPr>
            <p:ph type="body" idx="5"/>
          </p:nvPr>
        </p:nvSpPr>
        <p:spPr>
          <a:xfrm>
            <a:off x="3245644" y="2699657"/>
            <a:ext cx="26502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15" name="Google Shape;1415;p257"/>
          <p:cNvSpPr txBox="1">
            <a:spLocks noGrp="1"/>
          </p:cNvSpPr>
          <p:nvPr>
            <p:ph type="body" idx="6"/>
          </p:nvPr>
        </p:nvSpPr>
        <p:spPr>
          <a:xfrm>
            <a:off x="6166929"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matchingName="Infographic and Chart">
  <p:cSld name="Infographic and Chart">
    <p:spTree>
      <p:nvGrpSpPr>
        <p:cNvPr id="1" name="Shape 1416"/>
        <p:cNvGrpSpPr/>
        <p:nvPr/>
      </p:nvGrpSpPr>
      <p:grpSpPr>
        <a:xfrm>
          <a:off x="0" y="0"/>
          <a:ext cx="0" cy="0"/>
          <a:chOff x="0" y="0"/>
          <a:chExt cx="0" cy="0"/>
        </a:xfrm>
      </p:grpSpPr>
      <p:sp>
        <p:nvSpPr>
          <p:cNvPr id="1417" name="Google Shape;1417;p258"/>
          <p:cNvSpPr/>
          <p:nvPr/>
        </p:nvSpPr>
        <p:spPr>
          <a:xfrm>
            <a:off x="0" y="1577579"/>
            <a:ext cx="2979000" cy="30516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18" name="Google Shape;1418;p258"/>
          <p:cNvSpPr txBox="1">
            <a:spLocks noGrp="1"/>
          </p:cNvSpPr>
          <p:nvPr>
            <p:ph type="body" idx="1"/>
          </p:nvPr>
        </p:nvSpPr>
        <p:spPr>
          <a:xfrm>
            <a:off x="270277" y="1577340"/>
            <a:ext cx="2709000" cy="1302900"/>
          </a:xfrm>
          <a:prstGeom prst="rect">
            <a:avLst/>
          </a:prstGeom>
          <a:noFill/>
          <a:ln>
            <a:noFill/>
          </a:ln>
        </p:spPr>
        <p:txBody>
          <a:bodyPr spcFirstLastPara="1" wrap="square" lIns="0" tIns="0" rIns="0" bIns="0" anchor="t" anchorCtr="0">
            <a:noAutofit/>
          </a:bodyPr>
          <a:lstStyle>
            <a:lvl1pPr marL="457200" marR="0" lvl="0" indent="-228600" algn="l">
              <a:lnSpc>
                <a:spcPct val="80000"/>
              </a:lnSpc>
              <a:spcBef>
                <a:spcPts val="0"/>
              </a:spcBef>
              <a:spcAft>
                <a:spcPts val="0"/>
              </a:spcAft>
              <a:buClr>
                <a:schemeClr val="lt1"/>
              </a:buClr>
              <a:buSzPts val="10200"/>
              <a:buFont typeface="Arial"/>
              <a:buNone/>
              <a:defRPr sz="10200" b="1" i="0" u="none" strike="noStrike" cap="none">
                <a:solidFill>
                  <a:schemeClr val="lt1"/>
                </a:solidFill>
                <a:latin typeface="Arial"/>
                <a:ea typeface="Arial"/>
                <a:cs typeface="Arial"/>
                <a:sym typeface="Arial"/>
              </a:defRPr>
            </a:lvl1pPr>
            <a:lvl2pPr marL="914400" marR="0" lvl="1"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19" name="Google Shape;1419;p258"/>
          <p:cNvSpPr txBox="1">
            <a:spLocks noGrp="1"/>
          </p:cNvSpPr>
          <p:nvPr>
            <p:ph type="body" idx="2"/>
          </p:nvPr>
        </p:nvSpPr>
        <p:spPr>
          <a:xfrm>
            <a:off x="332185" y="2948940"/>
            <a:ext cx="2496900" cy="15465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420" name="Google Shape;1420;p258"/>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21" name="Google Shape;1421;p25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matchingName="One Column Content Dark">
  <p:cSld name="One Column Content Dark">
    <p:bg>
      <p:bgPr>
        <a:solidFill>
          <a:srgbClr val="464646"/>
        </a:solidFill>
        <a:effectLst/>
      </p:bgPr>
    </p:bg>
    <p:spTree>
      <p:nvGrpSpPr>
        <p:cNvPr id="1" name="Shape 1422"/>
        <p:cNvGrpSpPr/>
        <p:nvPr/>
      </p:nvGrpSpPr>
      <p:grpSpPr>
        <a:xfrm>
          <a:off x="0" y="0"/>
          <a:ext cx="0" cy="0"/>
          <a:chOff x="0" y="0"/>
          <a:chExt cx="0" cy="0"/>
        </a:xfrm>
      </p:grpSpPr>
      <p:sp>
        <p:nvSpPr>
          <p:cNvPr id="1423" name="Google Shape;1423;p259"/>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424" name="Google Shape;1424;p259"/>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25" name="Google Shape;1425;p25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26" name="Google Shape;1426;p259"/>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matchingName="Title and Chart Dark">
  <p:cSld name="Title and Chart Dark">
    <p:bg>
      <p:bgPr>
        <a:solidFill>
          <a:srgbClr val="464646"/>
        </a:solidFill>
        <a:effectLst/>
      </p:bgPr>
    </p:bg>
    <p:spTree>
      <p:nvGrpSpPr>
        <p:cNvPr id="1" name="Shape 1427"/>
        <p:cNvGrpSpPr/>
        <p:nvPr/>
      </p:nvGrpSpPr>
      <p:grpSpPr>
        <a:xfrm>
          <a:off x="0" y="0"/>
          <a:ext cx="0" cy="0"/>
          <a:chOff x="0" y="0"/>
          <a:chExt cx="0" cy="0"/>
        </a:xfrm>
      </p:grpSpPr>
      <p:sp>
        <p:nvSpPr>
          <p:cNvPr id="1428" name="Google Shape;1428;p260"/>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29" name="Google Shape;1429;p26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30" name="Google Shape;1430;p260"/>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1431"/>
        <p:cNvGrpSpPr/>
        <p:nvPr/>
      </p:nvGrpSpPr>
      <p:grpSpPr>
        <a:xfrm>
          <a:off x="0" y="0"/>
          <a:ext cx="0" cy="0"/>
          <a:chOff x="0" y="0"/>
          <a:chExt cx="0" cy="0"/>
        </a:xfrm>
      </p:grpSpPr>
      <p:sp>
        <p:nvSpPr>
          <p:cNvPr id="1432" name="Google Shape;1432;p261"/>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33" name="Google Shape;1433;p261"/>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34" name="Google Shape;1434;p26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matchingName="One Column Chart Dark">
  <p:cSld name="One Column Chart Dark">
    <p:bg>
      <p:bgPr>
        <a:solidFill>
          <a:srgbClr val="464646"/>
        </a:solidFill>
        <a:effectLst/>
      </p:bgPr>
    </p:bg>
    <p:spTree>
      <p:nvGrpSpPr>
        <p:cNvPr id="1" name="Shape 1435"/>
        <p:cNvGrpSpPr/>
        <p:nvPr/>
      </p:nvGrpSpPr>
      <p:grpSpPr>
        <a:xfrm>
          <a:off x="0" y="0"/>
          <a:ext cx="0" cy="0"/>
          <a:chOff x="0" y="0"/>
          <a:chExt cx="0" cy="0"/>
        </a:xfrm>
      </p:grpSpPr>
      <p:sp>
        <p:nvSpPr>
          <p:cNvPr id="1436" name="Google Shape;1436;p262"/>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437" name="Google Shape;1437;p262"/>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38" name="Google Shape;1438;p26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39" name="Google Shape;1439;p262"/>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1440"/>
        <p:cNvGrpSpPr/>
        <p:nvPr/>
      </p:nvGrpSpPr>
      <p:grpSpPr>
        <a:xfrm>
          <a:off x="0" y="0"/>
          <a:ext cx="0" cy="0"/>
          <a:chOff x="0" y="0"/>
          <a:chExt cx="0" cy="0"/>
        </a:xfrm>
      </p:grpSpPr>
      <p:sp>
        <p:nvSpPr>
          <p:cNvPr id="1441" name="Google Shape;1441;p263"/>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42" name="Google Shape;1442;p263"/>
          <p:cNvSpPr txBox="1">
            <a:spLocks noGrp="1"/>
          </p:cNvSpPr>
          <p:nvPr>
            <p:ph type="body" idx="2"/>
          </p:nvPr>
        </p:nvSpPr>
        <p:spPr>
          <a:xfrm>
            <a:off x="251972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43" name="Google Shape;1443;p263"/>
          <p:cNvSpPr txBox="1">
            <a:spLocks noGrp="1"/>
          </p:cNvSpPr>
          <p:nvPr>
            <p:ph type="body" idx="3"/>
          </p:nvPr>
        </p:nvSpPr>
        <p:spPr>
          <a:xfrm>
            <a:off x="470727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44" name="Google Shape;1444;p263"/>
          <p:cNvSpPr txBox="1">
            <a:spLocks noGrp="1"/>
          </p:cNvSpPr>
          <p:nvPr>
            <p:ph type="body" idx="4"/>
          </p:nvPr>
        </p:nvSpPr>
        <p:spPr>
          <a:xfrm>
            <a:off x="6894816"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45" name="Google Shape;1445;p263"/>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46" name="Google Shape;1446;p26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1447"/>
        <p:cNvGrpSpPr/>
        <p:nvPr/>
      </p:nvGrpSpPr>
      <p:grpSpPr>
        <a:xfrm>
          <a:off x="0" y="0"/>
          <a:ext cx="0" cy="0"/>
          <a:chOff x="0" y="0"/>
          <a:chExt cx="0" cy="0"/>
        </a:xfrm>
      </p:grpSpPr>
      <p:sp>
        <p:nvSpPr>
          <p:cNvPr id="1448" name="Google Shape;1448;p264"/>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449" name="Google Shape;1449;p264"/>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450" name="Google Shape;1450;p264"/>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451" name="Google Shape;1451;p264"/>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452" name="Google Shape;1452;p264"/>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453" name="Google Shape;1453;p264"/>
          <p:cNvSpPr txBox="1">
            <a:spLocks noGrp="1"/>
          </p:cNvSpPr>
          <p:nvPr>
            <p:ph type="body" idx="2"/>
          </p:nvPr>
        </p:nvSpPr>
        <p:spPr>
          <a:xfrm>
            <a:off x="251972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454" name="Google Shape;1454;p264"/>
          <p:cNvSpPr txBox="1">
            <a:spLocks noGrp="1"/>
          </p:cNvSpPr>
          <p:nvPr>
            <p:ph type="body" idx="3"/>
          </p:nvPr>
        </p:nvSpPr>
        <p:spPr>
          <a:xfrm>
            <a:off x="4707271"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455" name="Google Shape;1455;p264"/>
          <p:cNvSpPr txBox="1">
            <a:spLocks noGrp="1"/>
          </p:cNvSpPr>
          <p:nvPr>
            <p:ph type="body" idx="4"/>
          </p:nvPr>
        </p:nvSpPr>
        <p:spPr>
          <a:xfrm>
            <a:off x="6894816"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456" name="Google Shape;1456;p264"/>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57" name="Google Shape;1457;p26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1458"/>
        <p:cNvGrpSpPr/>
        <p:nvPr/>
      </p:nvGrpSpPr>
      <p:grpSpPr>
        <a:xfrm>
          <a:off x="0" y="0"/>
          <a:ext cx="0" cy="0"/>
          <a:chOff x="0" y="0"/>
          <a:chExt cx="0" cy="0"/>
        </a:xfrm>
      </p:grpSpPr>
      <p:sp>
        <p:nvSpPr>
          <p:cNvPr id="1459" name="Google Shape;1459;p265"/>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60" name="Google Shape;1460;p265"/>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400"/>
              <a:buFont typeface="Georgia"/>
              <a:buNone/>
              <a:defRPr sz="4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61" name="Google Shape;1461;p265"/>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62" name="Google Shape;1462;p265"/>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1463" name="Google Shape;1463;p265"/>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ransition spd="med">
    <p:pull/>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1464"/>
        <p:cNvGrpSpPr/>
        <p:nvPr/>
      </p:nvGrpSpPr>
      <p:grpSpPr>
        <a:xfrm>
          <a:off x="0" y="0"/>
          <a:ext cx="0" cy="0"/>
          <a:chOff x="0" y="0"/>
          <a:chExt cx="0" cy="0"/>
        </a:xfrm>
      </p:grpSpPr>
      <p:sp>
        <p:nvSpPr>
          <p:cNvPr id="1465" name="Google Shape;1465;p266"/>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66" name="Google Shape;1466;p266"/>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400"/>
              <a:buFont typeface="Georgia"/>
              <a:buNone/>
              <a:defRPr sz="4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67" name="Google Shape;1467;p266"/>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68" name="Google Shape;1468;p266"/>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1469" name="Google Shape;1469;p266"/>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Quote 2 Orange">
  <p:cSld name="Quote 2 Orange">
    <p:bg>
      <p:bgPr>
        <a:solidFill>
          <a:srgbClr val="D04A02"/>
        </a:solidFill>
        <a:effectLst/>
      </p:bgPr>
    </p:bg>
    <p:spTree>
      <p:nvGrpSpPr>
        <p:cNvPr id="1" name="Shape 186"/>
        <p:cNvGrpSpPr/>
        <p:nvPr/>
      </p:nvGrpSpPr>
      <p:grpSpPr>
        <a:xfrm>
          <a:off x="0" y="0"/>
          <a:ext cx="0" cy="0"/>
          <a:chOff x="0" y="0"/>
          <a:chExt cx="0" cy="0"/>
        </a:xfrm>
      </p:grpSpPr>
      <p:sp>
        <p:nvSpPr>
          <p:cNvPr id="187" name="Google Shape;187;p39"/>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88" name="Google Shape;188;p39"/>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9" name="Google Shape;189;p3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90" name="Google Shape;190;p39"/>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1470"/>
        <p:cNvGrpSpPr/>
        <p:nvPr/>
      </p:nvGrpSpPr>
      <p:grpSpPr>
        <a:xfrm>
          <a:off x="0" y="0"/>
          <a:ext cx="0" cy="0"/>
          <a:chOff x="0" y="0"/>
          <a:chExt cx="0" cy="0"/>
        </a:xfrm>
      </p:grpSpPr>
      <p:grpSp>
        <p:nvGrpSpPr>
          <p:cNvPr id="1471" name="Google Shape;1471;p267"/>
          <p:cNvGrpSpPr/>
          <p:nvPr/>
        </p:nvGrpSpPr>
        <p:grpSpPr>
          <a:xfrm>
            <a:off x="0" y="0"/>
            <a:ext cx="6685576" cy="5143501"/>
            <a:chOff x="0" y="0"/>
            <a:chExt cx="8914102" cy="6858001"/>
          </a:xfrm>
        </p:grpSpPr>
        <p:sp>
          <p:nvSpPr>
            <p:cNvPr id="1472" name="Google Shape;1472;p267"/>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73" name="Google Shape;1473;p267"/>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474" name="Google Shape;1474;p267"/>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75" name="Google Shape;1475;p267"/>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1476"/>
        <p:cNvGrpSpPr/>
        <p:nvPr/>
      </p:nvGrpSpPr>
      <p:grpSpPr>
        <a:xfrm>
          <a:off x="0" y="0"/>
          <a:ext cx="0" cy="0"/>
          <a:chOff x="0" y="0"/>
          <a:chExt cx="0" cy="0"/>
        </a:xfrm>
      </p:grpSpPr>
      <p:sp>
        <p:nvSpPr>
          <p:cNvPr id="1477" name="Google Shape;1477;p268"/>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78" name="Google Shape;1478;p268"/>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79" name="Google Shape;1479;p26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80" name="Google Shape;1480;p268"/>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1481"/>
        <p:cNvGrpSpPr/>
        <p:nvPr/>
      </p:nvGrpSpPr>
      <p:grpSpPr>
        <a:xfrm>
          <a:off x="0" y="0"/>
          <a:ext cx="0" cy="0"/>
          <a:chOff x="0" y="0"/>
          <a:chExt cx="0" cy="0"/>
        </a:xfrm>
      </p:grpSpPr>
      <p:sp>
        <p:nvSpPr>
          <p:cNvPr id="1482" name="Google Shape;1482;p269"/>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83" name="Google Shape;1483;p269"/>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84" name="Google Shape;1484;p26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85" name="Google Shape;1485;p269"/>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1486"/>
        <p:cNvGrpSpPr/>
        <p:nvPr/>
      </p:nvGrpSpPr>
      <p:grpSpPr>
        <a:xfrm>
          <a:off x="0" y="0"/>
          <a:ext cx="0" cy="0"/>
          <a:chOff x="0" y="0"/>
          <a:chExt cx="0" cy="0"/>
        </a:xfrm>
      </p:grpSpPr>
      <p:sp>
        <p:nvSpPr>
          <p:cNvPr id="1487" name="Google Shape;1487;p270"/>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88" name="Google Shape;1488;p270"/>
          <p:cNvSpPr txBox="1">
            <a:spLocks noGrp="1"/>
          </p:cNvSpPr>
          <p:nvPr>
            <p:ph type="body" idx="2"/>
          </p:nvPr>
        </p:nvSpPr>
        <p:spPr>
          <a:xfrm>
            <a:off x="4706541" y="1577578"/>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89" name="Google Shape;1489;p270"/>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90" name="Google Shape;1490;p27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91" name="Google Shape;1491;p270"/>
          <p:cNvSpPr txBox="1">
            <a:spLocks noGrp="1"/>
          </p:cNvSpPr>
          <p:nvPr>
            <p:ph type="subTitle" idx="3"/>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1492"/>
        <p:cNvGrpSpPr/>
        <p:nvPr/>
      </p:nvGrpSpPr>
      <p:grpSpPr>
        <a:xfrm>
          <a:off x="0" y="0"/>
          <a:ext cx="0" cy="0"/>
          <a:chOff x="0" y="0"/>
          <a:chExt cx="0" cy="0"/>
        </a:xfrm>
      </p:grpSpPr>
      <p:sp>
        <p:nvSpPr>
          <p:cNvPr id="1493" name="Google Shape;1493;p271"/>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494" name="Google Shape;1494;p271"/>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95" name="Google Shape;1495;p271"/>
          <p:cNvSpPr txBox="1">
            <a:spLocks noGrp="1"/>
          </p:cNvSpPr>
          <p:nvPr>
            <p:ph type="title"/>
          </p:nvPr>
        </p:nvSpPr>
        <p:spPr>
          <a:xfrm>
            <a:off x="332185" y="322885"/>
            <a:ext cx="3988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96" name="Google Shape;1496;p27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97" name="Google Shape;1497;p271"/>
          <p:cNvSpPr txBox="1">
            <a:spLocks noGrp="1"/>
          </p:cNvSpPr>
          <p:nvPr>
            <p:ph type="subTitle" idx="2"/>
          </p:nvPr>
        </p:nvSpPr>
        <p:spPr>
          <a:xfrm>
            <a:off x="332184" y="700075"/>
            <a:ext cx="3988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1498"/>
        <p:cNvGrpSpPr/>
        <p:nvPr/>
      </p:nvGrpSpPr>
      <p:grpSpPr>
        <a:xfrm>
          <a:off x="0" y="0"/>
          <a:ext cx="0" cy="0"/>
          <a:chOff x="0" y="0"/>
          <a:chExt cx="0" cy="0"/>
        </a:xfrm>
      </p:grpSpPr>
      <p:sp>
        <p:nvSpPr>
          <p:cNvPr id="1499" name="Google Shape;1499;p272"/>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00" name="Google Shape;1500;p272"/>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01" name="Google Shape;1501;p272"/>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02" name="Google Shape;1502;p272"/>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03" name="Google Shape;1503;p27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04" name="Google Shape;1504;p272"/>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1505"/>
        <p:cNvGrpSpPr/>
        <p:nvPr/>
      </p:nvGrpSpPr>
      <p:grpSpPr>
        <a:xfrm>
          <a:off x="0" y="0"/>
          <a:ext cx="0" cy="0"/>
          <a:chOff x="0" y="0"/>
          <a:chExt cx="0" cy="0"/>
        </a:xfrm>
      </p:grpSpPr>
      <p:sp>
        <p:nvSpPr>
          <p:cNvPr id="1506" name="Google Shape;1506;p273"/>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07" name="Google Shape;1507;p273"/>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08" name="Google Shape;1508;p273"/>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09" name="Google Shape;1509;p273"/>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10" name="Google Shape;1510;p273"/>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11" name="Google Shape;1511;p27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12" name="Google Shape;1512;p273"/>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1513"/>
        <p:cNvGrpSpPr/>
        <p:nvPr/>
      </p:nvGrpSpPr>
      <p:grpSpPr>
        <a:xfrm>
          <a:off x="0" y="0"/>
          <a:ext cx="0" cy="0"/>
          <a:chOff x="0" y="0"/>
          <a:chExt cx="0" cy="0"/>
        </a:xfrm>
      </p:grpSpPr>
      <p:sp>
        <p:nvSpPr>
          <p:cNvPr id="1514" name="Google Shape;1514;p274"/>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15" name="Google Shape;1515;p274"/>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16" name="Google Shape;1516;p274"/>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17" name="Google Shape;1517;p274"/>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18" name="Google Shape;1518;p274"/>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19" name="Google Shape;1519;p274"/>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20" name="Google Shape;1520;p27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21" name="Google Shape;1521;p274"/>
          <p:cNvSpPr txBox="1">
            <a:spLocks noGrp="1"/>
          </p:cNvSpPr>
          <p:nvPr>
            <p:ph type="subTitle" idx="6"/>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1522"/>
        <p:cNvGrpSpPr/>
        <p:nvPr/>
      </p:nvGrpSpPr>
      <p:grpSpPr>
        <a:xfrm>
          <a:off x="0" y="0"/>
          <a:ext cx="0" cy="0"/>
          <a:chOff x="0" y="0"/>
          <a:chExt cx="0" cy="0"/>
        </a:xfrm>
      </p:grpSpPr>
      <p:sp>
        <p:nvSpPr>
          <p:cNvPr id="1523" name="Google Shape;1523;p275"/>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524" name="Google Shape;1524;p275"/>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525" name="Google Shape;1525;p275"/>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526" name="Google Shape;1526;p275"/>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27" name="Google Shape;1527;p275"/>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28" name="Google Shape;1528;p275"/>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29" name="Google Shape;1529;p275"/>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30" name="Google Shape;1530;p27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31" name="Google Shape;1531;p275"/>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1532"/>
        <p:cNvGrpSpPr/>
        <p:nvPr/>
      </p:nvGrpSpPr>
      <p:grpSpPr>
        <a:xfrm>
          <a:off x="0" y="0"/>
          <a:ext cx="0" cy="0"/>
          <a:chOff x="0" y="0"/>
          <a:chExt cx="0" cy="0"/>
        </a:xfrm>
      </p:grpSpPr>
      <p:sp>
        <p:nvSpPr>
          <p:cNvPr id="1533" name="Google Shape;1533;p276"/>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34" name="Google Shape;1534;p276"/>
          <p:cNvSpPr txBox="1">
            <a:spLocks noGrp="1"/>
          </p:cNvSpPr>
          <p:nvPr>
            <p:ph type="body" idx="2"/>
          </p:nvPr>
        </p:nvSpPr>
        <p:spPr>
          <a:xfrm>
            <a:off x="251864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35" name="Google Shape;1535;p276"/>
          <p:cNvSpPr txBox="1">
            <a:spLocks noGrp="1"/>
          </p:cNvSpPr>
          <p:nvPr>
            <p:ph type="body" idx="3"/>
          </p:nvPr>
        </p:nvSpPr>
        <p:spPr>
          <a:xfrm>
            <a:off x="470511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36" name="Google Shape;1536;p276"/>
          <p:cNvSpPr txBox="1">
            <a:spLocks noGrp="1"/>
          </p:cNvSpPr>
          <p:nvPr>
            <p:ph type="body" idx="4"/>
          </p:nvPr>
        </p:nvSpPr>
        <p:spPr>
          <a:xfrm>
            <a:off x="689157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37" name="Google Shape;1537;p276"/>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38" name="Google Shape;1538;p27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39" name="Google Shape;1539;p276"/>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Quote 2 Red">
  <p:cSld name="Quote 2 Red">
    <p:bg>
      <p:bgPr>
        <a:solidFill>
          <a:srgbClr val="E0301E"/>
        </a:solidFill>
        <a:effectLst/>
      </p:bgPr>
    </p:bg>
    <p:spTree>
      <p:nvGrpSpPr>
        <p:cNvPr id="1" name="Shape 191"/>
        <p:cNvGrpSpPr/>
        <p:nvPr/>
      </p:nvGrpSpPr>
      <p:grpSpPr>
        <a:xfrm>
          <a:off x="0" y="0"/>
          <a:ext cx="0" cy="0"/>
          <a:chOff x="0" y="0"/>
          <a:chExt cx="0" cy="0"/>
        </a:xfrm>
      </p:grpSpPr>
      <p:sp>
        <p:nvSpPr>
          <p:cNvPr id="192" name="Google Shape;192;p40"/>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93" name="Google Shape;193;p40"/>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4" name="Google Shape;194;p4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40"/>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1540"/>
        <p:cNvGrpSpPr/>
        <p:nvPr/>
      </p:nvGrpSpPr>
      <p:grpSpPr>
        <a:xfrm>
          <a:off x="0" y="0"/>
          <a:ext cx="0" cy="0"/>
          <a:chOff x="0" y="0"/>
          <a:chExt cx="0" cy="0"/>
        </a:xfrm>
      </p:grpSpPr>
      <p:sp>
        <p:nvSpPr>
          <p:cNvPr id="1541" name="Google Shape;1541;p277"/>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542" name="Google Shape;1542;p277"/>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543" name="Google Shape;1543;p277"/>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544" name="Google Shape;1544;p277"/>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545" name="Google Shape;1545;p277"/>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546" name="Google Shape;1546;p277"/>
          <p:cNvSpPr txBox="1">
            <a:spLocks noGrp="1"/>
          </p:cNvSpPr>
          <p:nvPr>
            <p:ph type="body" idx="2"/>
          </p:nvPr>
        </p:nvSpPr>
        <p:spPr>
          <a:xfrm>
            <a:off x="251864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547" name="Google Shape;1547;p277"/>
          <p:cNvSpPr txBox="1">
            <a:spLocks noGrp="1"/>
          </p:cNvSpPr>
          <p:nvPr>
            <p:ph type="body" idx="3"/>
          </p:nvPr>
        </p:nvSpPr>
        <p:spPr>
          <a:xfrm>
            <a:off x="4705112"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548" name="Google Shape;1548;p277"/>
          <p:cNvSpPr txBox="1">
            <a:spLocks noGrp="1"/>
          </p:cNvSpPr>
          <p:nvPr>
            <p:ph type="body" idx="4"/>
          </p:nvPr>
        </p:nvSpPr>
        <p:spPr>
          <a:xfrm>
            <a:off x="6891575"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549" name="Google Shape;1549;p277"/>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50" name="Google Shape;1550;p27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51" name="Google Shape;1551;p277"/>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1552"/>
        <p:cNvGrpSpPr/>
        <p:nvPr/>
      </p:nvGrpSpPr>
      <p:grpSpPr>
        <a:xfrm>
          <a:off x="0" y="0"/>
          <a:ext cx="0" cy="0"/>
          <a:chOff x="0" y="0"/>
          <a:chExt cx="0" cy="0"/>
        </a:xfrm>
      </p:grpSpPr>
      <p:sp>
        <p:nvSpPr>
          <p:cNvPr id="1553" name="Google Shape;1553;p278"/>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54" name="Google Shape;1554;p278"/>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55" name="Google Shape;1555;p27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56" name="Google Shape;1556;p278"/>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1557"/>
        <p:cNvGrpSpPr/>
        <p:nvPr/>
      </p:nvGrpSpPr>
      <p:grpSpPr>
        <a:xfrm>
          <a:off x="0" y="0"/>
          <a:ext cx="0" cy="0"/>
          <a:chOff x="0" y="0"/>
          <a:chExt cx="0" cy="0"/>
        </a:xfrm>
      </p:grpSpPr>
      <p:sp>
        <p:nvSpPr>
          <p:cNvPr id="1558" name="Google Shape;1558;p279"/>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9"/>
        <p:cNvGrpSpPr/>
        <p:nvPr/>
      </p:nvGrpSpPr>
      <p:grpSpPr>
        <a:xfrm>
          <a:off x="0" y="0"/>
          <a:ext cx="0" cy="0"/>
          <a:chOff x="0" y="0"/>
          <a:chExt cx="0" cy="0"/>
        </a:xfrm>
      </p:grpSpPr>
      <p:sp>
        <p:nvSpPr>
          <p:cNvPr id="1560" name="Google Shape;1560;p28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1568"/>
        <p:cNvGrpSpPr/>
        <p:nvPr/>
      </p:nvGrpSpPr>
      <p:grpSpPr>
        <a:xfrm>
          <a:off x="0" y="0"/>
          <a:ext cx="0" cy="0"/>
          <a:chOff x="0" y="0"/>
          <a:chExt cx="0" cy="0"/>
        </a:xfrm>
      </p:grpSpPr>
      <p:sp>
        <p:nvSpPr>
          <p:cNvPr id="1569" name="Google Shape;1569;p282"/>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70" name="Google Shape;1570;p282"/>
          <p:cNvSpPr txBox="1">
            <a:spLocks noGrp="1"/>
          </p:cNvSpPr>
          <p:nvPr>
            <p:ph type="body" idx="2"/>
          </p:nvPr>
        </p:nvSpPr>
        <p:spPr>
          <a:xfrm>
            <a:off x="4706541" y="1577578"/>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71" name="Google Shape;1571;p282"/>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72" name="Google Shape;1572;p28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73" name="Google Shape;1573;p282"/>
          <p:cNvSpPr txBox="1">
            <a:spLocks noGrp="1"/>
          </p:cNvSpPr>
          <p:nvPr>
            <p:ph type="subTitle" idx="3"/>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1574"/>
        <p:cNvGrpSpPr/>
        <p:nvPr/>
      </p:nvGrpSpPr>
      <p:grpSpPr>
        <a:xfrm>
          <a:off x="0" y="0"/>
          <a:ext cx="0" cy="0"/>
          <a:chOff x="0" y="0"/>
          <a:chExt cx="0" cy="0"/>
        </a:xfrm>
      </p:grpSpPr>
      <p:sp>
        <p:nvSpPr>
          <p:cNvPr id="1575" name="Google Shape;1575;p283"/>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76" name="Google Shape;1576;p283"/>
          <p:cNvSpPr/>
          <p:nvPr/>
        </p:nvSpPr>
        <p:spPr>
          <a:xfrm>
            <a:off x="0" y="2571750"/>
            <a:ext cx="6072300" cy="8574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77" name="Google Shape;1577;p283"/>
          <p:cNvSpPr/>
          <p:nvPr/>
        </p:nvSpPr>
        <p:spPr>
          <a:xfrm>
            <a:off x="6072188" y="0"/>
            <a:ext cx="3071700" cy="2571900"/>
          </a:xfrm>
          <a:prstGeom prst="rect">
            <a:avLst/>
          </a:prstGeom>
          <a:solidFill>
            <a:srgbClr val="EB8C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78" name="Google Shape;1578;p283"/>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79" name="Google Shape;1579;p283"/>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580" name="Google Shape;1580;p283"/>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1581"/>
        <p:cNvGrpSpPr/>
        <p:nvPr/>
      </p:nvGrpSpPr>
      <p:grpSpPr>
        <a:xfrm>
          <a:off x="0" y="0"/>
          <a:ext cx="0" cy="0"/>
          <a:chOff x="0" y="0"/>
          <a:chExt cx="0" cy="0"/>
        </a:xfrm>
      </p:grpSpPr>
      <p:sp>
        <p:nvSpPr>
          <p:cNvPr id="1582" name="Google Shape;1582;p284"/>
          <p:cNvSpPr/>
          <p:nvPr/>
        </p:nvSpPr>
        <p:spPr>
          <a:xfrm>
            <a:off x="0" y="0"/>
            <a:ext cx="6072300" cy="25719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83" name="Google Shape;1583;p284"/>
          <p:cNvSpPr/>
          <p:nvPr/>
        </p:nvSpPr>
        <p:spPr>
          <a:xfrm>
            <a:off x="0" y="2571750"/>
            <a:ext cx="60723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84" name="Google Shape;1584;p284"/>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85" name="Google Shape;1585;p284"/>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86" name="Google Shape;1586;p284"/>
          <p:cNvSpPr txBox="1">
            <a:spLocks noGrp="1"/>
          </p:cNvSpPr>
          <p:nvPr>
            <p:ph type="subTitle" idx="1"/>
          </p:nvPr>
        </p:nvSpPr>
        <p:spPr>
          <a:xfrm>
            <a:off x="332185" y="2811780"/>
            <a:ext cx="41082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587" name="Google Shape;1587;p284"/>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matchingName="Title Slide 1 Dark Grey">
  <p:cSld name="Title Slide 1 Dark Grey">
    <p:spTree>
      <p:nvGrpSpPr>
        <p:cNvPr id="1" name="Shape 1588"/>
        <p:cNvGrpSpPr/>
        <p:nvPr/>
      </p:nvGrpSpPr>
      <p:grpSpPr>
        <a:xfrm>
          <a:off x="0" y="0"/>
          <a:ext cx="0" cy="0"/>
          <a:chOff x="0" y="0"/>
          <a:chExt cx="0" cy="0"/>
        </a:xfrm>
      </p:grpSpPr>
      <p:sp>
        <p:nvSpPr>
          <p:cNvPr id="1589" name="Google Shape;1589;p285"/>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0" name="Google Shape;1590;p285"/>
          <p:cNvSpPr/>
          <p:nvPr/>
        </p:nvSpPr>
        <p:spPr>
          <a:xfrm>
            <a:off x="0" y="2571750"/>
            <a:ext cx="6072300" cy="8574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1591" name="Google Shape;1591;p285"/>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2" name="Google Shape;1592;p285"/>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93" name="Google Shape;1593;p285"/>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594" name="Google Shape;1594;p285"/>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rgbClr val="464646"/>
        </a:solidFill>
        <a:effectLst/>
      </p:bgPr>
    </p:bg>
    <p:spTree>
      <p:nvGrpSpPr>
        <p:cNvPr id="1" name="Shape 1595"/>
        <p:cNvGrpSpPr/>
        <p:nvPr/>
      </p:nvGrpSpPr>
      <p:grpSpPr>
        <a:xfrm>
          <a:off x="0" y="0"/>
          <a:ext cx="0" cy="0"/>
          <a:chOff x="0" y="0"/>
          <a:chExt cx="0" cy="0"/>
        </a:xfrm>
      </p:grpSpPr>
      <p:sp>
        <p:nvSpPr>
          <p:cNvPr id="1596" name="Google Shape;1596;p286"/>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97" name="Google Shape;1597;p286"/>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598" name="Google Shape;1598;p286"/>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transition spd="med">
    <p:pull/>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1599"/>
        <p:cNvGrpSpPr/>
        <p:nvPr/>
      </p:nvGrpSpPr>
      <p:grpSpPr>
        <a:xfrm>
          <a:off x="0" y="0"/>
          <a:ext cx="0" cy="0"/>
          <a:chOff x="0" y="0"/>
          <a:chExt cx="0" cy="0"/>
        </a:xfrm>
      </p:grpSpPr>
      <p:sp>
        <p:nvSpPr>
          <p:cNvPr id="1600" name="Google Shape;1600;p287"/>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01" name="Google Shape;1601;p287"/>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pic>
        <p:nvPicPr>
          <p:cNvPr id="1602" name="Google Shape;1602;p287"/>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Quote 2 Rose">
  <p:cSld name="Quote 2 Rose">
    <p:bg>
      <p:bgPr>
        <a:solidFill>
          <a:srgbClr val="D93954"/>
        </a:solidFill>
        <a:effectLst/>
      </p:bgPr>
    </p:bg>
    <p:spTree>
      <p:nvGrpSpPr>
        <p:cNvPr id="1" name="Shape 196"/>
        <p:cNvGrpSpPr/>
        <p:nvPr/>
      </p:nvGrpSpPr>
      <p:grpSpPr>
        <a:xfrm>
          <a:off x="0" y="0"/>
          <a:ext cx="0" cy="0"/>
          <a:chOff x="0" y="0"/>
          <a:chExt cx="0" cy="0"/>
        </a:xfrm>
      </p:grpSpPr>
      <p:sp>
        <p:nvSpPr>
          <p:cNvPr id="197" name="Google Shape;197;p41"/>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98" name="Google Shape;198;p41"/>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 name="Google Shape;199;p4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41"/>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1603"/>
        <p:cNvGrpSpPr/>
        <p:nvPr/>
      </p:nvGrpSpPr>
      <p:grpSpPr>
        <a:xfrm>
          <a:off x="0" y="0"/>
          <a:ext cx="0" cy="0"/>
          <a:chOff x="0" y="0"/>
          <a:chExt cx="0" cy="0"/>
        </a:xfrm>
      </p:grpSpPr>
      <p:sp>
        <p:nvSpPr>
          <p:cNvPr id="1604" name="Google Shape;1604;p288"/>
          <p:cNvSpPr/>
          <p:nvPr/>
        </p:nvSpPr>
        <p:spPr>
          <a:xfrm>
            <a:off x="4572000" y="0"/>
            <a:ext cx="4572000" cy="34320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605" name="Google Shape;1605;p288"/>
          <p:cNvSpPr/>
          <p:nvPr/>
        </p:nvSpPr>
        <p:spPr>
          <a:xfrm>
            <a:off x="0" y="0"/>
            <a:ext cx="4572000" cy="34320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6" name="Google Shape;1606;p288"/>
          <p:cNvSpPr/>
          <p:nvPr/>
        </p:nvSpPr>
        <p:spPr>
          <a:xfrm>
            <a:off x="0" y="3431859"/>
            <a:ext cx="4572000" cy="17115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7" name="Google Shape;1607;p288"/>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08" name="Google Shape;1608;p288"/>
          <p:cNvSpPr txBox="1">
            <a:spLocks noGrp="1"/>
          </p:cNvSpPr>
          <p:nvPr>
            <p:ph type="subTitle" idx="1"/>
          </p:nvPr>
        </p:nvSpPr>
        <p:spPr>
          <a:xfrm>
            <a:off x="332185" y="3826196"/>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609" name="Google Shape;1609;p288"/>
          <p:cNvPicPr preferRelativeResize="0"/>
          <p:nvPr/>
        </p:nvPicPr>
        <p:blipFill rotWithShape="1">
          <a:blip r:embed="rId2">
            <a:alphaModFix/>
          </a:blip>
          <a:srcRect/>
          <a:stretch/>
        </p:blipFill>
        <p:spPr>
          <a:xfrm>
            <a:off x="7753302" y="3998214"/>
            <a:ext cx="1227583" cy="1013390"/>
          </a:xfrm>
          <a:prstGeom prst="rect">
            <a:avLst/>
          </a:prstGeom>
          <a:noFill/>
          <a:ln>
            <a:noFill/>
          </a:ln>
        </p:spPr>
      </p:pic>
    </p:spTree>
  </p:cSld>
  <p:clrMapOvr>
    <a:masterClrMapping/>
  </p:clrMapOvr>
  <p:transition spd="med">
    <p:pull/>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10"/>
        <p:cNvGrpSpPr/>
        <p:nvPr/>
      </p:nvGrpSpPr>
      <p:grpSpPr>
        <a:xfrm>
          <a:off x="0" y="0"/>
          <a:ext cx="0" cy="0"/>
          <a:chOff x="0" y="0"/>
          <a:chExt cx="0" cy="0"/>
        </a:xfrm>
      </p:grpSpPr>
      <p:sp>
        <p:nvSpPr>
          <p:cNvPr id="1611" name="Google Shape;1611;p289"/>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612" name="Google Shape;1612;p289"/>
          <p:cNvSpPr/>
          <p:nvPr/>
        </p:nvSpPr>
        <p:spPr>
          <a:xfrm>
            <a:off x="0" y="0"/>
            <a:ext cx="4572000" cy="2571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13" name="Google Shape;1613;p289"/>
          <p:cNvSpPr/>
          <p:nvPr/>
        </p:nvSpPr>
        <p:spPr>
          <a:xfrm>
            <a:off x="0" y="2571750"/>
            <a:ext cx="45720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14" name="Google Shape;1614;p289"/>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15" name="Google Shape;1615;p289"/>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616" name="Google Shape;1616;p289"/>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1617"/>
        <p:cNvGrpSpPr/>
        <p:nvPr/>
      </p:nvGrpSpPr>
      <p:grpSpPr>
        <a:xfrm>
          <a:off x="0" y="0"/>
          <a:ext cx="0" cy="0"/>
          <a:chOff x="0" y="0"/>
          <a:chExt cx="0" cy="0"/>
        </a:xfrm>
      </p:grpSpPr>
      <p:grpSp>
        <p:nvGrpSpPr>
          <p:cNvPr id="1618" name="Google Shape;1618;p290"/>
          <p:cNvGrpSpPr/>
          <p:nvPr/>
        </p:nvGrpSpPr>
        <p:grpSpPr>
          <a:xfrm>
            <a:off x="-1" y="-1"/>
            <a:ext cx="9143920" cy="5143482"/>
            <a:chOff x="-1" y="-1"/>
            <a:chExt cx="12191893" cy="6857975"/>
          </a:xfrm>
        </p:grpSpPr>
        <p:grpSp>
          <p:nvGrpSpPr>
            <p:cNvPr id="1619" name="Google Shape;1619;p290"/>
            <p:cNvGrpSpPr/>
            <p:nvPr/>
          </p:nvGrpSpPr>
          <p:grpSpPr>
            <a:xfrm>
              <a:off x="-1" y="-1"/>
              <a:ext cx="12191893" cy="6857975"/>
              <a:chOff x="152400" y="152400"/>
              <a:chExt cx="12196772" cy="6862779"/>
            </a:xfrm>
          </p:grpSpPr>
          <p:sp>
            <p:nvSpPr>
              <p:cNvPr id="1620" name="Google Shape;1620;p290"/>
              <p:cNvSpPr/>
              <p:nvPr/>
            </p:nvSpPr>
            <p:spPr>
              <a:xfrm>
                <a:off x="152400" y="3775075"/>
                <a:ext cx="9142419" cy="77787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21" name="Google Shape;1621;p290"/>
              <p:cNvSpPr/>
              <p:nvPr/>
            </p:nvSpPr>
            <p:spPr>
              <a:xfrm>
                <a:off x="152400" y="152400"/>
                <a:ext cx="12196772" cy="6862779"/>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pic>
          <p:nvPicPr>
            <p:cNvPr id="1622" name="Google Shape;1622;p290"/>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623" name="Google Shape;1623;p290"/>
          <p:cNvSpPr txBox="1">
            <a:spLocks noGrp="1"/>
          </p:cNvSpPr>
          <p:nvPr>
            <p:ph type="subTitle" idx="1"/>
          </p:nvPr>
        </p:nvSpPr>
        <p:spPr>
          <a:xfrm>
            <a:off x="332185" y="2785205"/>
            <a:ext cx="4105500" cy="4440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624" name="Google Shape;1624;p290"/>
          <p:cNvSpPr txBox="1">
            <a:spLocks noGrp="1"/>
          </p:cNvSpPr>
          <p:nvPr>
            <p:ph type="ctrTitle"/>
          </p:nvPr>
        </p:nvSpPr>
        <p:spPr>
          <a:xfrm>
            <a:off x="332185"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400"/>
              <a:buFont typeface="Georgia"/>
              <a:buNone/>
              <a:defRPr sz="3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1625"/>
        <p:cNvGrpSpPr/>
        <p:nvPr/>
      </p:nvGrpSpPr>
      <p:grpSpPr>
        <a:xfrm>
          <a:off x="0" y="0"/>
          <a:ext cx="0" cy="0"/>
          <a:chOff x="0" y="0"/>
          <a:chExt cx="0" cy="0"/>
        </a:xfrm>
      </p:grpSpPr>
      <p:grpSp>
        <p:nvGrpSpPr>
          <p:cNvPr id="1626" name="Google Shape;1626;p291"/>
          <p:cNvGrpSpPr/>
          <p:nvPr/>
        </p:nvGrpSpPr>
        <p:grpSpPr>
          <a:xfrm>
            <a:off x="0" y="0"/>
            <a:ext cx="9144000" cy="5143500"/>
            <a:chOff x="0" y="0"/>
            <a:chExt cx="12192000" cy="6858000"/>
          </a:xfrm>
        </p:grpSpPr>
        <p:sp>
          <p:nvSpPr>
            <p:cNvPr id="1627" name="Google Shape;1627;p291"/>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8" name="Google Shape;1628;p291"/>
            <p:cNvPicPr preferRelativeResize="0"/>
            <p:nvPr/>
          </p:nvPicPr>
          <p:blipFill rotWithShape="1">
            <a:blip r:embed="rId2">
              <a:alphaModFix/>
            </a:blip>
            <a:srcRect/>
            <a:stretch/>
          </p:blipFill>
          <p:spPr>
            <a:xfrm>
              <a:off x="185139" y="5330952"/>
              <a:ext cx="1636775" cy="1351186"/>
            </a:xfrm>
            <a:prstGeom prst="rect">
              <a:avLst/>
            </a:prstGeom>
            <a:noFill/>
            <a:ln>
              <a:noFill/>
            </a:ln>
          </p:spPr>
        </p:pic>
      </p:grpSp>
      <p:sp>
        <p:nvSpPr>
          <p:cNvPr id="1629" name="Google Shape;1629;p291"/>
          <p:cNvSpPr txBox="1">
            <a:spLocks noGrp="1"/>
          </p:cNvSpPr>
          <p:nvPr>
            <p:ph type="subTitle" idx="1"/>
          </p:nvPr>
        </p:nvSpPr>
        <p:spPr>
          <a:xfrm>
            <a:off x="332185" y="2785205"/>
            <a:ext cx="4105500" cy="4458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630" name="Google Shape;1630;p291"/>
          <p:cNvSpPr txBox="1">
            <a:spLocks noGrp="1"/>
          </p:cNvSpPr>
          <p:nvPr>
            <p:ph type="ctrTitle"/>
          </p:nvPr>
        </p:nvSpPr>
        <p:spPr>
          <a:xfrm>
            <a:off x="332184"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400"/>
              <a:buFont typeface="Georgia"/>
              <a:buNone/>
              <a:defRPr sz="3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matchingName="Title Slide Lines 3">
  <p:cSld name="Title Slide Lines 3">
    <p:bg>
      <p:bgPr>
        <a:solidFill>
          <a:srgbClr val="D04A02"/>
        </a:solidFill>
        <a:effectLst/>
      </p:bgPr>
    </p:bg>
    <p:spTree>
      <p:nvGrpSpPr>
        <p:cNvPr id="1" name="Shape 1631"/>
        <p:cNvGrpSpPr/>
        <p:nvPr/>
      </p:nvGrpSpPr>
      <p:grpSpPr>
        <a:xfrm>
          <a:off x="0" y="0"/>
          <a:ext cx="0" cy="0"/>
          <a:chOff x="0" y="0"/>
          <a:chExt cx="0" cy="0"/>
        </a:xfrm>
      </p:grpSpPr>
      <p:sp>
        <p:nvSpPr>
          <p:cNvPr id="1632" name="Google Shape;1632;p292"/>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1633" name="Google Shape;1633;p292"/>
          <p:cNvGrpSpPr/>
          <p:nvPr/>
        </p:nvGrpSpPr>
        <p:grpSpPr>
          <a:xfrm>
            <a:off x="0" y="0"/>
            <a:ext cx="9144000" cy="5143500"/>
            <a:chOff x="0" y="0"/>
            <a:chExt cx="12192000" cy="6858000"/>
          </a:xfrm>
        </p:grpSpPr>
        <p:sp>
          <p:nvSpPr>
            <p:cNvPr id="1634" name="Google Shape;1634;p292"/>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5" name="Google Shape;1635;p292"/>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636" name="Google Shape;1636;p292"/>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6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37" name="Google Shape;1637;p292"/>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matchingName="Title Slide Lines 3 Grey">
  <p:cSld name="Title Slide Lines 3 Grey">
    <p:bg>
      <p:bgPr>
        <a:solidFill>
          <a:srgbClr val="464646"/>
        </a:solidFill>
        <a:effectLst/>
      </p:bgPr>
    </p:bg>
    <p:spTree>
      <p:nvGrpSpPr>
        <p:cNvPr id="1" name="Shape 1638"/>
        <p:cNvGrpSpPr/>
        <p:nvPr/>
      </p:nvGrpSpPr>
      <p:grpSpPr>
        <a:xfrm>
          <a:off x="0" y="0"/>
          <a:ext cx="0" cy="0"/>
          <a:chOff x="0" y="0"/>
          <a:chExt cx="0" cy="0"/>
        </a:xfrm>
      </p:grpSpPr>
      <p:sp>
        <p:nvSpPr>
          <p:cNvPr id="1639" name="Google Shape;1639;p293"/>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1640" name="Google Shape;1640;p293"/>
          <p:cNvGrpSpPr/>
          <p:nvPr/>
        </p:nvGrpSpPr>
        <p:grpSpPr>
          <a:xfrm>
            <a:off x="0" y="0"/>
            <a:ext cx="9144000" cy="5143500"/>
            <a:chOff x="0" y="0"/>
            <a:chExt cx="12192000" cy="6858000"/>
          </a:xfrm>
        </p:grpSpPr>
        <p:sp>
          <p:nvSpPr>
            <p:cNvPr id="1641" name="Google Shape;1641;p293"/>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42" name="Google Shape;1642;p293"/>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643" name="Google Shape;1643;p293"/>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44" name="Google Shape;1644;p293"/>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1645"/>
        <p:cNvGrpSpPr/>
        <p:nvPr/>
      </p:nvGrpSpPr>
      <p:grpSpPr>
        <a:xfrm>
          <a:off x="0" y="0"/>
          <a:ext cx="0" cy="0"/>
          <a:chOff x="0" y="0"/>
          <a:chExt cx="0" cy="0"/>
        </a:xfrm>
      </p:grpSpPr>
      <p:grpSp>
        <p:nvGrpSpPr>
          <p:cNvPr id="1646" name="Google Shape;1646;p294"/>
          <p:cNvGrpSpPr/>
          <p:nvPr/>
        </p:nvGrpSpPr>
        <p:grpSpPr>
          <a:xfrm>
            <a:off x="0" y="0"/>
            <a:ext cx="6685576" cy="5143501"/>
            <a:chOff x="0" y="0"/>
            <a:chExt cx="8914102" cy="6858001"/>
          </a:xfrm>
        </p:grpSpPr>
        <p:sp>
          <p:nvSpPr>
            <p:cNvPr id="1647" name="Google Shape;1647;p29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48" name="Google Shape;1648;p294"/>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649" name="Google Shape;1649;p294"/>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50" name="Google Shape;1650;p294"/>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matchingName="Title Slide Logo Shape Red">
  <p:cSld name="Title Slide Logo Shape Red">
    <p:spTree>
      <p:nvGrpSpPr>
        <p:cNvPr id="1" name="Shape 1651"/>
        <p:cNvGrpSpPr/>
        <p:nvPr/>
      </p:nvGrpSpPr>
      <p:grpSpPr>
        <a:xfrm>
          <a:off x="0" y="0"/>
          <a:ext cx="0" cy="0"/>
          <a:chOff x="0" y="0"/>
          <a:chExt cx="0" cy="0"/>
        </a:xfrm>
      </p:grpSpPr>
      <p:grpSp>
        <p:nvGrpSpPr>
          <p:cNvPr id="1652" name="Google Shape;1652;p295"/>
          <p:cNvGrpSpPr/>
          <p:nvPr/>
        </p:nvGrpSpPr>
        <p:grpSpPr>
          <a:xfrm>
            <a:off x="0" y="0"/>
            <a:ext cx="6685576" cy="5143501"/>
            <a:chOff x="0" y="0"/>
            <a:chExt cx="8914102" cy="6858001"/>
          </a:xfrm>
        </p:grpSpPr>
        <p:sp>
          <p:nvSpPr>
            <p:cNvPr id="1653" name="Google Shape;1653;p295"/>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54" name="Google Shape;1654;p295"/>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655" name="Google Shape;1655;p295"/>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56" name="Google Shape;1656;p295"/>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matchingName="Title Slide Logo Shape Grey">
  <p:cSld name="Title Slide Logo Shape Grey">
    <p:spTree>
      <p:nvGrpSpPr>
        <p:cNvPr id="1" name="Shape 1657"/>
        <p:cNvGrpSpPr/>
        <p:nvPr/>
      </p:nvGrpSpPr>
      <p:grpSpPr>
        <a:xfrm>
          <a:off x="0" y="0"/>
          <a:ext cx="0" cy="0"/>
          <a:chOff x="0" y="0"/>
          <a:chExt cx="0" cy="0"/>
        </a:xfrm>
      </p:grpSpPr>
      <p:grpSp>
        <p:nvGrpSpPr>
          <p:cNvPr id="1658" name="Google Shape;1658;p296"/>
          <p:cNvGrpSpPr/>
          <p:nvPr/>
        </p:nvGrpSpPr>
        <p:grpSpPr>
          <a:xfrm>
            <a:off x="0" y="0"/>
            <a:ext cx="6685576" cy="5143501"/>
            <a:chOff x="0" y="0"/>
            <a:chExt cx="8914102" cy="6858001"/>
          </a:xfrm>
        </p:grpSpPr>
        <p:sp>
          <p:nvSpPr>
            <p:cNvPr id="1659" name="Google Shape;1659;p296"/>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60" name="Google Shape;1660;p296"/>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661" name="Google Shape;1661;p296"/>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62" name="Google Shape;1662;p296"/>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1663"/>
        <p:cNvGrpSpPr/>
        <p:nvPr/>
      </p:nvGrpSpPr>
      <p:grpSpPr>
        <a:xfrm>
          <a:off x="0" y="0"/>
          <a:ext cx="0" cy="0"/>
          <a:chOff x="0" y="0"/>
          <a:chExt cx="0" cy="0"/>
        </a:xfrm>
      </p:grpSpPr>
      <p:sp>
        <p:nvSpPr>
          <p:cNvPr id="1664" name="Google Shape;1664;p297"/>
          <p:cNvSpPr/>
          <p:nvPr/>
        </p:nvSpPr>
        <p:spPr>
          <a:xfrm>
            <a:off x="4000500" y="0"/>
            <a:ext cx="51435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665" name="Google Shape;1665;p297"/>
          <p:cNvSpPr txBox="1">
            <a:spLocks noGrp="1"/>
          </p:cNvSpPr>
          <p:nvPr>
            <p:ph type="ctrTitle"/>
          </p:nvPr>
        </p:nvSpPr>
        <p:spPr>
          <a:xfrm>
            <a:off x="332185" y="563166"/>
            <a:ext cx="3506400" cy="2008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300"/>
              <a:buFont typeface="Georgia"/>
              <a:buNone/>
              <a:defRPr sz="33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66" name="Google Shape;1666;p297"/>
          <p:cNvSpPr txBox="1">
            <a:spLocks noGrp="1"/>
          </p:cNvSpPr>
          <p:nvPr>
            <p:ph type="subTitle" idx="1"/>
          </p:nvPr>
        </p:nvSpPr>
        <p:spPr>
          <a:xfrm>
            <a:off x="332185" y="2969514"/>
            <a:ext cx="35064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667" name="Google Shape;1667;p297"/>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68" name="Google Shape;1668;p297"/>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669" name="Google Shape;1669;p297"/>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Quote 2 Grey">
  <p:cSld name="Quote 2 Grey">
    <p:bg>
      <p:bgPr>
        <a:solidFill>
          <a:srgbClr val="464646"/>
        </a:solidFill>
        <a:effectLst/>
      </p:bgPr>
    </p:bg>
    <p:spTree>
      <p:nvGrpSpPr>
        <p:cNvPr id="1" name="Shape 201"/>
        <p:cNvGrpSpPr/>
        <p:nvPr/>
      </p:nvGrpSpPr>
      <p:grpSpPr>
        <a:xfrm>
          <a:off x="0" y="0"/>
          <a:ext cx="0" cy="0"/>
          <a:chOff x="0" y="0"/>
          <a:chExt cx="0" cy="0"/>
        </a:xfrm>
      </p:grpSpPr>
      <p:sp>
        <p:nvSpPr>
          <p:cNvPr id="202" name="Google Shape;202;p42"/>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03" name="Google Shape;203;p42"/>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4" name="Google Shape;204;p4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42"/>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670"/>
        <p:cNvGrpSpPr/>
        <p:nvPr/>
      </p:nvGrpSpPr>
      <p:grpSpPr>
        <a:xfrm>
          <a:off x="0" y="0"/>
          <a:ext cx="0" cy="0"/>
          <a:chOff x="0" y="0"/>
          <a:chExt cx="0" cy="0"/>
        </a:xfrm>
      </p:grpSpPr>
      <p:sp>
        <p:nvSpPr>
          <p:cNvPr id="1671" name="Google Shape;1671;p298"/>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72" name="Google Shape;1672;p29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673"/>
        <p:cNvGrpSpPr/>
        <p:nvPr/>
      </p:nvGrpSpPr>
      <p:grpSpPr>
        <a:xfrm>
          <a:off x="0" y="0"/>
          <a:ext cx="0" cy="0"/>
          <a:chOff x="0" y="0"/>
          <a:chExt cx="0" cy="0"/>
        </a:xfrm>
      </p:grpSpPr>
      <p:sp>
        <p:nvSpPr>
          <p:cNvPr id="1674" name="Google Shape;1674;p299"/>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75" name="Google Shape;1675;p299"/>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matchingName="Section Header Red">
  <p:cSld name="Section Header Red">
    <p:bg>
      <p:bgPr>
        <a:solidFill>
          <a:srgbClr val="E0301E"/>
        </a:solidFill>
        <a:effectLst/>
      </p:bgPr>
    </p:bg>
    <p:spTree>
      <p:nvGrpSpPr>
        <p:cNvPr id="1" name="Shape 1676"/>
        <p:cNvGrpSpPr/>
        <p:nvPr/>
      </p:nvGrpSpPr>
      <p:grpSpPr>
        <a:xfrm>
          <a:off x="0" y="0"/>
          <a:ext cx="0" cy="0"/>
          <a:chOff x="0" y="0"/>
          <a:chExt cx="0" cy="0"/>
        </a:xfrm>
      </p:grpSpPr>
      <p:sp>
        <p:nvSpPr>
          <p:cNvPr id="1677" name="Google Shape;1677;p300"/>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78" name="Google Shape;1678;p300"/>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1679"/>
        <p:cNvGrpSpPr/>
        <p:nvPr/>
      </p:nvGrpSpPr>
      <p:grpSpPr>
        <a:xfrm>
          <a:off x="0" y="0"/>
          <a:ext cx="0" cy="0"/>
          <a:chOff x="0" y="0"/>
          <a:chExt cx="0" cy="0"/>
        </a:xfrm>
      </p:grpSpPr>
      <p:sp>
        <p:nvSpPr>
          <p:cNvPr id="1680" name="Google Shape;1680;p301"/>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681" name="Google Shape;1681;p301"/>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1682"/>
        <p:cNvGrpSpPr/>
        <p:nvPr/>
      </p:nvGrpSpPr>
      <p:grpSpPr>
        <a:xfrm>
          <a:off x="0" y="0"/>
          <a:ext cx="0" cy="0"/>
          <a:chOff x="0" y="0"/>
          <a:chExt cx="0" cy="0"/>
        </a:xfrm>
      </p:grpSpPr>
      <p:sp>
        <p:nvSpPr>
          <p:cNvPr id="1683" name="Google Shape;1683;p302"/>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matchingName="Section Header Red Manual">
  <p:cSld name="Section Header Red Manual">
    <p:bg>
      <p:bgPr>
        <a:solidFill>
          <a:srgbClr val="E0301E"/>
        </a:solidFill>
        <a:effectLst/>
      </p:bgPr>
    </p:bg>
    <p:spTree>
      <p:nvGrpSpPr>
        <p:cNvPr id="1" name="Shape 1684"/>
        <p:cNvGrpSpPr/>
        <p:nvPr/>
      </p:nvGrpSpPr>
      <p:grpSpPr>
        <a:xfrm>
          <a:off x="0" y="0"/>
          <a:ext cx="0" cy="0"/>
          <a:chOff x="0" y="0"/>
          <a:chExt cx="0" cy="0"/>
        </a:xfrm>
      </p:grpSpPr>
      <p:sp>
        <p:nvSpPr>
          <p:cNvPr id="1685" name="Google Shape;1685;p303"/>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matchingName="Section Header Grey Manual">
  <p:cSld name="Section Header Grey Manual">
    <p:bg>
      <p:bgPr>
        <a:solidFill>
          <a:srgbClr val="464646"/>
        </a:solidFill>
        <a:effectLst/>
      </p:bgPr>
    </p:bg>
    <p:spTree>
      <p:nvGrpSpPr>
        <p:cNvPr id="1" name="Shape 1686"/>
        <p:cNvGrpSpPr/>
        <p:nvPr/>
      </p:nvGrpSpPr>
      <p:grpSpPr>
        <a:xfrm>
          <a:off x="0" y="0"/>
          <a:ext cx="0" cy="0"/>
          <a:chOff x="0" y="0"/>
          <a:chExt cx="0" cy="0"/>
        </a:xfrm>
      </p:grpSpPr>
      <p:sp>
        <p:nvSpPr>
          <p:cNvPr id="1687" name="Google Shape;1687;p304"/>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1688"/>
        <p:cNvGrpSpPr/>
        <p:nvPr/>
      </p:nvGrpSpPr>
      <p:grpSpPr>
        <a:xfrm>
          <a:off x="0" y="0"/>
          <a:ext cx="0" cy="0"/>
          <a:chOff x="0" y="0"/>
          <a:chExt cx="0" cy="0"/>
        </a:xfrm>
      </p:grpSpPr>
      <p:sp>
        <p:nvSpPr>
          <p:cNvPr id="1689" name="Google Shape;1689;p305"/>
          <p:cNvSpPr txBox="1">
            <a:spLocks noGrp="1"/>
          </p:cNvSpPr>
          <p:nvPr>
            <p:ph type="body" idx="1"/>
          </p:nvPr>
        </p:nvSpPr>
        <p:spPr>
          <a:xfrm>
            <a:off x="0" y="857250"/>
            <a:ext cx="3429000" cy="3429000"/>
          </a:xfrm>
          <a:prstGeom prst="rect">
            <a:avLst/>
          </a:prstGeom>
          <a:solidFill>
            <a:srgbClr val="E0301E"/>
          </a:solidFill>
          <a:ln>
            <a:noFill/>
          </a:ln>
        </p:spPr>
        <p:txBody>
          <a:bodyPr spcFirstLastPara="1" wrap="square" lIns="329175" tIns="1080000" rIns="189000" bIns="135000" anchor="t" anchorCtr="0">
            <a:noAutofit/>
          </a:bodyPr>
          <a:lstStyle>
            <a:lvl1pPr marL="457200" marR="0" lvl="0" indent="-228600" algn="l">
              <a:lnSpc>
                <a:spcPct val="90000"/>
              </a:lnSpc>
              <a:spcBef>
                <a:spcPts val="0"/>
              </a:spcBef>
              <a:spcAft>
                <a:spcPts val="0"/>
              </a:spcAft>
              <a:buClr>
                <a:schemeClr val="lt1"/>
              </a:buClr>
              <a:buSzPts val="2000"/>
              <a:buFont typeface="Arial"/>
              <a:buNone/>
              <a:defRPr sz="20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690" name="Google Shape;1690;p305"/>
          <p:cNvSpPr/>
          <p:nvPr/>
        </p:nvSpPr>
        <p:spPr>
          <a:xfrm>
            <a:off x="332185" y="1217777"/>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91" name="Google Shape;1691;p30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matchingName="Quote 1 Image Orange">
  <p:cSld name="Quote 1 Image Orange">
    <p:bg>
      <p:bgPr>
        <a:solidFill>
          <a:srgbClr val="D04A02"/>
        </a:solidFill>
        <a:effectLst/>
      </p:bgPr>
    </p:bg>
    <p:spTree>
      <p:nvGrpSpPr>
        <p:cNvPr id="1" name="Shape 1692"/>
        <p:cNvGrpSpPr/>
        <p:nvPr/>
      </p:nvGrpSpPr>
      <p:grpSpPr>
        <a:xfrm>
          <a:off x="0" y="0"/>
          <a:ext cx="0" cy="0"/>
          <a:chOff x="0" y="0"/>
          <a:chExt cx="0" cy="0"/>
        </a:xfrm>
      </p:grpSpPr>
      <p:sp>
        <p:nvSpPr>
          <p:cNvPr id="1693" name="Google Shape;1693;p306"/>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694" name="Google Shape;1694;p306"/>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695" name="Google Shape;1695;p306"/>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96" name="Google Shape;1696;p30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697" name="Google Shape;1697;p306"/>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matchingName="Quote 1 Image">
  <p:cSld name="Quote 1 Image">
    <p:spTree>
      <p:nvGrpSpPr>
        <p:cNvPr id="1" name="Shape 1698"/>
        <p:cNvGrpSpPr/>
        <p:nvPr/>
      </p:nvGrpSpPr>
      <p:grpSpPr>
        <a:xfrm>
          <a:off x="0" y="0"/>
          <a:ext cx="0" cy="0"/>
          <a:chOff x="0" y="0"/>
          <a:chExt cx="0" cy="0"/>
        </a:xfrm>
      </p:grpSpPr>
      <p:sp>
        <p:nvSpPr>
          <p:cNvPr id="1699" name="Google Shape;1699;p307"/>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700" name="Google Shape;1700;p307"/>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701" name="Google Shape;1701;p307"/>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02" name="Google Shape;1702;p30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206"/>
        <p:cNvGrpSpPr/>
        <p:nvPr/>
      </p:nvGrpSpPr>
      <p:grpSpPr>
        <a:xfrm>
          <a:off x="0" y="0"/>
          <a:ext cx="0" cy="0"/>
          <a:chOff x="0" y="0"/>
          <a:chExt cx="0" cy="0"/>
        </a:xfrm>
      </p:grpSpPr>
      <p:sp>
        <p:nvSpPr>
          <p:cNvPr id="207" name="Google Shape;207;p43"/>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208" name="Google Shape;208;p43"/>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9" name="Google Shape;209;p4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matchingName="Quote 2 Orange">
  <p:cSld name="Quote 2 Orange">
    <p:bg>
      <p:bgPr>
        <a:solidFill>
          <a:srgbClr val="D04A02"/>
        </a:solidFill>
        <a:effectLst/>
      </p:bgPr>
    </p:bg>
    <p:spTree>
      <p:nvGrpSpPr>
        <p:cNvPr id="1" name="Shape 1703"/>
        <p:cNvGrpSpPr/>
        <p:nvPr/>
      </p:nvGrpSpPr>
      <p:grpSpPr>
        <a:xfrm>
          <a:off x="0" y="0"/>
          <a:ext cx="0" cy="0"/>
          <a:chOff x="0" y="0"/>
          <a:chExt cx="0" cy="0"/>
        </a:xfrm>
      </p:grpSpPr>
      <p:sp>
        <p:nvSpPr>
          <p:cNvPr id="1704" name="Google Shape;1704;p308"/>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705" name="Google Shape;1705;p308"/>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06" name="Google Shape;1706;p30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07" name="Google Shape;1707;p308"/>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matchingName="Quote 2 Red">
  <p:cSld name="Quote 2 Red">
    <p:bg>
      <p:bgPr>
        <a:solidFill>
          <a:srgbClr val="E0301E"/>
        </a:solidFill>
        <a:effectLst/>
      </p:bgPr>
    </p:bg>
    <p:spTree>
      <p:nvGrpSpPr>
        <p:cNvPr id="1" name="Shape 1708"/>
        <p:cNvGrpSpPr/>
        <p:nvPr/>
      </p:nvGrpSpPr>
      <p:grpSpPr>
        <a:xfrm>
          <a:off x="0" y="0"/>
          <a:ext cx="0" cy="0"/>
          <a:chOff x="0" y="0"/>
          <a:chExt cx="0" cy="0"/>
        </a:xfrm>
      </p:grpSpPr>
      <p:sp>
        <p:nvSpPr>
          <p:cNvPr id="1709" name="Google Shape;1709;p309"/>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710" name="Google Shape;1710;p309"/>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11" name="Google Shape;1711;p30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12" name="Google Shape;1712;p309"/>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matchingName="Quote 2 Rose">
  <p:cSld name="Quote 2 Rose">
    <p:bg>
      <p:bgPr>
        <a:solidFill>
          <a:srgbClr val="D93954"/>
        </a:solidFill>
        <a:effectLst/>
      </p:bgPr>
    </p:bg>
    <p:spTree>
      <p:nvGrpSpPr>
        <p:cNvPr id="1" name="Shape 1713"/>
        <p:cNvGrpSpPr/>
        <p:nvPr/>
      </p:nvGrpSpPr>
      <p:grpSpPr>
        <a:xfrm>
          <a:off x="0" y="0"/>
          <a:ext cx="0" cy="0"/>
          <a:chOff x="0" y="0"/>
          <a:chExt cx="0" cy="0"/>
        </a:xfrm>
      </p:grpSpPr>
      <p:sp>
        <p:nvSpPr>
          <p:cNvPr id="1714" name="Google Shape;1714;p310"/>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715" name="Google Shape;1715;p310"/>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16" name="Google Shape;1716;p31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17" name="Google Shape;1717;p310"/>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93.xml><?xml version="1.0" encoding="utf-8"?>
<p:sldLayout xmlns:a="http://schemas.openxmlformats.org/drawingml/2006/main" xmlns:r="http://schemas.openxmlformats.org/officeDocument/2006/relationships" xmlns:p="http://schemas.openxmlformats.org/presentationml/2006/main" showMasterSp="0" matchingName="Quote 2 Grey">
  <p:cSld name="Quote 2 Grey">
    <p:bg>
      <p:bgPr>
        <a:solidFill>
          <a:srgbClr val="464646"/>
        </a:solidFill>
        <a:effectLst/>
      </p:bgPr>
    </p:bg>
    <p:spTree>
      <p:nvGrpSpPr>
        <p:cNvPr id="1" name="Shape 1718"/>
        <p:cNvGrpSpPr/>
        <p:nvPr/>
      </p:nvGrpSpPr>
      <p:grpSpPr>
        <a:xfrm>
          <a:off x="0" y="0"/>
          <a:ext cx="0" cy="0"/>
          <a:chOff x="0" y="0"/>
          <a:chExt cx="0" cy="0"/>
        </a:xfrm>
      </p:grpSpPr>
      <p:sp>
        <p:nvSpPr>
          <p:cNvPr id="1719" name="Google Shape;1719;p311"/>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720" name="Google Shape;1720;p311"/>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21" name="Google Shape;1721;p31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22" name="Google Shape;1722;p311"/>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294.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723"/>
        <p:cNvGrpSpPr/>
        <p:nvPr/>
      </p:nvGrpSpPr>
      <p:grpSpPr>
        <a:xfrm>
          <a:off x="0" y="0"/>
          <a:ext cx="0" cy="0"/>
          <a:chOff x="0" y="0"/>
          <a:chExt cx="0" cy="0"/>
        </a:xfrm>
      </p:grpSpPr>
      <p:sp>
        <p:nvSpPr>
          <p:cNvPr id="1724" name="Google Shape;1724;p312"/>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725" name="Google Shape;1725;p312"/>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26" name="Google Shape;1726;p31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9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27"/>
        <p:cNvGrpSpPr/>
        <p:nvPr/>
      </p:nvGrpSpPr>
      <p:grpSpPr>
        <a:xfrm>
          <a:off x="0" y="0"/>
          <a:ext cx="0" cy="0"/>
          <a:chOff x="0" y="0"/>
          <a:chExt cx="0" cy="0"/>
        </a:xfrm>
      </p:grpSpPr>
      <p:sp>
        <p:nvSpPr>
          <p:cNvPr id="1728" name="Google Shape;1728;p313"/>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29" name="Google Shape;1729;p313"/>
          <p:cNvSpPr txBox="1">
            <a:spLocks noGrp="1"/>
          </p:cNvSpPr>
          <p:nvPr>
            <p:ph type="body" idx="1"/>
          </p:nvPr>
        </p:nvSpPr>
        <p:spPr>
          <a:xfrm>
            <a:off x="332185" y="1577340"/>
            <a:ext cx="55638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30" name="Google Shape;1730;p31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96.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1731"/>
        <p:cNvGrpSpPr/>
        <p:nvPr/>
      </p:nvGrpSpPr>
      <p:grpSpPr>
        <a:xfrm>
          <a:off x="0" y="0"/>
          <a:ext cx="0" cy="0"/>
          <a:chOff x="0" y="0"/>
          <a:chExt cx="0" cy="0"/>
        </a:xfrm>
      </p:grpSpPr>
      <p:sp>
        <p:nvSpPr>
          <p:cNvPr id="1732" name="Google Shape;1732;p314"/>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33" name="Google Shape;1733;p314"/>
          <p:cNvSpPr txBox="1">
            <a:spLocks noGrp="1"/>
          </p:cNvSpPr>
          <p:nvPr>
            <p:ph type="body" idx="1"/>
          </p:nvPr>
        </p:nvSpPr>
        <p:spPr>
          <a:xfrm>
            <a:off x="332185" y="1577579"/>
            <a:ext cx="55638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34" name="Google Shape;1734;p31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35" name="Google Shape;1735;p314"/>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matchingName="One Column Content">
  <p:cSld name="One Column Content">
    <p:spTree>
      <p:nvGrpSpPr>
        <p:cNvPr id="1" name="Shape 1736"/>
        <p:cNvGrpSpPr/>
        <p:nvPr/>
      </p:nvGrpSpPr>
      <p:grpSpPr>
        <a:xfrm>
          <a:off x="0" y="0"/>
          <a:ext cx="0" cy="0"/>
          <a:chOff x="0" y="0"/>
          <a:chExt cx="0" cy="0"/>
        </a:xfrm>
      </p:grpSpPr>
      <p:sp>
        <p:nvSpPr>
          <p:cNvPr id="1737" name="Google Shape;1737;p315"/>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38" name="Google Shape;1738;p315"/>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39" name="Google Shape;1739;p31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740"/>
        <p:cNvGrpSpPr/>
        <p:nvPr/>
      </p:nvGrpSpPr>
      <p:grpSpPr>
        <a:xfrm>
          <a:off x="0" y="0"/>
          <a:ext cx="0" cy="0"/>
          <a:chOff x="0" y="0"/>
          <a:chExt cx="0" cy="0"/>
        </a:xfrm>
      </p:grpSpPr>
      <p:sp>
        <p:nvSpPr>
          <p:cNvPr id="1741" name="Google Shape;1741;p316"/>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42" name="Google Shape;1742;p316"/>
          <p:cNvSpPr txBox="1">
            <a:spLocks noGrp="1"/>
          </p:cNvSpPr>
          <p:nvPr>
            <p:ph type="body" idx="2"/>
          </p:nvPr>
        </p:nvSpPr>
        <p:spPr>
          <a:xfrm>
            <a:off x="4706541"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43" name="Google Shape;1743;p316"/>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44" name="Google Shape;1744;p31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745"/>
        <p:cNvGrpSpPr/>
        <p:nvPr/>
      </p:nvGrpSpPr>
      <p:grpSpPr>
        <a:xfrm>
          <a:off x="0" y="0"/>
          <a:ext cx="0" cy="0"/>
          <a:chOff x="0" y="0"/>
          <a:chExt cx="0" cy="0"/>
        </a:xfrm>
      </p:grpSpPr>
      <p:sp>
        <p:nvSpPr>
          <p:cNvPr id="1746" name="Google Shape;1746;p317"/>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47" name="Google Shape;1747;p317"/>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48" name="Google Shape;1748;p317"/>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49" name="Google Shape;1749;p317"/>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50" name="Google Shape;1750;p31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1 Dark Grey">
  <p:cSld name="Title Slide 1 Dark Grey">
    <p:spTree>
      <p:nvGrpSpPr>
        <p:cNvPr id="1" name="Shape 77"/>
        <p:cNvGrpSpPr/>
        <p:nvPr/>
      </p:nvGrpSpPr>
      <p:grpSpPr>
        <a:xfrm>
          <a:off x="0" y="0"/>
          <a:ext cx="0" cy="0"/>
          <a:chOff x="0" y="0"/>
          <a:chExt cx="0" cy="0"/>
        </a:xfrm>
      </p:grpSpPr>
      <p:sp>
        <p:nvSpPr>
          <p:cNvPr id="78" name="Google Shape;78;p17"/>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 name="Google Shape;79;p17"/>
          <p:cNvSpPr/>
          <p:nvPr/>
        </p:nvSpPr>
        <p:spPr>
          <a:xfrm>
            <a:off x="0" y="2571750"/>
            <a:ext cx="6072300" cy="8574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80" name="Google Shape;80;p17"/>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 name="Google Shape;81;p17"/>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2" name="Google Shape;82;p17"/>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83" name="Google Shape;83;p17"/>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0"/>
        <p:cNvGrpSpPr/>
        <p:nvPr/>
      </p:nvGrpSpPr>
      <p:grpSpPr>
        <a:xfrm>
          <a:off x="0" y="0"/>
          <a:ext cx="0" cy="0"/>
          <a:chOff x="0" y="0"/>
          <a:chExt cx="0" cy="0"/>
        </a:xfrm>
      </p:grpSpPr>
      <p:sp>
        <p:nvSpPr>
          <p:cNvPr id="211" name="Google Shape;211;p44"/>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12" name="Google Shape;212;p44"/>
          <p:cNvSpPr txBox="1">
            <a:spLocks noGrp="1"/>
          </p:cNvSpPr>
          <p:nvPr>
            <p:ph type="body" idx="1"/>
          </p:nvPr>
        </p:nvSpPr>
        <p:spPr>
          <a:xfrm>
            <a:off x="332185" y="1577340"/>
            <a:ext cx="55638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13" name="Google Shape;213;p4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1751"/>
        <p:cNvGrpSpPr/>
        <p:nvPr/>
      </p:nvGrpSpPr>
      <p:grpSpPr>
        <a:xfrm>
          <a:off x="0" y="0"/>
          <a:ext cx="0" cy="0"/>
          <a:chOff x="0" y="0"/>
          <a:chExt cx="0" cy="0"/>
        </a:xfrm>
      </p:grpSpPr>
      <p:sp>
        <p:nvSpPr>
          <p:cNvPr id="1752" name="Google Shape;1752;p318"/>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53" name="Google Shape;1753;p318"/>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54" name="Google Shape;1754;p318"/>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55" name="Google Shape;1755;p318"/>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56" name="Google Shape;1756;p318"/>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57" name="Google Shape;1757;p31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01.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1758"/>
        <p:cNvGrpSpPr/>
        <p:nvPr/>
      </p:nvGrpSpPr>
      <p:grpSpPr>
        <a:xfrm>
          <a:off x="0" y="0"/>
          <a:ext cx="0" cy="0"/>
          <a:chOff x="0" y="0"/>
          <a:chExt cx="0" cy="0"/>
        </a:xfrm>
      </p:grpSpPr>
      <p:sp>
        <p:nvSpPr>
          <p:cNvPr id="1759" name="Google Shape;1759;p319"/>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60" name="Google Shape;1760;p319"/>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61" name="Google Shape;1761;p319"/>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62" name="Google Shape;1762;p319"/>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63" name="Google Shape;1763;p319"/>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64" name="Google Shape;1764;p31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65" name="Google Shape;1765;p31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02.xml><?xml version="1.0" encoding="utf-8"?>
<p:sldLayout xmlns:a="http://schemas.openxmlformats.org/drawingml/2006/main" xmlns:r="http://schemas.openxmlformats.org/officeDocument/2006/relationships" xmlns:p="http://schemas.openxmlformats.org/presentationml/2006/main" matchingName="Title and Full Content">
  <p:cSld name="Title and Full Content">
    <p:spTree>
      <p:nvGrpSpPr>
        <p:cNvPr id="1" name="Shape 1766"/>
        <p:cNvGrpSpPr/>
        <p:nvPr/>
      </p:nvGrpSpPr>
      <p:grpSpPr>
        <a:xfrm>
          <a:off x="0" y="0"/>
          <a:ext cx="0" cy="0"/>
          <a:chOff x="0" y="0"/>
          <a:chExt cx="0" cy="0"/>
        </a:xfrm>
      </p:grpSpPr>
      <p:sp>
        <p:nvSpPr>
          <p:cNvPr id="1767" name="Google Shape;1767;p320"/>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68" name="Google Shape;1768;p320"/>
          <p:cNvSpPr txBox="1">
            <a:spLocks noGrp="1"/>
          </p:cNvSpPr>
          <p:nvPr>
            <p:ph type="body" idx="1"/>
          </p:nvPr>
        </p:nvSpPr>
        <p:spPr>
          <a:xfrm>
            <a:off x="332185" y="1577340"/>
            <a:ext cx="84795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69" name="Google Shape;1769;p32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03.xml><?xml version="1.0" encoding="utf-8"?>
<p:sldLayout xmlns:a="http://schemas.openxmlformats.org/drawingml/2006/main" xmlns:r="http://schemas.openxmlformats.org/officeDocument/2006/relationships" xmlns:p="http://schemas.openxmlformats.org/presentationml/2006/main" showMasterSp="0" matchingName="Section Header Rose">
  <p:cSld name="Section Header Rose">
    <p:bg>
      <p:bgPr>
        <a:solidFill>
          <a:srgbClr val="D93954"/>
        </a:solidFill>
        <a:effectLst/>
      </p:bgPr>
    </p:bg>
    <p:spTree>
      <p:nvGrpSpPr>
        <p:cNvPr id="1" name="Shape 1770"/>
        <p:cNvGrpSpPr/>
        <p:nvPr/>
      </p:nvGrpSpPr>
      <p:grpSpPr>
        <a:xfrm>
          <a:off x="0" y="0"/>
          <a:ext cx="0" cy="0"/>
          <a:chOff x="0" y="0"/>
          <a:chExt cx="0" cy="0"/>
        </a:xfrm>
      </p:grpSpPr>
      <p:sp>
        <p:nvSpPr>
          <p:cNvPr id="1771" name="Google Shape;1771;p321"/>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72" name="Google Shape;1772;p321"/>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04.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773"/>
        <p:cNvGrpSpPr/>
        <p:nvPr/>
      </p:nvGrpSpPr>
      <p:grpSpPr>
        <a:xfrm>
          <a:off x="0" y="0"/>
          <a:ext cx="0" cy="0"/>
          <a:chOff x="0" y="0"/>
          <a:chExt cx="0" cy="0"/>
        </a:xfrm>
      </p:grpSpPr>
      <p:sp>
        <p:nvSpPr>
          <p:cNvPr id="1774" name="Google Shape;1774;p322"/>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775" name="Google Shape;1775;p322"/>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76" name="Google Shape;1776;p322"/>
          <p:cNvSpPr txBox="1">
            <a:spLocks noGrp="1"/>
          </p:cNvSpPr>
          <p:nvPr>
            <p:ph type="title"/>
          </p:nvPr>
        </p:nvSpPr>
        <p:spPr>
          <a:xfrm>
            <a:off x="332185" y="324000"/>
            <a:ext cx="3988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77" name="Google Shape;1777;p32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05.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1778"/>
        <p:cNvGrpSpPr/>
        <p:nvPr/>
      </p:nvGrpSpPr>
      <p:grpSpPr>
        <a:xfrm>
          <a:off x="0" y="0"/>
          <a:ext cx="0" cy="0"/>
          <a:chOff x="0" y="0"/>
          <a:chExt cx="0" cy="0"/>
        </a:xfrm>
      </p:grpSpPr>
      <p:sp>
        <p:nvSpPr>
          <p:cNvPr id="1779" name="Google Shape;1779;p323"/>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780" name="Google Shape;1780;p323"/>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781" name="Google Shape;1781;p323"/>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782" name="Google Shape;1782;p323"/>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83" name="Google Shape;1783;p323"/>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84" name="Google Shape;1784;p323"/>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85" name="Google Shape;1785;p323"/>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86" name="Google Shape;1786;p32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0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7"/>
        <p:cNvGrpSpPr/>
        <p:nvPr/>
      </p:nvGrpSpPr>
      <p:grpSpPr>
        <a:xfrm>
          <a:off x="0" y="0"/>
          <a:ext cx="0" cy="0"/>
          <a:chOff x="0" y="0"/>
          <a:chExt cx="0" cy="0"/>
        </a:xfrm>
      </p:grpSpPr>
      <p:sp>
        <p:nvSpPr>
          <p:cNvPr id="1788" name="Google Shape;1788;p324"/>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89" name="Google Shape;1789;p32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07.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1790"/>
        <p:cNvGrpSpPr/>
        <p:nvPr/>
      </p:nvGrpSpPr>
      <p:grpSpPr>
        <a:xfrm>
          <a:off x="0" y="0"/>
          <a:ext cx="0" cy="0"/>
          <a:chOff x="0" y="0"/>
          <a:chExt cx="0" cy="0"/>
        </a:xfrm>
      </p:grpSpPr>
      <p:sp>
        <p:nvSpPr>
          <p:cNvPr id="1791" name="Google Shape;1791;p325"/>
          <p:cNvSpPr txBox="1">
            <a:spLocks noGrp="1"/>
          </p:cNvSpPr>
          <p:nvPr>
            <p:ph type="body" idx="1"/>
          </p:nvPr>
        </p:nvSpPr>
        <p:spPr>
          <a:xfrm>
            <a:off x="332185"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92" name="Google Shape;1792;p325"/>
          <p:cNvSpPr txBox="1">
            <a:spLocks noGrp="1"/>
          </p:cNvSpPr>
          <p:nvPr>
            <p:ph type="body" idx="2"/>
          </p:nvPr>
        </p:nvSpPr>
        <p:spPr>
          <a:xfrm>
            <a:off x="332185"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3"/>
              </a:buClr>
              <a:buSzPts val="6400"/>
              <a:buFont typeface="Arial"/>
              <a:buNone/>
              <a:defRPr sz="6400" b="0" i="0" u="none" strike="noStrike" cap="none">
                <a:solidFill>
                  <a:schemeClr val="accent3"/>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93" name="Google Shape;1793;p325"/>
          <p:cNvSpPr txBox="1">
            <a:spLocks noGrp="1"/>
          </p:cNvSpPr>
          <p:nvPr>
            <p:ph type="body" idx="3"/>
          </p:nvPr>
        </p:nvSpPr>
        <p:spPr>
          <a:xfrm>
            <a:off x="3245643" y="1571625"/>
            <a:ext cx="26502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6400"/>
              <a:buFont typeface="Arial"/>
              <a:buNone/>
              <a:defRPr sz="6400" b="0" i="0" u="none" strike="noStrike" cap="none">
                <a:solidFill>
                  <a:schemeClr val="dk2"/>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94" name="Google Shape;1794;p325"/>
          <p:cNvSpPr txBox="1">
            <a:spLocks noGrp="1"/>
          </p:cNvSpPr>
          <p:nvPr>
            <p:ph type="body" idx="4"/>
          </p:nvPr>
        </p:nvSpPr>
        <p:spPr>
          <a:xfrm>
            <a:off x="6166929"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1"/>
              </a:buClr>
              <a:buSzPts val="6400"/>
              <a:buFont typeface="Arial"/>
              <a:buNone/>
              <a:defRPr sz="6400" b="0" i="0" u="none" strike="noStrike" cap="none">
                <a:solidFill>
                  <a:schemeClr val="accent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95" name="Google Shape;1795;p325"/>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96" name="Google Shape;1796;p32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97" name="Google Shape;1797;p325"/>
          <p:cNvSpPr txBox="1">
            <a:spLocks noGrp="1"/>
          </p:cNvSpPr>
          <p:nvPr>
            <p:ph type="body" idx="5"/>
          </p:nvPr>
        </p:nvSpPr>
        <p:spPr>
          <a:xfrm>
            <a:off x="3245644" y="2699657"/>
            <a:ext cx="26502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98" name="Google Shape;1798;p325"/>
          <p:cNvSpPr txBox="1">
            <a:spLocks noGrp="1"/>
          </p:cNvSpPr>
          <p:nvPr>
            <p:ph type="body" idx="6"/>
          </p:nvPr>
        </p:nvSpPr>
        <p:spPr>
          <a:xfrm>
            <a:off x="6166929"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08.xml><?xml version="1.0" encoding="utf-8"?>
<p:sldLayout xmlns:a="http://schemas.openxmlformats.org/drawingml/2006/main" xmlns:r="http://schemas.openxmlformats.org/officeDocument/2006/relationships" xmlns:p="http://schemas.openxmlformats.org/presentationml/2006/main" matchingName="Infographic and Chart">
  <p:cSld name="Infographic and Chart">
    <p:spTree>
      <p:nvGrpSpPr>
        <p:cNvPr id="1" name="Shape 1799"/>
        <p:cNvGrpSpPr/>
        <p:nvPr/>
      </p:nvGrpSpPr>
      <p:grpSpPr>
        <a:xfrm>
          <a:off x="0" y="0"/>
          <a:ext cx="0" cy="0"/>
          <a:chOff x="0" y="0"/>
          <a:chExt cx="0" cy="0"/>
        </a:xfrm>
      </p:grpSpPr>
      <p:sp>
        <p:nvSpPr>
          <p:cNvPr id="1800" name="Google Shape;1800;p326"/>
          <p:cNvSpPr/>
          <p:nvPr/>
        </p:nvSpPr>
        <p:spPr>
          <a:xfrm>
            <a:off x="0" y="1577579"/>
            <a:ext cx="2979000" cy="30516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1" name="Google Shape;1801;p326"/>
          <p:cNvSpPr txBox="1">
            <a:spLocks noGrp="1"/>
          </p:cNvSpPr>
          <p:nvPr>
            <p:ph type="body" idx="1"/>
          </p:nvPr>
        </p:nvSpPr>
        <p:spPr>
          <a:xfrm>
            <a:off x="270277" y="1577340"/>
            <a:ext cx="2709000" cy="1302900"/>
          </a:xfrm>
          <a:prstGeom prst="rect">
            <a:avLst/>
          </a:prstGeom>
          <a:noFill/>
          <a:ln>
            <a:noFill/>
          </a:ln>
        </p:spPr>
        <p:txBody>
          <a:bodyPr spcFirstLastPara="1" wrap="square" lIns="0" tIns="0" rIns="0" bIns="0" anchor="t" anchorCtr="0">
            <a:noAutofit/>
          </a:bodyPr>
          <a:lstStyle>
            <a:lvl1pPr marL="457200" marR="0" lvl="0" indent="-228600" algn="l">
              <a:lnSpc>
                <a:spcPct val="80000"/>
              </a:lnSpc>
              <a:spcBef>
                <a:spcPts val="0"/>
              </a:spcBef>
              <a:spcAft>
                <a:spcPts val="0"/>
              </a:spcAft>
              <a:buClr>
                <a:schemeClr val="lt1"/>
              </a:buClr>
              <a:buSzPts val="10200"/>
              <a:buFont typeface="Arial"/>
              <a:buNone/>
              <a:defRPr sz="10200" b="1" i="0" u="none" strike="noStrike" cap="none">
                <a:solidFill>
                  <a:schemeClr val="lt1"/>
                </a:solidFill>
                <a:latin typeface="Arial"/>
                <a:ea typeface="Arial"/>
                <a:cs typeface="Arial"/>
                <a:sym typeface="Arial"/>
              </a:defRPr>
            </a:lvl1pPr>
            <a:lvl2pPr marL="914400" marR="0" lvl="1"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02" name="Google Shape;1802;p326"/>
          <p:cNvSpPr txBox="1">
            <a:spLocks noGrp="1"/>
          </p:cNvSpPr>
          <p:nvPr>
            <p:ph type="body" idx="2"/>
          </p:nvPr>
        </p:nvSpPr>
        <p:spPr>
          <a:xfrm>
            <a:off x="332185" y="2948940"/>
            <a:ext cx="2496900" cy="15465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803" name="Google Shape;1803;p326"/>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04" name="Google Shape;1804;p32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matchingName="One Column Content Dark">
  <p:cSld name="One Column Content Dark">
    <p:bg>
      <p:bgPr>
        <a:solidFill>
          <a:srgbClr val="464646"/>
        </a:solidFill>
        <a:effectLst/>
      </p:bgPr>
    </p:bg>
    <p:spTree>
      <p:nvGrpSpPr>
        <p:cNvPr id="1" name="Shape 1805"/>
        <p:cNvGrpSpPr/>
        <p:nvPr/>
      </p:nvGrpSpPr>
      <p:grpSpPr>
        <a:xfrm>
          <a:off x="0" y="0"/>
          <a:ext cx="0" cy="0"/>
          <a:chOff x="0" y="0"/>
          <a:chExt cx="0" cy="0"/>
        </a:xfrm>
      </p:grpSpPr>
      <p:sp>
        <p:nvSpPr>
          <p:cNvPr id="1806" name="Google Shape;1806;p327"/>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807" name="Google Shape;1807;p327"/>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08" name="Google Shape;1808;p32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09" name="Google Shape;1809;p327"/>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214"/>
        <p:cNvGrpSpPr/>
        <p:nvPr/>
      </p:nvGrpSpPr>
      <p:grpSpPr>
        <a:xfrm>
          <a:off x="0" y="0"/>
          <a:ext cx="0" cy="0"/>
          <a:chOff x="0" y="0"/>
          <a:chExt cx="0" cy="0"/>
        </a:xfrm>
      </p:grpSpPr>
      <p:sp>
        <p:nvSpPr>
          <p:cNvPr id="215" name="Google Shape;215;p45"/>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16" name="Google Shape;216;p45"/>
          <p:cNvSpPr txBox="1">
            <a:spLocks noGrp="1"/>
          </p:cNvSpPr>
          <p:nvPr>
            <p:ph type="body" idx="1"/>
          </p:nvPr>
        </p:nvSpPr>
        <p:spPr>
          <a:xfrm>
            <a:off x="332185" y="1577579"/>
            <a:ext cx="55638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17" name="Google Shape;217;p4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18" name="Google Shape;218;p45"/>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matchingName="Title and Chart Dark">
  <p:cSld name="Title and Chart Dark">
    <p:bg>
      <p:bgPr>
        <a:solidFill>
          <a:srgbClr val="464646"/>
        </a:solidFill>
        <a:effectLst/>
      </p:bgPr>
    </p:bg>
    <p:spTree>
      <p:nvGrpSpPr>
        <p:cNvPr id="1" name="Shape 1810"/>
        <p:cNvGrpSpPr/>
        <p:nvPr/>
      </p:nvGrpSpPr>
      <p:grpSpPr>
        <a:xfrm>
          <a:off x="0" y="0"/>
          <a:ext cx="0" cy="0"/>
          <a:chOff x="0" y="0"/>
          <a:chExt cx="0" cy="0"/>
        </a:xfrm>
      </p:grpSpPr>
      <p:sp>
        <p:nvSpPr>
          <p:cNvPr id="1811" name="Google Shape;1811;p328"/>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12" name="Google Shape;1812;p32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13" name="Google Shape;1813;p328"/>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1814"/>
        <p:cNvGrpSpPr/>
        <p:nvPr/>
      </p:nvGrpSpPr>
      <p:grpSpPr>
        <a:xfrm>
          <a:off x="0" y="0"/>
          <a:ext cx="0" cy="0"/>
          <a:chOff x="0" y="0"/>
          <a:chExt cx="0" cy="0"/>
        </a:xfrm>
      </p:grpSpPr>
      <p:sp>
        <p:nvSpPr>
          <p:cNvPr id="1815" name="Google Shape;1815;p329"/>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16" name="Google Shape;1816;p32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17" name="Google Shape;1817;p32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matchingName="One Column Chart Dark">
  <p:cSld name="One Column Chart Dark">
    <p:bg>
      <p:bgPr>
        <a:solidFill>
          <a:srgbClr val="464646"/>
        </a:solidFill>
        <a:effectLst/>
      </p:bgPr>
    </p:bg>
    <p:spTree>
      <p:nvGrpSpPr>
        <p:cNvPr id="1" name="Shape 1818"/>
        <p:cNvGrpSpPr/>
        <p:nvPr/>
      </p:nvGrpSpPr>
      <p:grpSpPr>
        <a:xfrm>
          <a:off x="0" y="0"/>
          <a:ext cx="0" cy="0"/>
          <a:chOff x="0" y="0"/>
          <a:chExt cx="0" cy="0"/>
        </a:xfrm>
      </p:grpSpPr>
      <p:sp>
        <p:nvSpPr>
          <p:cNvPr id="1819" name="Google Shape;1819;p330"/>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820" name="Google Shape;1820;p330"/>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21" name="Google Shape;1821;p33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22" name="Google Shape;1822;p330"/>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1823"/>
        <p:cNvGrpSpPr/>
        <p:nvPr/>
      </p:nvGrpSpPr>
      <p:grpSpPr>
        <a:xfrm>
          <a:off x="0" y="0"/>
          <a:ext cx="0" cy="0"/>
          <a:chOff x="0" y="0"/>
          <a:chExt cx="0" cy="0"/>
        </a:xfrm>
      </p:grpSpPr>
      <p:sp>
        <p:nvSpPr>
          <p:cNvPr id="1824" name="Google Shape;1824;p331"/>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25" name="Google Shape;1825;p331"/>
          <p:cNvSpPr txBox="1">
            <a:spLocks noGrp="1"/>
          </p:cNvSpPr>
          <p:nvPr>
            <p:ph type="body" idx="2"/>
          </p:nvPr>
        </p:nvSpPr>
        <p:spPr>
          <a:xfrm>
            <a:off x="251972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26" name="Google Shape;1826;p331"/>
          <p:cNvSpPr txBox="1">
            <a:spLocks noGrp="1"/>
          </p:cNvSpPr>
          <p:nvPr>
            <p:ph type="body" idx="3"/>
          </p:nvPr>
        </p:nvSpPr>
        <p:spPr>
          <a:xfrm>
            <a:off x="470727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27" name="Google Shape;1827;p331"/>
          <p:cNvSpPr txBox="1">
            <a:spLocks noGrp="1"/>
          </p:cNvSpPr>
          <p:nvPr>
            <p:ph type="body" idx="4"/>
          </p:nvPr>
        </p:nvSpPr>
        <p:spPr>
          <a:xfrm>
            <a:off x="6894816"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28" name="Google Shape;1828;p331"/>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29" name="Google Shape;1829;p33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1830"/>
        <p:cNvGrpSpPr/>
        <p:nvPr/>
      </p:nvGrpSpPr>
      <p:grpSpPr>
        <a:xfrm>
          <a:off x="0" y="0"/>
          <a:ext cx="0" cy="0"/>
          <a:chOff x="0" y="0"/>
          <a:chExt cx="0" cy="0"/>
        </a:xfrm>
      </p:grpSpPr>
      <p:sp>
        <p:nvSpPr>
          <p:cNvPr id="1831" name="Google Shape;1831;p332"/>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832" name="Google Shape;1832;p332"/>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833" name="Google Shape;1833;p332"/>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834" name="Google Shape;1834;p332"/>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835" name="Google Shape;1835;p332"/>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836" name="Google Shape;1836;p332"/>
          <p:cNvSpPr txBox="1">
            <a:spLocks noGrp="1"/>
          </p:cNvSpPr>
          <p:nvPr>
            <p:ph type="body" idx="2"/>
          </p:nvPr>
        </p:nvSpPr>
        <p:spPr>
          <a:xfrm>
            <a:off x="251972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837" name="Google Shape;1837;p332"/>
          <p:cNvSpPr txBox="1">
            <a:spLocks noGrp="1"/>
          </p:cNvSpPr>
          <p:nvPr>
            <p:ph type="body" idx="3"/>
          </p:nvPr>
        </p:nvSpPr>
        <p:spPr>
          <a:xfrm>
            <a:off x="4707271"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838" name="Google Shape;1838;p332"/>
          <p:cNvSpPr txBox="1">
            <a:spLocks noGrp="1"/>
          </p:cNvSpPr>
          <p:nvPr>
            <p:ph type="body" idx="4"/>
          </p:nvPr>
        </p:nvSpPr>
        <p:spPr>
          <a:xfrm>
            <a:off x="6894816"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839" name="Google Shape;1839;p332"/>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40" name="Google Shape;1840;p33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1841"/>
        <p:cNvGrpSpPr/>
        <p:nvPr/>
      </p:nvGrpSpPr>
      <p:grpSpPr>
        <a:xfrm>
          <a:off x="0" y="0"/>
          <a:ext cx="0" cy="0"/>
          <a:chOff x="0" y="0"/>
          <a:chExt cx="0" cy="0"/>
        </a:xfrm>
      </p:grpSpPr>
      <p:sp>
        <p:nvSpPr>
          <p:cNvPr id="1842" name="Google Shape;1842;p333"/>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43" name="Google Shape;1843;p333"/>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400"/>
              <a:buFont typeface="Georgia"/>
              <a:buNone/>
              <a:defRPr sz="4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44" name="Google Shape;1844;p333"/>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45" name="Google Shape;1845;p333"/>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1846" name="Google Shape;1846;p333"/>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47" name="Google Shape;1847;p333"/>
          <p:cNvSpPr txBox="1"/>
          <p:nvPr/>
        </p:nvSpPr>
        <p:spPr>
          <a:xfrm>
            <a:off x="332185" y="3300411"/>
            <a:ext cx="4105500" cy="25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 sz="900" b="0" i="0" u="none" strike="noStrike" cap="none">
                <a:solidFill>
                  <a:schemeClr val="dk1"/>
                </a:solidFill>
                <a:latin typeface="Arial"/>
                <a:ea typeface="Arial"/>
                <a:cs typeface="Arial"/>
                <a:sym typeface="Arial"/>
              </a:rPr>
              <a:t>pwc.com</a:t>
            </a:r>
            <a:endParaRPr sz="900" b="0" i="0" u="none" strike="noStrike" cap="none">
              <a:solidFill>
                <a:schemeClr val="dk1"/>
              </a:solidFill>
              <a:latin typeface="Arial"/>
              <a:ea typeface="Arial"/>
              <a:cs typeface="Arial"/>
              <a:sym typeface="Arial"/>
            </a:endParaRPr>
          </a:p>
        </p:txBody>
      </p:sp>
    </p:spTree>
  </p:cSld>
  <p:clrMapOvr>
    <a:masterClrMapping/>
  </p:clrMapOvr>
  <p:transition spd="med">
    <p:pull/>
  </p:transition>
</p:sldLayout>
</file>

<file path=ppt/slideLayouts/slideLayout316.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1848"/>
        <p:cNvGrpSpPr/>
        <p:nvPr/>
      </p:nvGrpSpPr>
      <p:grpSpPr>
        <a:xfrm>
          <a:off x="0" y="0"/>
          <a:ext cx="0" cy="0"/>
          <a:chOff x="0" y="0"/>
          <a:chExt cx="0" cy="0"/>
        </a:xfrm>
      </p:grpSpPr>
      <p:sp>
        <p:nvSpPr>
          <p:cNvPr id="1849" name="Google Shape;1849;p334"/>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50" name="Google Shape;1850;p334"/>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400"/>
              <a:buFont typeface="Georgia"/>
              <a:buNone/>
              <a:defRPr sz="4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51" name="Google Shape;1851;p334"/>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52" name="Google Shape;1852;p334"/>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1853" name="Google Shape;1853;p334"/>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54" name="Google Shape;1854;p334"/>
          <p:cNvSpPr txBox="1"/>
          <p:nvPr/>
        </p:nvSpPr>
        <p:spPr>
          <a:xfrm>
            <a:off x="332185" y="3300411"/>
            <a:ext cx="4105500" cy="25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 sz="900" b="0" i="0" u="none" strike="noStrike" cap="none">
                <a:solidFill>
                  <a:schemeClr val="lt1"/>
                </a:solidFill>
                <a:latin typeface="Arial"/>
                <a:ea typeface="Arial"/>
                <a:cs typeface="Arial"/>
                <a:sym typeface="Arial"/>
              </a:rPr>
              <a:t>pwc.com</a:t>
            </a:r>
            <a:endParaRPr sz="900" b="0" i="0" u="none" strike="noStrike" cap="none">
              <a:solidFill>
                <a:schemeClr val="lt1"/>
              </a:solidFill>
              <a:latin typeface="Arial"/>
              <a:ea typeface="Arial"/>
              <a:cs typeface="Arial"/>
              <a:sym typeface="Arial"/>
            </a:endParaRPr>
          </a:p>
        </p:txBody>
      </p:sp>
    </p:spTree>
  </p:cSld>
  <p:clrMapOvr>
    <a:masterClrMapping/>
  </p:clrMapOvr>
  <p:transition spd="med">
    <p:pull/>
  </p:transition>
</p:sldLayout>
</file>

<file path=ppt/slideLayouts/slideLayout317.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1855"/>
        <p:cNvGrpSpPr/>
        <p:nvPr/>
      </p:nvGrpSpPr>
      <p:grpSpPr>
        <a:xfrm>
          <a:off x="0" y="0"/>
          <a:ext cx="0" cy="0"/>
          <a:chOff x="0" y="0"/>
          <a:chExt cx="0" cy="0"/>
        </a:xfrm>
      </p:grpSpPr>
      <p:grpSp>
        <p:nvGrpSpPr>
          <p:cNvPr id="1856" name="Google Shape;1856;p335"/>
          <p:cNvGrpSpPr/>
          <p:nvPr/>
        </p:nvGrpSpPr>
        <p:grpSpPr>
          <a:xfrm>
            <a:off x="0" y="0"/>
            <a:ext cx="6685576" cy="5143501"/>
            <a:chOff x="0" y="0"/>
            <a:chExt cx="8914102" cy="6858001"/>
          </a:xfrm>
        </p:grpSpPr>
        <p:sp>
          <p:nvSpPr>
            <p:cNvPr id="1857" name="Google Shape;1857;p335"/>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8" name="Google Shape;1858;p335"/>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859" name="Google Shape;1859;p335"/>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60" name="Google Shape;1860;p335"/>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18.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1861"/>
        <p:cNvGrpSpPr/>
        <p:nvPr/>
      </p:nvGrpSpPr>
      <p:grpSpPr>
        <a:xfrm>
          <a:off x="0" y="0"/>
          <a:ext cx="0" cy="0"/>
          <a:chOff x="0" y="0"/>
          <a:chExt cx="0" cy="0"/>
        </a:xfrm>
      </p:grpSpPr>
      <p:sp>
        <p:nvSpPr>
          <p:cNvPr id="1862" name="Google Shape;1862;p336"/>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63" name="Google Shape;1863;p336"/>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64" name="Google Shape;1864;p33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65" name="Google Shape;1865;p336"/>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19.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1866"/>
        <p:cNvGrpSpPr/>
        <p:nvPr/>
      </p:nvGrpSpPr>
      <p:grpSpPr>
        <a:xfrm>
          <a:off x="0" y="0"/>
          <a:ext cx="0" cy="0"/>
          <a:chOff x="0" y="0"/>
          <a:chExt cx="0" cy="0"/>
        </a:xfrm>
      </p:grpSpPr>
      <p:sp>
        <p:nvSpPr>
          <p:cNvPr id="1867" name="Google Shape;1867;p337"/>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68" name="Google Shape;1868;p337"/>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69" name="Google Shape;1869;p33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70" name="Google Shape;1870;p337"/>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Content">
  <p:cSld name="One Column Content">
    <p:spTree>
      <p:nvGrpSpPr>
        <p:cNvPr id="1" name="Shape 219"/>
        <p:cNvGrpSpPr/>
        <p:nvPr/>
      </p:nvGrpSpPr>
      <p:grpSpPr>
        <a:xfrm>
          <a:off x="0" y="0"/>
          <a:ext cx="0" cy="0"/>
          <a:chOff x="0" y="0"/>
          <a:chExt cx="0" cy="0"/>
        </a:xfrm>
      </p:grpSpPr>
      <p:sp>
        <p:nvSpPr>
          <p:cNvPr id="220" name="Google Shape;220;p46"/>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21" name="Google Shape;221;p46"/>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22" name="Google Shape;222;p4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1871"/>
        <p:cNvGrpSpPr/>
        <p:nvPr/>
      </p:nvGrpSpPr>
      <p:grpSpPr>
        <a:xfrm>
          <a:off x="0" y="0"/>
          <a:ext cx="0" cy="0"/>
          <a:chOff x="0" y="0"/>
          <a:chExt cx="0" cy="0"/>
        </a:xfrm>
      </p:grpSpPr>
      <p:sp>
        <p:nvSpPr>
          <p:cNvPr id="1872" name="Google Shape;1872;p338"/>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873" name="Google Shape;1873;p338"/>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74" name="Google Shape;1874;p338"/>
          <p:cNvSpPr txBox="1">
            <a:spLocks noGrp="1"/>
          </p:cNvSpPr>
          <p:nvPr>
            <p:ph type="title"/>
          </p:nvPr>
        </p:nvSpPr>
        <p:spPr>
          <a:xfrm>
            <a:off x="332185" y="322885"/>
            <a:ext cx="3988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75" name="Google Shape;1875;p33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76" name="Google Shape;1876;p338"/>
          <p:cNvSpPr txBox="1">
            <a:spLocks noGrp="1"/>
          </p:cNvSpPr>
          <p:nvPr>
            <p:ph type="subTitle" idx="2"/>
          </p:nvPr>
        </p:nvSpPr>
        <p:spPr>
          <a:xfrm>
            <a:off x="332184" y="700075"/>
            <a:ext cx="3988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21.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1877"/>
        <p:cNvGrpSpPr/>
        <p:nvPr/>
      </p:nvGrpSpPr>
      <p:grpSpPr>
        <a:xfrm>
          <a:off x="0" y="0"/>
          <a:ext cx="0" cy="0"/>
          <a:chOff x="0" y="0"/>
          <a:chExt cx="0" cy="0"/>
        </a:xfrm>
      </p:grpSpPr>
      <p:sp>
        <p:nvSpPr>
          <p:cNvPr id="1878" name="Google Shape;1878;p339"/>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79" name="Google Shape;1879;p339"/>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80" name="Google Shape;1880;p339"/>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81" name="Google Shape;1881;p339"/>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82" name="Google Shape;1882;p33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83" name="Google Shape;1883;p339"/>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1884"/>
        <p:cNvGrpSpPr/>
        <p:nvPr/>
      </p:nvGrpSpPr>
      <p:grpSpPr>
        <a:xfrm>
          <a:off x="0" y="0"/>
          <a:ext cx="0" cy="0"/>
          <a:chOff x="0" y="0"/>
          <a:chExt cx="0" cy="0"/>
        </a:xfrm>
      </p:grpSpPr>
      <p:sp>
        <p:nvSpPr>
          <p:cNvPr id="1885" name="Google Shape;1885;p340"/>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86" name="Google Shape;1886;p340"/>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87" name="Google Shape;1887;p340"/>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88" name="Google Shape;1888;p340"/>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89" name="Google Shape;1889;p340"/>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90" name="Google Shape;1890;p34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91" name="Google Shape;1891;p340"/>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23.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1892"/>
        <p:cNvGrpSpPr/>
        <p:nvPr/>
      </p:nvGrpSpPr>
      <p:grpSpPr>
        <a:xfrm>
          <a:off x="0" y="0"/>
          <a:ext cx="0" cy="0"/>
          <a:chOff x="0" y="0"/>
          <a:chExt cx="0" cy="0"/>
        </a:xfrm>
      </p:grpSpPr>
      <p:sp>
        <p:nvSpPr>
          <p:cNvPr id="1893" name="Google Shape;1893;p341"/>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94" name="Google Shape;1894;p341"/>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95" name="Google Shape;1895;p341"/>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96" name="Google Shape;1896;p341"/>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97" name="Google Shape;1897;p341"/>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98" name="Google Shape;1898;p341"/>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99" name="Google Shape;1899;p34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900" name="Google Shape;1900;p341"/>
          <p:cNvSpPr txBox="1">
            <a:spLocks noGrp="1"/>
          </p:cNvSpPr>
          <p:nvPr>
            <p:ph type="subTitle" idx="6"/>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24.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1901"/>
        <p:cNvGrpSpPr/>
        <p:nvPr/>
      </p:nvGrpSpPr>
      <p:grpSpPr>
        <a:xfrm>
          <a:off x="0" y="0"/>
          <a:ext cx="0" cy="0"/>
          <a:chOff x="0" y="0"/>
          <a:chExt cx="0" cy="0"/>
        </a:xfrm>
      </p:grpSpPr>
      <p:sp>
        <p:nvSpPr>
          <p:cNvPr id="1902" name="Google Shape;1902;p342"/>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903" name="Google Shape;1903;p342"/>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904" name="Google Shape;1904;p342"/>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905" name="Google Shape;1905;p342"/>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906" name="Google Shape;1906;p342"/>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907" name="Google Shape;1907;p342"/>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908" name="Google Shape;1908;p342"/>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909" name="Google Shape;1909;p34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910" name="Google Shape;1910;p342"/>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25.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1911"/>
        <p:cNvGrpSpPr/>
        <p:nvPr/>
      </p:nvGrpSpPr>
      <p:grpSpPr>
        <a:xfrm>
          <a:off x="0" y="0"/>
          <a:ext cx="0" cy="0"/>
          <a:chOff x="0" y="0"/>
          <a:chExt cx="0" cy="0"/>
        </a:xfrm>
      </p:grpSpPr>
      <p:sp>
        <p:nvSpPr>
          <p:cNvPr id="1912" name="Google Shape;1912;p343"/>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913" name="Google Shape;1913;p343"/>
          <p:cNvSpPr txBox="1">
            <a:spLocks noGrp="1"/>
          </p:cNvSpPr>
          <p:nvPr>
            <p:ph type="body" idx="2"/>
          </p:nvPr>
        </p:nvSpPr>
        <p:spPr>
          <a:xfrm>
            <a:off x="251864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914" name="Google Shape;1914;p343"/>
          <p:cNvSpPr txBox="1">
            <a:spLocks noGrp="1"/>
          </p:cNvSpPr>
          <p:nvPr>
            <p:ph type="body" idx="3"/>
          </p:nvPr>
        </p:nvSpPr>
        <p:spPr>
          <a:xfrm>
            <a:off x="470511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915" name="Google Shape;1915;p343"/>
          <p:cNvSpPr txBox="1">
            <a:spLocks noGrp="1"/>
          </p:cNvSpPr>
          <p:nvPr>
            <p:ph type="body" idx="4"/>
          </p:nvPr>
        </p:nvSpPr>
        <p:spPr>
          <a:xfrm>
            <a:off x="689157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916" name="Google Shape;1916;p343"/>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917" name="Google Shape;1917;p34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918" name="Google Shape;1918;p343"/>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26.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1919"/>
        <p:cNvGrpSpPr/>
        <p:nvPr/>
      </p:nvGrpSpPr>
      <p:grpSpPr>
        <a:xfrm>
          <a:off x="0" y="0"/>
          <a:ext cx="0" cy="0"/>
          <a:chOff x="0" y="0"/>
          <a:chExt cx="0" cy="0"/>
        </a:xfrm>
      </p:grpSpPr>
      <p:sp>
        <p:nvSpPr>
          <p:cNvPr id="1920" name="Google Shape;1920;p344"/>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921" name="Google Shape;1921;p344"/>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922" name="Google Shape;1922;p344"/>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923" name="Google Shape;1923;p344"/>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924" name="Google Shape;1924;p344"/>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925" name="Google Shape;1925;p344"/>
          <p:cNvSpPr txBox="1">
            <a:spLocks noGrp="1"/>
          </p:cNvSpPr>
          <p:nvPr>
            <p:ph type="body" idx="2"/>
          </p:nvPr>
        </p:nvSpPr>
        <p:spPr>
          <a:xfrm>
            <a:off x="251864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926" name="Google Shape;1926;p344"/>
          <p:cNvSpPr txBox="1">
            <a:spLocks noGrp="1"/>
          </p:cNvSpPr>
          <p:nvPr>
            <p:ph type="body" idx="3"/>
          </p:nvPr>
        </p:nvSpPr>
        <p:spPr>
          <a:xfrm>
            <a:off x="4705112"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927" name="Google Shape;1927;p344"/>
          <p:cNvSpPr txBox="1">
            <a:spLocks noGrp="1"/>
          </p:cNvSpPr>
          <p:nvPr>
            <p:ph type="body" idx="4"/>
          </p:nvPr>
        </p:nvSpPr>
        <p:spPr>
          <a:xfrm>
            <a:off x="6891575"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928" name="Google Shape;1928;p344"/>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929" name="Google Shape;1929;p34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930" name="Google Shape;1930;p344"/>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27.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1931"/>
        <p:cNvGrpSpPr/>
        <p:nvPr/>
      </p:nvGrpSpPr>
      <p:grpSpPr>
        <a:xfrm>
          <a:off x="0" y="0"/>
          <a:ext cx="0" cy="0"/>
          <a:chOff x="0" y="0"/>
          <a:chExt cx="0" cy="0"/>
        </a:xfrm>
      </p:grpSpPr>
      <p:sp>
        <p:nvSpPr>
          <p:cNvPr id="1932" name="Google Shape;1932;p345"/>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933" name="Google Shape;1933;p345"/>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934" name="Google Shape;1934;p34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935" name="Google Shape;1935;p345"/>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28.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1936"/>
        <p:cNvGrpSpPr/>
        <p:nvPr/>
      </p:nvGrpSpPr>
      <p:grpSpPr>
        <a:xfrm>
          <a:off x="0" y="0"/>
          <a:ext cx="0" cy="0"/>
          <a:chOff x="0" y="0"/>
          <a:chExt cx="0" cy="0"/>
        </a:xfrm>
      </p:grpSpPr>
      <p:sp>
        <p:nvSpPr>
          <p:cNvPr id="1937" name="Google Shape;1937;p346"/>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3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8"/>
        <p:cNvGrpSpPr/>
        <p:nvPr/>
      </p:nvGrpSpPr>
      <p:grpSpPr>
        <a:xfrm>
          <a:off x="0" y="0"/>
          <a:ext cx="0" cy="0"/>
          <a:chOff x="0" y="0"/>
          <a:chExt cx="0" cy="0"/>
        </a:xfrm>
      </p:grpSpPr>
      <p:sp>
        <p:nvSpPr>
          <p:cNvPr id="1939" name="Google Shape;1939;p34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23"/>
        <p:cNvGrpSpPr/>
        <p:nvPr/>
      </p:nvGrpSpPr>
      <p:grpSpPr>
        <a:xfrm>
          <a:off x="0" y="0"/>
          <a:ext cx="0" cy="0"/>
          <a:chOff x="0" y="0"/>
          <a:chExt cx="0" cy="0"/>
        </a:xfrm>
      </p:grpSpPr>
      <p:sp>
        <p:nvSpPr>
          <p:cNvPr id="224" name="Google Shape;224;p47"/>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25" name="Google Shape;225;p47"/>
          <p:cNvSpPr txBox="1">
            <a:spLocks noGrp="1"/>
          </p:cNvSpPr>
          <p:nvPr>
            <p:ph type="body" idx="2"/>
          </p:nvPr>
        </p:nvSpPr>
        <p:spPr>
          <a:xfrm>
            <a:off x="4706541"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26" name="Google Shape;226;p47"/>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27" name="Google Shape;227;p4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B390-C09D-4A02-BFEC-64F1639BC64B}"/>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B9FD81-9E36-44AF-9B38-DAFB47FCCF8D}"/>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41215-AE20-4424-8C0B-399DD51879F5}"/>
              </a:ext>
            </a:extLst>
          </p:cNvPr>
          <p:cNvSpPr>
            <a:spLocks noGrp="1"/>
          </p:cNvSpPr>
          <p:nvPr>
            <p:ph type="dt" sz="half" idx="10"/>
          </p:nvPr>
        </p:nvSpPr>
        <p:spPr/>
        <p:txBody>
          <a:bodyPr/>
          <a:lstStyle/>
          <a:p>
            <a:fld id="{58840099-0FB8-4E6A-B34B-815E5A1BCBB2}" type="datetime1">
              <a:rPr lang="en-US" smtClean="0"/>
              <a:t>6/7/2023</a:t>
            </a:fld>
            <a:endParaRPr lang="en-US"/>
          </a:p>
        </p:txBody>
      </p:sp>
      <p:sp>
        <p:nvSpPr>
          <p:cNvPr id="5" name="Footer Placeholder 4">
            <a:extLst>
              <a:ext uri="{FF2B5EF4-FFF2-40B4-BE49-F238E27FC236}">
                <a16:creationId xmlns:a16="http://schemas.microsoft.com/office/drawing/2014/main" id="{3F39CC1B-674C-4A0F-80B0-3E684F6ECB55}"/>
              </a:ext>
            </a:extLst>
          </p:cNvPr>
          <p:cNvSpPr>
            <a:spLocks noGrp="1"/>
          </p:cNvSpPr>
          <p:nvPr>
            <p:ph type="ftr" sz="quarter" idx="11"/>
          </p:nvPr>
        </p:nvSpPr>
        <p:spPr/>
        <p:txBody>
          <a:bodyPr/>
          <a:lstStyle/>
          <a:p>
            <a:r>
              <a:rPr lang="en-US"/>
              <a:t>Cloud Academy Capstone Presentation</a:t>
            </a:r>
          </a:p>
        </p:txBody>
      </p:sp>
      <p:sp>
        <p:nvSpPr>
          <p:cNvPr id="6" name="Slide Number Placeholder 5">
            <a:extLst>
              <a:ext uri="{FF2B5EF4-FFF2-40B4-BE49-F238E27FC236}">
                <a16:creationId xmlns:a16="http://schemas.microsoft.com/office/drawing/2014/main" id="{B786833E-C3E2-4A1B-931A-0A3371E613E5}"/>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2666497540"/>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D2E1-0D4F-408A-838F-E0349E831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8D450-28BB-4786-AA04-26288761C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97502-747C-449A-95A5-08C5C6D44CAE}"/>
              </a:ext>
            </a:extLst>
          </p:cNvPr>
          <p:cNvSpPr>
            <a:spLocks noGrp="1"/>
          </p:cNvSpPr>
          <p:nvPr>
            <p:ph type="dt" sz="half" idx="10"/>
          </p:nvPr>
        </p:nvSpPr>
        <p:spPr/>
        <p:txBody>
          <a:bodyPr/>
          <a:lstStyle/>
          <a:p>
            <a:fld id="{B8B55641-4AE4-4897-B5A2-3E0A321183F3}" type="datetime1">
              <a:rPr lang="en-US" smtClean="0"/>
              <a:t>6/7/2023</a:t>
            </a:fld>
            <a:endParaRPr lang="en-US"/>
          </a:p>
        </p:txBody>
      </p:sp>
      <p:sp>
        <p:nvSpPr>
          <p:cNvPr id="5" name="Footer Placeholder 4">
            <a:extLst>
              <a:ext uri="{FF2B5EF4-FFF2-40B4-BE49-F238E27FC236}">
                <a16:creationId xmlns:a16="http://schemas.microsoft.com/office/drawing/2014/main" id="{B6667BEC-4A54-43EC-AF05-24EB188717BC}"/>
              </a:ext>
            </a:extLst>
          </p:cNvPr>
          <p:cNvSpPr>
            <a:spLocks noGrp="1"/>
          </p:cNvSpPr>
          <p:nvPr>
            <p:ph type="ftr" sz="quarter" idx="11"/>
          </p:nvPr>
        </p:nvSpPr>
        <p:spPr/>
        <p:txBody>
          <a:bodyPr/>
          <a:lstStyle/>
          <a:p>
            <a:r>
              <a:rPr lang="en-US"/>
              <a:t>Cloud Academy Capstone Presentation</a:t>
            </a:r>
          </a:p>
        </p:txBody>
      </p:sp>
      <p:sp>
        <p:nvSpPr>
          <p:cNvPr id="6" name="Slide Number Placeholder 5">
            <a:extLst>
              <a:ext uri="{FF2B5EF4-FFF2-40B4-BE49-F238E27FC236}">
                <a16:creationId xmlns:a16="http://schemas.microsoft.com/office/drawing/2014/main" id="{D37C1CC2-F5FE-4FEB-982B-15558F150CBD}"/>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29000289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B003-D803-4ABC-BADD-79064CCBB471}"/>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08245F-60B7-427D-A45C-CAFE8D31B710}"/>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3E312-4CA7-47FD-B511-A68D8A77C078}"/>
              </a:ext>
            </a:extLst>
          </p:cNvPr>
          <p:cNvSpPr>
            <a:spLocks noGrp="1"/>
          </p:cNvSpPr>
          <p:nvPr>
            <p:ph type="dt" sz="half" idx="10"/>
          </p:nvPr>
        </p:nvSpPr>
        <p:spPr/>
        <p:txBody>
          <a:bodyPr/>
          <a:lstStyle/>
          <a:p>
            <a:fld id="{F7B4AA93-C407-40BF-B306-BD6BC356DDB0}" type="datetime1">
              <a:rPr lang="en-US" smtClean="0"/>
              <a:t>6/7/2023</a:t>
            </a:fld>
            <a:endParaRPr lang="en-US"/>
          </a:p>
        </p:txBody>
      </p:sp>
      <p:sp>
        <p:nvSpPr>
          <p:cNvPr id="5" name="Footer Placeholder 4">
            <a:extLst>
              <a:ext uri="{FF2B5EF4-FFF2-40B4-BE49-F238E27FC236}">
                <a16:creationId xmlns:a16="http://schemas.microsoft.com/office/drawing/2014/main" id="{91187696-E7C7-4D3D-96C4-EC6100262D7E}"/>
              </a:ext>
            </a:extLst>
          </p:cNvPr>
          <p:cNvSpPr>
            <a:spLocks noGrp="1"/>
          </p:cNvSpPr>
          <p:nvPr>
            <p:ph type="ftr" sz="quarter" idx="11"/>
          </p:nvPr>
        </p:nvSpPr>
        <p:spPr/>
        <p:txBody>
          <a:bodyPr/>
          <a:lstStyle/>
          <a:p>
            <a:r>
              <a:rPr lang="en-US"/>
              <a:t>Cloud Academy Capstone Presentation</a:t>
            </a:r>
          </a:p>
        </p:txBody>
      </p:sp>
      <p:sp>
        <p:nvSpPr>
          <p:cNvPr id="6" name="Slide Number Placeholder 5">
            <a:extLst>
              <a:ext uri="{FF2B5EF4-FFF2-40B4-BE49-F238E27FC236}">
                <a16:creationId xmlns:a16="http://schemas.microsoft.com/office/drawing/2014/main" id="{466AE6C7-235C-4141-966C-EC6CC0A37FB7}"/>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164831997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CF63-8277-4D2F-A204-76DBB1CFD1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8A2EA-82C7-45B4-8738-94E544FB5C14}"/>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AAFC0-EF2C-4580-96D5-55292DEE3B49}"/>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D4984F-76DA-4FD3-B3EB-AAFBAFF047D0}"/>
              </a:ext>
            </a:extLst>
          </p:cNvPr>
          <p:cNvSpPr>
            <a:spLocks noGrp="1"/>
          </p:cNvSpPr>
          <p:nvPr>
            <p:ph type="dt" sz="half" idx="10"/>
          </p:nvPr>
        </p:nvSpPr>
        <p:spPr/>
        <p:txBody>
          <a:bodyPr/>
          <a:lstStyle/>
          <a:p>
            <a:fld id="{D496993B-3696-4CBC-8D98-175ADDA6095B}" type="datetime1">
              <a:rPr lang="en-US" smtClean="0"/>
              <a:t>6/7/2023</a:t>
            </a:fld>
            <a:endParaRPr lang="en-US"/>
          </a:p>
        </p:txBody>
      </p:sp>
      <p:sp>
        <p:nvSpPr>
          <p:cNvPr id="6" name="Footer Placeholder 5">
            <a:extLst>
              <a:ext uri="{FF2B5EF4-FFF2-40B4-BE49-F238E27FC236}">
                <a16:creationId xmlns:a16="http://schemas.microsoft.com/office/drawing/2014/main" id="{98B6FD4B-4085-4917-A8AD-14ED01C0BDE1}"/>
              </a:ext>
            </a:extLst>
          </p:cNvPr>
          <p:cNvSpPr>
            <a:spLocks noGrp="1"/>
          </p:cNvSpPr>
          <p:nvPr>
            <p:ph type="ftr" sz="quarter" idx="11"/>
          </p:nvPr>
        </p:nvSpPr>
        <p:spPr/>
        <p:txBody>
          <a:bodyPr/>
          <a:lstStyle/>
          <a:p>
            <a:r>
              <a:rPr lang="en-US"/>
              <a:t>Cloud Academy Capstone Presentation</a:t>
            </a:r>
          </a:p>
        </p:txBody>
      </p:sp>
      <p:sp>
        <p:nvSpPr>
          <p:cNvPr id="7" name="Slide Number Placeholder 6">
            <a:extLst>
              <a:ext uri="{FF2B5EF4-FFF2-40B4-BE49-F238E27FC236}">
                <a16:creationId xmlns:a16="http://schemas.microsoft.com/office/drawing/2014/main" id="{B9EB6B8E-0518-473A-8C49-97AAE85AC905}"/>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215333913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0C22-48A7-4B76-8559-3FF32D3AB814}"/>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6E1619-FE4A-4149-8EBA-6AD3B8340769}"/>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40CE1-54EF-4CB8-83AA-98B74F5EACCC}"/>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09D60-1968-4B36-A3EA-C381FB016A6B}"/>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56AE9-44C4-491F-A0EE-9380B653B138}"/>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872315-E386-4272-BB39-566BEE813B5D}"/>
              </a:ext>
            </a:extLst>
          </p:cNvPr>
          <p:cNvSpPr>
            <a:spLocks noGrp="1"/>
          </p:cNvSpPr>
          <p:nvPr>
            <p:ph type="dt" sz="half" idx="10"/>
          </p:nvPr>
        </p:nvSpPr>
        <p:spPr/>
        <p:txBody>
          <a:bodyPr/>
          <a:lstStyle/>
          <a:p>
            <a:fld id="{17B354DE-8769-4812-9916-A5A5ADD6C524}" type="datetime1">
              <a:rPr lang="en-US" smtClean="0"/>
              <a:t>6/7/2023</a:t>
            </a:fld>
            <a:endParaRPr lang="en-US"/>
          </a:p>
        </p:txBody>
      </p:sp>
      <p:sp>
        <p:nvSpPr>
          <p:cNvPr id="8" name="Footer Placeholder 7">
            <a:extLst>
              <a:ext uri="{FF2B5EF4-FFF2-40B4-BE49-F238E27FC236}">
                <a16:creationId xmlns:a16="http://schemas.microsoft.com/office/drawing/2014/main" id="{5388BBBF-73C6-439B-8551-A97D5F5E56BC}"/>
              </a:ext>
            </a:extLst>
          </p:cNvPr>
          <p:cNvSpPr>
            <a:spLocks noGrp="1"/>
          </p:cNvSpPr>
          <p:nvPr>
            <p:ph type="ftr" sz="quarter" idx="11"/>
          </p:nvPr>
        </p:nvSpPr>
        <p:spPr/>
        <p:txBody>
          <a:bodyPr/>
          <a:lstStyle/>
          <a:p>
            <a:r>
              <a:rPr lang="en-US"/>
              <a:t>Cloud Academy Capstone Presentation</a:t>
            </a:r>
          </a:p>
        </p:txBody>
      </p:sp>
      <p:sp>
        <p:nvSpPr>
          <p:cNvPr id="9" name="Slide Number Placeholder 8">
            <a:extLst>
              <a:ext uri="{FF2B5EF4-FFF2-40B4-BE49-F238E27FC236}">
                <a16:creationId xmlns:a16="http://schemas.microsoft.com/office/drawing/2014/main" id="{AE7C552F-93EE-4DBB-88DD-E894792331CE}"/>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43383270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0F9D-35C2-4BFE-A942-EA34CA9FA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BB944D-81DD-4A20-8F6C-C5D06C426784}"/>
              </a:ext>
            </a:extLst>
          </p:cNvPr>
          <p:cNvSpPr>
            <a:spLocks noGrp="1"/>
          </p:cNvSpPr>
          <p:nvPr>
            <p:ph type="dt" sz="half" idx="10"/>
          </p:nvPr>
        </p:nvSpPr>
        <p:spPr/>
        <p:txBody>
          <a:bodyPr/>
          <a:lstStyle/>
          <a:p>
            <a:fld id="{902D8DDC-BE09-4DEC-A658-856E95013829}" type="datetime1">
              <a:rPr lang="en-US" smtClean="0"/>
              <a:t>6/7/2023</a:t>
            </a:fld>
            <a:endParaRPr lang="en-US"/>
          </a:p>
        </p:txBody>
      </p:sp>
      <p:sp>
        <p:nvSpPr>
          <p:cNvPr id="4" name="Footer Placeholder 3">
            <a:extLst>
              <a:ext uri="{FF2B5EF4-FFF2-40B4-BE49-F238E27FC236}">
                <a16:creationId xmlns:a16="http://schemas.microsoft.com/office/drawing/2014/main" id="{383E98C4-51A6-48F1-9FEC-E2A7E71D3454}"/>
              </a:ext>
            </a:extLst>
          </p:cNvPr>
          <p:cNvSpPr>
            <a:spLocks noGrp="1"/>
          </p:cNvSpPr>
          <p:nvPr>
            <p:ph type="ftr" sz="quarter" idx="11"/>
          </p:nvPr>
        </p:nvSpPr>
        <p:spPr/>
        <p:txBody>
          <a:bodyPr/>
          <a:lstStyle/>
          <a:p>
            <a:r>
              <a:rPr lang="en-US"/>
              <a:t>Cloud Academy Capstone Presentation</a:t>
            </a:r>
          </a:p>
        </p:txBody>
      </p:sp>
      <p:sp>
        <p:nvSpPr>
          <p:cNvPr id="5" name="Slide Number Placeholder 4">
            <a:extLst>
              <a:ext uri="{FF2B5EF4-FFF2-40B4-BE49-F238E27FC236}">
                <a16:creationId xmlns:a16="http://schemas.microsoft.com/office/drawing/2014/main" id="{BD9E0A89-007B-48BE-8E8D-90D61B286EAB}"/>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3690521412"/>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35A65-7596-4F16-A037-8334A4DF06C3}"/>
              </a:ext>
            </a:extLst>
          </p:cNvPr>
          <p:cNvSpPr>
            <a:spLocks noGrp="1"/>
          </p:cNvSpPr>
          <p:nvPr>
            <p:ph type="dt" sz="half" idx="10"/>
          </p:nvPr>
        </p:nvSpPr>
        <p:spPr/>
        <p:txBody>
          <a:bodyPr/>
          <a:lstStyle/>
          <a:p>
            <a:fld id="{8E50DDE1-D3CF-4F90-A4C4-D053FB5E50AE}" type="datetime1">
              <a:rPr lang="en-US" smtClean="0"/>
              <a:t>6/7/2023</a:t>
            </a:fld>
            <a:endParaRPr lang="en-US"/>
          </a:p>
        </p:txBody>
      </p:sp>
      <p:sp>
        <p:nvSpPr>
          <p:cNvPr id="3" name="Footer Placeholder 2">
            <a:extLst>
              <a:ext uri="{FF2B5EF4-FFF2-40B4-BE49-F238E27FC236}">
                <a16:creationId xmlns:a16="http://schemas.microsoft.com/office/drawing/2014/main" id="{BBC91882-D3EE-4ABA-B922-A0F03496C70D}"/>
              </a:ext>
            </a:extLst>
          </p:cNvPr>
          <p:cNvSpPr>
            <a:spLocks noGrp="1"/>
          </p:cNvSpPr>
          <p:nvPr>
            <p:ph type="ftr" sz="quarter" idx="11"/>
          </p:nvPr>
        </p:nvSpPr>
        <p:spPr/>
        <p:txBody>
          <a:bodyPr/>
          <a:lstStyle/>
          <a:p>
            <a:r>
              <a:rPr lang="en-US"/>
              <a:t>Cloud Academy Capstone Presentation</a:t>
            </a:r>
          </a:p>
        </p:txBody>
      </p:sp>
      <p:sp>
        <p:nvSpPr>
          <p:cNvPr id="4" name="Slide Number Placeholder 3">
            <a:extLst>
              <a:ext uri="{FF2B5EF4-FFF2-40B4-BE49-F238E27FC236}">
                <a16:creationId xmlns:a16="http://schemas.microsoft.com/office/drawing/2014/main" id="{B71C68D3-8784-48AF-9C64-52FC38D07A36}"/>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1550616964"/>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D9BE-400C-4ADF-AC51-BC4B3ACF222D}"/>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00E8BD-C407-4DF5-A28D-3B579A2D7C71}"/>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5CDDE8-0B72-4B1B-A8C4-857E9A7DEF96}"/>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1140A-8AD5-4293-AEE6-A46535D14ECE}"/>
              </a:ext>
            </a:extLst>
          </p:cNvPr>
          <p:cNvSpPr>
            <a:spLocks noGrp="1"/>
          </p:cNvSpPr>
          <p:nvPr>
            <p:ph type="dt" sz="half" idx="10"/>
          </p:nvPr>
        </p:nvSpPr>
        <p:spPr/>
        <p:txBody>
          <a:bodyPr/>
          <a:lstStyle/>
          <a:p>
            <a:fld id="{7AD69E3E-496C-4971-8892-FC9806ED574C}" type="datetime1">
              <a:rPr lang="en-US" smtClean="0"/>
              <a:t>6/7/2023</a:t>
            </a:fld>
            <a:endParaRPr lang="en-US"/>
          </a:p>
        </p:txBody>
      </p:sp>
      <p:sp>
        <p:nvSpPr>
          <p:cNvPr id="6" name="Footer Placeholder 5">
            <a:extLst>
              <a:ext uri="{FF2B5EF4-FFF2-40B4-BE49-F238E27FC236}">
                <a16:creationId xmlns:a16="http://schemas.microsoft.com/office/drawing/2014/main" id="{A646D22D-7FD3-4DAC-9125-9B26AE07778D}"/>
              </a:ext>
            </a:extLst>
          </p:cNvPr>
          <p:cNvSpPr>
            <a:spLocks noGrp="1"/>
          </p:cNvSpPr>
          <p:nvPr>
            <p:ph type="ftr" sz="quarter" idx="11"/>
          </p:nvPr>
        </p:nvSpPr>
        <p:spPr/>
        <p:txBody>
          <a:bodyPr/>
          <a:lstStyle/>
          <a:p>
            <a:r>
              <a:rPr lang="en-US"/>
              <a:t>Cloud Academy Capstone Presentation</a:t>
            </a:r>
          </a:p>
        </p:txBody>
      </p:sp>
      <p:sp>
        <p:nvSpPr>
          <p:cNvPr id="7" name="Slide Number Placeholder 6">
            <a:extLst>
              <a:ext uri="{FF2B5EF4-FFF2-40B4-BE49-F238E27FC236}">
                <a16:creationId xmlns:a16="http://schemas.microsoft.com/office/drawing/2014/main" id="{9E8453C6-1445-44C2-9462-D56D3FFD0089}"/>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739941332"/>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40A3-FE83-4BDA-B146-A3B897E21D89}"/>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006FC-5324-40AB-95BD-0135D76592B9}"/>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187A93-DCE2-4A94-86C6-E847B5255396}"/>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D82FA-6565-43A2-86A1-17D7D0532906}"/>
              </a:ext>
            </a:extLst>
          </p:cNvPr>
          <p:cNvSpPr>
            <a:spLocks noGrp="1"/>
          </p:cNvSpPr>
          <p:nvPr>
            <p:ph type="dt" sz="half" idx="10"/>
          </p:nvPr>
        </p:nvSpPr>
        <p:spPr/>
        <p:txBody>
          <a:bodyPr/>
          <a:lstStyle/>
          <a:p>
            <a:fld id="{15F82C64-F49D-42EA-A1F0-E073DAA056F9}" type="datetime1">
              <a:rPr lang="en-US" smtClean="0"/>
              <a:t>6/7/2023</a:t>
            </a:fld>
            <a:endParaRPr lang="en-US"/>
          </a:p>
        </p:txBody>
      </p:sp>
      <p:sp>
        <p:nvSpPr>
          <p:cNvPr id="6" name="Footer Placeholder 5">
            <a:extLst>
              <a:ext uri="{FF2B5EF4-FFF2-40B4-BE49-F238E27FC236}">
                <a16:creationId xmlns:a16="http://schemas.microsoft.com/office/drawing/2014/main" id="{928AC6B6-A7D6-4AEE-AD9B-24767CD532AB}"/>
              </a:ext>
            </a:extLst>
          </p:cNvPr>
          <p:cNvSpPr>
            <a:spLocks noGrp="1"/>
          </p:cNvSpPr>
          <p:nvPr>
            <p:ph type="ftr" sz="quarter" idx="11"/>
          </p:nvPr>
        </p:nvSpPr>
        <p:spPr/>
        <p:txBody>
          <a:bodyPr/>
          <a:lstStyle/>
          <a:p>
            <a:r>
              <a:rPr lang="en-US"/>
              <a:t>Cloud Academy Capstone Presentation</a:t>
            </a:r>
          </a:p>
        </p:txBody>
      </p:sp>
      <p:sp>
        <p:nvSpPr>
          <p:cNvPr id="7" name="Slide Number Placeholder 6">
            <a:extLst>
              <a:ext uri="{FF2B5EF4-FFF2-40B4-BE49-F238E27FC236}">
                <a16:creationId xmlns:a16="http://schemas.microsoft.com/office/drawing/2014/main" id="{D03470BB-5AF8-4C6F-BD3D-F733917C3B1A}"/>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3304216544"/>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40E9-40DE-45D5-8025-7A8861D3A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1A4C8F-6E5A-47C6-B02F-E390C80FBB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9F88B-C786-45DD-BFDE-A14FFE3B90AD}"/>
              </a:ext>
            </a:extLst>
          </p:cNvPr>
          <p:cNvSpPr>
            <a:spLocks noGrp="1"/>
          </p:cNvSpPr>
          <p:nvPr>
            <p:ph type="dt" sz="half" idx="10"/>
          </p:nvPr>
        </p:nvSpPr>
        <p:spPr/>
        <p:txBody>
          <a:bodyPr/>
          <a:lstStyle/>
          <a:p>
            <a:fld id="{BF960068-06AC-439D-B80F-8067A22333F8}" type="datetime1">
              <a:rPr lang="en-US" smtClean="0"/>
              <a:t>6/7/2023</a:t>
            </a:fld>
            <a:endParaRPr lang="en-US"/>
          </a:p>
        </p:txBody>
      </p:sp>
      <p:sp>
        <p:nvSpPr>
          <p:cNvPr id="5" name="Footer Placeholder 4">
            <a:extLst>
              <a:ext uri="{FF2B5EF4-FFF2-40B4-BE49-F238E27FC236}">
                <a16:creationId xmlns:a16="http://schemas.microsoft.com/office/drawing/2014/main" id="{BF8E8CBC-69DA-4030-8051-6E29F6AFED3D}"/>
              </a:ext>
            </a:extLst>
          </p:cNvPr>
          <p:cNvSpPr>
            <a:spLocks noGrp="1"/>
          </p:cNvSpPr>
          <p:nvPr>
            <p:ph type="ftr" sz="quarter" idx="11"/>
          </p:nvPr>
        </p:nvSpPr>
        <p:spPr/>
        <p:txBody>
          <a:bodyPr/>
          <a:lstStyle/>
          <a:p>
            <a:r>
              <a:rPr lang="en-US"/>
              <a:t>Cloud Academy Capstone Presentation</a:t>
            </a:r>
          </a:p>
        </p:txBody>
      </p:sp>
      <p:sp>
        <p:nvSpPr>
          <p:cNvPr id="6" name="Slide Number Placeholder 5">
            <a:extLst>
              <a:ext uri="{FF2B5EF4-FFF2-40B4-BE49-F238E27FC236}">
                <a16:creationId xmlns:a16="http://schemas.microsoft.com/office/drawing/2014/main" id="{C7F41F2F-FD4E-4ED6-98E0-20CBFE816463}"/>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16060532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228"/>
        <p:cNvGrpSpPr/>
        <p:nvPr/>
      </p:nvGrpSpPr>
      <p:grpSpPr>
        <a:xfrm>
          <a:off x="0" y="0"/>
          <a:ext cx="0" cy="0"/>
          <a:chOff x="0" y="0"/>
          <a:chExt cx="0" cy="0"/>
        </a:xfrm>
      </p:grpSpPr>
      <p:sp>
        <p:nvSpPr>
          <p:cNvPr id="229" name="Google Shape;229;p48"/>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30" name="Google Shape;230;p48"/>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31" name="Google Shape;231;p48"/>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32" name="Google Shape;232;p48"/>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33" name="Google Shape;233;p4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D6E66-A986-4B54-B244-582DD8C6C8A2}"/>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FB3679-5897-475E-A11E-818CE9F86F20}"/>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753D2-D033-4402-A5BB-7B10AB93C9C5}"/>
              </a:ext>
            </a:extLst>
          </p:cNvPr>
          <p:cNvSpPr>
            <a:spLocks noGrp="1"/>
          </p:cNvSpPr>
          <p:nvPr>
            <p:ph type="dt" sz="half" idx="10"/>
          </p:nvPr>
        </p:nvSpPr>
        <p:spPr/>
        <p:txBody>
          <a:bodyPr/>
          <a:lstStyle/>
          <a:p>
            <a:fld id="{1A5DE8C0-A365-4342-ACE0-F23D96EF0E11}" type="datetime1">
              <a:rPr lang="en-US" smtClean="0"/>
              <a:t>6/7/2023</a:t>
            </a:fld>
            <a:endParaRPr lang="en-US"/>
          </a:p>
        </p:txBody>
      </p:sp>
      <p:sp>
        <p:nvSpPr>
          <p:cNvPr id="5" name="Footer Placeholder 4">
            <a:extLst>
              <a:ext uri="{FF2B5EF4-FFF2-40B4-BE49-F238E27FC236}">
                <a16:creationId xmlns:a16="http://schemas.microsoft.com/office/drawing/2014/main" id="{0479CBF7-48C2-4737-AE05-FA738D6ABDCD}"/>
              </a:ext>
            </a:extLst>
          </p:cNvPr>
          <p:cNvSpPr>
            <a:spLocks noGrp="1"/>
          </p:cNvSpPr>
          <p:nvPr>
            <p:ph type="ftr" sz="quarter" idx="11"/>
          </p:nvPr>
        </p:nvSpPr>
        <p:spPr/>
        <p:txBody>
          <a:bodyPr/>
          <a:lstStyle/>
          <a:p>
            <a:r>
              <a:rPr lang="en-US"/>
              <a:t>Cloud Academy Capstone Presentation</a:t>
            </a:r>
          </a:p>
        </p:txBody>
      </p:sp>
      <p:sp>
        <p:nvSpPr>
          <p:cNvPr id="6" name="Slide Number Placeholder 5">
            <a:extLst>
              <a:ext uri="{FF2B5EF4-FFF2-40B4-BE49-F238E27FC236}">
                <a16:creationId xmlns:a16="http://schemas.microsoft.com/office/drawing/2014/main" id="{9BC97912-2AC3-4B08-8D06-D2BADD95916D}"/>
              </a:ext>
            </a:extLst>
          </p:cNvPr>
          <p:cNvSpPr>
            <a:spLocks noGrp="1"/>
          </p:cNvSpPr>
          <p:nvPr>
            <p:ph type="sldNum" sz="quarter" idx="12"/>
          </p:nvPr>
        </p:nvSpPr>
        <p:spPr/>
        <p:txBody>
          <a:bodyPr/>
          <a:lstStyle/>
          <a:p>
            <a:fld id="{36655473-6E50-48FF-850C-D089B3F8A436}" type="slidenum">
              <a:rPr lang="en-US" smtClean="0"/>
              <a:t>‹#›</a:t>
            </a:fld>
            <a:endParaRPr lang="en-US"/>
          </a:p>
        </p:txBody>
      </p:sp>
    </p:spTree>
    <p:extLst>
      <p:ext uri="{BB962C8B-B14F-4D97-AF65-F5344CB8AC3E}">
        <p14:creationId xmlns:p14="http://schemas.microsoft.com/office/powerpoint/2010/main" val="3937374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234"/>
        <p:cNvGrpSpPr/>
        <p:nvPr/>
      </p:nvGrpSpPr>
      <p:grpSpPr>
        <a:xfrm>
          <a:off x="0" y="0"/>
          <a:ext cx="0" cy="0"/>
          <a:chOff x="0" y="0"/>
          <a:chExt cx="0" cy="0"/>
        </a:xfrm>
      </p:grpSpPr>
      <p:sp>
        <p:nvSpPr>
          <p:cNvPr id="235" name="Google Shape;235;p49"/>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36" name="Google Shape;236;p49"/>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37" name="Google Shape;237;p49"/>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38" name="Google Shape;238;p49"/>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39" name="Google Shape;239;p4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40" name="Google Shape;240;p4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241"/>
        <p:cNvGrpSpPr/>
        <p:nvPr/>
      </p:nvGrpSpPr>
      <p:grpSpPr>
        <a:xfrm>
          <a:off x="0" y="0"/>
          <a:ext cx="0" cy="0"/>
          <a:chOff x="0" y="0"/>
          <a:chExt cx="0" cy="0"/>
        </a:xfrm>
      </p:grpSpPr>
      <p:sp>
        <p:nvSpPr>
          <p:cNvPr id="242" name="Google Shape;242;p50"/>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43" name="Google Shape;243;p50"/>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44" name="Google Shape;244;p50"/>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45" name="Google Shape;245;p50"/>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46" name="Google Shape;246;p50"/>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47" name="Google Shape;247;p50"/>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48" name="Google Shape;248;p5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ull Content">
  <p:cSld name="Title and Full Content">
    <p:spTree>
      <p:nvGrpSpPr>
        <p:cNvPr id="1" name="Shape 249"/>
        <p:cNvGrpSpPr/>
        <p:nvPr/>
      </p:nvGrpSpPr>
      <p:grpSpPr>
        <a:xfrm>
          <a:off x="0" y="0"/>
          <a:ext cx="0" cy="0"/>
          <a:chOff x="0" y="0"/>
          <a:chExt cx="0" cy="0"/>
        </a:xfrm>
      </p:grpSpPr>
      <p:sp>
        <p:nvSpPr>
          <p:cNvPr id="250" name="Google Shape;250;p51"/>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51" name="Google Shape;251;p51"/>
          <p:cNvSpPr txBox="1">
            <a:spLocks noGrp="1"/>
          </p:cNvSpPr>
          <p:nvPr>
            <p:ph type="body" idx="1"/>
          </p:nvPr>
        </p:nvSpPr>
        <p:spPr>
          <a:xfrm>
            <a:off x="332185" y="1577340"/>
            <a:ext cx="84795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52" name="Google Shape;252;p5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Section Header Rose">
  <p:cSld name="Section Header Rose">
    <p:bg>
      <p:bgPr>
        <a:solidFill>
          <a:srgbClr val="D93954"/>
        </a:solidFill>
        <a:effectLst/>
      </p:bgPr>
    </p:bg>
    <p:spTree>
      <p:nvGrpSpPr>
        <p:cNvPr id="1" name="Shape 253"/>
        <p:cNvGrpSpPr/>
        <p:nvPr/>
      </p:nvGrpSpPr>
      <p:grpSpPr>
        <a:xfrm>
          <a:off x="0" y="0"/>
          <a:ext cx="0" cy="0"/>
          <a:chOff x="0" y="0"/>
          <a:chExt cx="0" cy="0"/>
        </a:xfrm>
      </p:grpSpPr>
      <p:sp>
        <p:nvSpPr>
          <p:cNvPr id="254" name="Google Shape;254;p52"/>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55" name="Google Shape;255;p52"/>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256"/>
        <p:cNvGrpSpPr/>
        <p:nvPr/>
      </p:nvGrpSpPr>
      <p:grpSpPr>
        <a:xfrm>
          <a:off x="0" y="0"/>
          <a:ext cx="0" cy="0"/>
          <a:chOff x="0" y="0"/>
          <a:chExt cx="0" cy="0"/>
        </a:xfrm>
      </p:grpSpPr>
      <p:sp>
        <p:nvSpPr>
          <p:cNvPr id="257" name="Google Shape;257;p53"/>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58" name="Google Shape;258;p53"/>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59" name="Google Shape;259;p53"/>
          <p:cNvSpPr txBox="1">
            <a:spLocks noGrp="1"/>
          </p:cNvSpPr>
          <p:nvPr>
            <p:ph type="title"/>
          </p:nvPr>
        </p:nvSpPr>
        <p:spPr>
          <a:xfrm>
            <a:off x="332185" y="324000"/>
            <a:ext cx="3988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60" name="Google Shape;260;p5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rgbClr val="464646"/>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6" name="Google Shape;86;p18"/>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87" name="Google Shape;87;p18"/>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transition spd="med">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261"/>
        <p:cNvGrpSpPr/>
        <p:nvPr/>
      </p:nvGrpSpPr>
      <p:grpSpPr>
        <a:xfrm>
          <a:off x="0" y="0"/>
          <a:ext cx="0" cy="0"/>
          <a:chOff x="0" y="0"/>
          <a:chExt cx="0" cy="0"/>
        </a:xfrm>
      </p:grpSpPr>
      <p:sp>
        <p:nvSpPr>
          <p:cNvPr id="262" name="Google Shape;262;p54"/>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63" name="Google Shape;263;p54"/>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64" name="Google Shape;264;p54"/>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65" name="Google Shape;265;p54"/>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66" name="Google Shape;266;p54"/>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67" name="Google Shape;267;p54"/>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68" name="Google Shape;268;p54"/>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69" name="Google Shape;269;p5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0"/>
        <p:cNvGrpSpPr/>
        <p:nvPr/>
      </p:nvGrpSpPr>
      <p:grpSpPr>
        <a:xfrm>
          <a:off x="0" y="0"/>
          <a:ext cx="0" cy="0"/>
          <a:chOff x="0" y="0"/>
          <a:chExt cx="0" cy="0"/>
        </a:xfrm>
      </p:grpSpPr>
      <p:sp>
        <p:nvSpPr>
          <p:cNvPr id="271" name="Google Shape;271;p55"/>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72" name="Google Shape;272;p5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273"/>
        <p:cNvGrpSpPr/>
        <p:nvPr/>
      </p:nvGrpSpPr>
      <p:grpSpPr>
        <a:xfrm>
          <a:off x="0" y="0"/>
          <a:ext cx="0" cy="0"/>
          <a:chOff x="0" y="0"/>
          <a:chExt cx="0" cy="0"/>
        </a:xfrm>
      </p:grpSpPr>
      <p:sp>
        <p:nvSpPr>
          <p:cNvPr id="274" name="Google Shape;274;p56"/>
          <p:cNvSpPr txBox="1">
            <a:spLocks noGrp="1"/>
          </p:cNvSpPr>
          <p:nvPr>
            <p:ph type="body" idx="1"/>
          </p:nvPr>
        </p:nvSpPr>
        <p:spPr>
          <a:xfrm>
            <a:off x="332185"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75" name="Google Shape;275;p56"/>
          <p:cNvSpPr txBox="1">
            <a:spLocks noGrp="1"/>
          </p:cNvSpPr>
          <p:nvPr>
            <p:ph type="body" idx="2"/>
          </p:nvPr>
        </p:nvSpPr>
        <p:spPr>
          <a:xfrm>
            <a:off x="332185"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3"/>
              </a:buClr>
              <a:buSzPts val="6400"/>
              <a:buFont typeface="Arial"/>
              <a:buNone/>
              <a:defRPr sz="6400" b="0" i="0" u="none" strike="noStrike" cap="none">
                <a:solidFill>
                  <a:schemeClr val="accent3"/>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76" name="Google Shape;276;p56"/>
          <p:cNvSpPr txBox="1">
            <a:spLocks noGrp="1"/>
          </p:cNvSpPr>
          <p:nvPr>
            <p:ph type="body" idx="3"/>
          </p:nvPr>
        </p:nvSpPr>
        <p:spPr>
          <a:xfrm>
            <a:off x="3245643" y="1571625"/>
            <a:ext cx="26502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6400"/>
              <a:buFont typeface="Arial"/>
              <a:buNone/>
              <a:defRPr sz="6400" b="0" i="0" u="none" strike="noStrike" cap="none">
                <a:solidFill>
                  <a:schemeClr val="dk2"/>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77" name="Google Shape;277;p56"/>
          <p:cNvSpPr txBox="1">
            <a:spLocks noGrp="1"/>
          </p:cNvSpPr>
          <p:nvPr>
            <p:ph type="body" idx="4"/>
          </p:nvPr>
        </p:nvSpPr>
        <p:spPr>
          <a:xfrm>
            <a:off x="6166929" y="1571625"/>
            <a:ext cx="2646600" cy="10002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accent1"/>
              </a:buClr>
              <a:buSzPts val="6400"/>
              <a:buFont typeface="Arial"/>
              <a:buNone/>
              <a:defRPr sz="6400" b="0" i="0" u="none" strike="noStrike" cap="none">
                <a:solidFill>
                  <a:schemeClr val="accent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78" name="Google Shape;278;p56"/>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79" name="Google Shape;279;p5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80" name="Google Shape;280;p56"/>
          <p:cNvSpPr txBox="1">
            <a:spLocks noGrp="1"/>
          </p:cNvSpPr>
          <p:nvPr>
            <p:ph type="body" idx="5"/>
          </p:nvPr>
        </p:nvSpPr>
        <p:spPr>
          <a:xfrm>
            <a:off x="3245644" y="2699657"/>
            <a:ext cx="26502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81" name="Google Shape;281;p56"/>
          <p:cNvSpPr txBox="1">
            <a:spLocks noGrp="1"/>
          </p:cNvSpPr>
          <p:nvPr>
            <p:ph type="body" idx="6"/>
          </p:nvPr>
        </p:nvSpPr>
        <p:spPr>
          <a:xfrm>
            <a:off x="6166929" y="2699657"/>
            <a:ext cx="2646600" cy="19338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nfographic and Chart">
  <p:cSld name="Infographic and Chart">
    <p:spTree>
      <p:nvGrpSpPr>
        <p:cNvPr id="1" name="Shape 282"/>
        <p:cNvGrpSpPr/>
        <p:nvPr/>
      </p:nvGrpSpPr>
      <p:grpSpPr>
        <a:xfrm>
          <a:off x="0" y="0"/>
          <a:ext cx="0" cy="0"/>
          <a:chOff x="0" y="0"/>
          <a:chExt cx="0" cy="0"/>
        </a:xfrm>
      </p:grpSpPr>
      <p:sp>
        <p:nvSpPr>
          <p:cNvPr id="283" name="Google Shape;283;p57"/>
          <p:cNvSpPr/>
          <p:nvPr/>
        </p:nvSpPr>
        <p:spPr>
          <a:xfrm>
            <a:off x="0" y="1577579"/>
            <a:ext cx="2979000" cy="30516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4" name="Google Shape;284;p57"/>
          <p:cNvSpPr txBox="1">
            <a:spLocks noGrp="1"/>
          </p:cNvSpPr>
          <p:nvPr>
            <p:ph type="body" idx="1"/>
          </p:nvPr>
        </p:nvSpPr>
        <p:spPr>
          <a:xfrm>
            <a:off x="270277" y="1577340"/>
            <a:ext cx="2709000" cy="1302900"/>
          </a:xfrm>
          <a:prstGeom prst="rect">
            <a:avLst/>
          </a:prstGeom>
          <a:noFill/>
          <a:ln>
            <a:noFill/>
          </a:ln>
        </p:spPr>
        <p:txBody>
          <a:bodyPr spcFirstLastPara="1" wrap="square" lIns="0" tIns="0" rIns="0" bIns="0" anchor="t" anchorCtr="0">
            <a:noAutofit/>
          </a:bodyPr>
          <a:lstStyle>
            <a:lvl1pPr marL="457200" marR="0" lvl="0" indent="-228600" algn="l">
              <a:lnSpc>
                <a:spcPct val="80000"/>
              </a:lnSpc>
              <a:spcBef>
                <a:spcPts val="0"/>
              </a:spcBef>
              <a:spcAft>
                <a:spcPts val="0"/>
              </a:spcAft>
              <a:buClr>
                <a:schemeClr val="lt1"/>
              </a:buClr>
              <a:buSzPts val="10200"/>
              <a:buFont typeface="Arial"/>
              <a:buNone/>
              <a:defRPr sz="10200" b="1" i="0" u="none" strike="noStrike" cap="none">
                <a:solidFill>
                  <a:schemeClr val="lt1"/>
                </a:solidFill>
                <a:latin typeface="Arial"/>
                <a:ea typeface="Arial"/>
                <a:cs typeface="Arial"/>
                <a:sym typeface="Arial"/>
              </a:defRPr>
            </a:lvl1pPr>
            <a:lvl2pPr marL="914400" marR="0" lvl="1"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85" name="Google Shape;285;p57"/>
          <p:cNvSpPr txBox="1">
            <a:spLocks noGrp="1"/>
          </p:cNvSpPr>
          <p:nvPr>
            <p:ph type="body" idx="2"/>
          </p:nvPr>
        </p:nvSpPr>
        <p:spPr>
          <a:xfrm>
            <a:off x="332185" y="2948940"/>
            <a:ext cx="2496900" cy="15465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86" name="Google Shape;286;p57"/>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87" name="Google Shape;287;p5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One Column Content Dark">
  <p:cSld name="One Column Content Dark">
    <p:bg>
      <p:bgPr>
        <a:solidFill>
          <a:srgbClr val="464646"/>
        </a:solidFill>
        <a:effectLst/>
      </p:bgPr>
    </p:bg>
    <p:spTree>
      <p:nvGrpSpPr>
        <p:cNvPr id="1" name="Shape 288"/>
        <p:cNvGrpSpPr/>
        <p:nvPr/>
      </p:nvGrpSpPr>
      <p:grpSpPr>
        <a:xfrm>
          <a:off x="0" y="0"/>
          <a:ext cx="0" cy="0"/>
          <a:chOff x="0" y="0"/>
          <a:chExt cx="0" cy="0"/>
        </a:xfrm>
      </p:grpSpPr>
      <p:sp>
        <p:nvSpPr>
          <p:cNvPr id="289" name="Google Shape;289;p58"/>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290" name="Google Shape;290;p58"/>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91" name="Google Shape;291;p5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92" name="Google Shape;292;p58"/>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Title and Chart Dark">
  <p:cSld name="Title and Chart Dark">
    <p:bg>
      <p:bgPr>
        <a:solidFill>
          <a:srgbClr val="464646"/>
        </a:solidFill>
        <a:effectLst/>
      </p:bgPr>
    </p:bg>
    <p:spTree>
      <p:nvGrpSpPr>
        <p:cNvPr id="1" name="Shape 293"/>
        <p:cNvGrpSpPr/>
        <p:nvPr/>
      </p:nvGrpSpPr>
      <p:grpSpPr>
        <a:xfrm>
          <a:off x="0" y="0"/>
          <a:ext cx="0" cy="0"/>
          <a:chOff x="0" y="0"/>
          <a:chExt cx="0" cy="0"/>
        </a:xfrm>
      </p:grpSpPr>
      <p:sp>
        <p:nvSpPr>
          <p:cNvPr id="294" name="Google Shape;294;p59"/>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95" name="Google Shape;295;p5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96" name="Google Shape;296;p59"/>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297"/>
        <p:cNvGrpSpPr/>
        <p:nvPr/>
      </p:nvGrpSpPr>
      <p:grpSpPr>
        <a:xfrm>
          <a:off x="0" y="0"/>
          <a:ext cx="0" cy="0"/>
          <a:chOff x="0" y="0"/>
          <a:chExt cx="0" cy="0"/>
        </a:xfrm>
      </p:grpSpPr>
      <p:sp>
        <p:nvSpPr>
          <p:cNvPr id="298" name="Google Shape;298;p60"/>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99" name="Google Shape;299;p60"/>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00" name="Google Shape;300;p6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One Column Chart Dark">
  <p:cSld name="One Column Chart Dark">
    <p:bg>
      <p:bgPr>
        <a:solidFill>
          <a:srgbClr val="464646"/>
        </a:solidFill>
        <a:effectLst/>
      </p:bgPr>
    </p:bg>
    <p:spTree>
      <p:nvGrpSpPr>
        <p:cNvPr id="1" name="Shape 301"/>
        <p:cNvGrpSpPr/>
        <p:nvPr/>
      </p:nvGrpSpPr>
      <p:grpSpPr>
        <a:xfrm>
          <a:off x="0" y="0"/>
          <a:ext cx="0" cy="0"/>
          <a:chOff x="0" y="0"/>
          <a:chExt cx="0" cy="0"/>
        </a:xfrm>
      </p:grpSpPr>
      <p:sp>
        <p:nvSpPr>
          <p:cNvPr id="302" name="Google Shape;302;p61"/>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1pPr>
            <a:lvl2pPr marL="914400" marR="0" lvl="1"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2pPr>
            <a:lvl3pPr marL="1371600" marR="0" lvl="2"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303" name="Google Shape;303;p61"/>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2400"/>
              <a:buFont typeface="Georgia"/>
              <a:buNone/>
              <a:defRPr sz="2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04" name="Google Shape;304;p6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05" name="Google Shape;305;p61"/>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306"/>
        <p:cNvGrpSpPr/>
        <p:nvPr/>
      </p:nvGrpSpPr>
      <p:grpSpPr>
        <a:xfrm>
          <a:off x="0" y="0"/>
          <a:ext cx="0" cy="0"/>
          <a:chOff x="0" y="0"/>
          <a:chExt cx="0" cy="0"/>
        </a:xfrm>
      </p:grpSpPr>
      <p:sp>
        <p:nvSpPr>
          <p:cNvPr id="307" name="Google Shape;307;p62"/>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08" name="Google Shape;308;p62"/>
          <p:cNvSpPr txBox="1">
            <a:spLocks noGrp="1"/>
          </p:cNvSpPr>
          <p:nvPr>
            <p:ph type="body" idx="2"/>
          </p:nvPr>
        </p:nvSpPr>
        <p:spPr>
          <a:xfrm>
            <a:off x="251972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09" name="Google Shape;309;p62"/>
          <p:cNvSpPr txBox="1">
            <a:spLocks noGrp="1"/>
          </p:cNvSpPr>
          <p:nvPr>
            <p:ph type="body" idx="3"/>
          </p:nvPr>
        </p:nvSpPr>
        <p:spPr>
          <a:xfrm>
            <a:off x="470727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10" name="Google Shape;310;p62"/>
          <p:cNvSpPr txBox="1">
            <a:spLocks noGrp="1"/>
          </p:cNvSpPr>
          <p:nvPr>
            <p:ph type="body" idx="4"/>
          </p:nvPr>
        </p:nvSpPr>
        <p:spPr>
          <a:xfrm>
            <a:off x="6894816"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11" name="Google Shape;311;p62"/>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12" name="Google Shape;312;p6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313"/>
        <p:cNvGrpSpPr/>
        <p:nvPr/>
      </p:nvGrpSpPr>
      <p:grpSpPr>
        <a:xfrm>
          <a:off x="0" y="0"/>
          <a:ext cx="0" cy="0"/>
          <a:chOff x="0" y="0"/>
          <a:chExt cx="0" cy="0"/>
        </a:xfrm>
      </p:grpSpPr>
      <p:sp>
        <p:nvSpPr>
          <p:cNvPr id="314" name="Google Shape;314;p63"/>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15" name="Google Shape;315;p63"/>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16" name="Google Shape;316;p63"/>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17" name="Google Shape;317;p63"/>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18" name="Google Shape;318;p63"/>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319" name="Google Shape;319;p63"/>
          <p:cNvSpPr txBox="1">
            <a:spLocks noGrp="1"/>
          </p:cNvSpPr>
          <p:nvPr>
            <p:ph type="body" idx="2"/>
          </p:nvPr>
        </p:nvSpPr>
        <p:spPr>
          <a:xfrm>
            <a:off x="251972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320" name="Google Shape;320;p63"/>
          <p:cNvSpPr txBox="1">
            <a:spLocks noGrp="1"/>
          </p:cNvSpPr>
          <p:nvPr>
            <p:ph type="body" idx="3"/>
          </p:nvPr>
        </p:nvSpPr>
        <p:spPr>
          <a:xfrm>
            <a:off x="4707271"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321" name="Google Shape;321;p63"/>
          <p:cNvSpPr txBox="1">
            <a:spLocks noGrp="1"/>
          </p:cNvSpPr>
          <p:nvPr>
            <p:ph type="body" idx="4"/>
          </p:nvPr>
        </p:nvSpPr>
        <p:spPr>
          <a:xfrm>
            <a:off x="6894816"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322" name="Google Shape;322;p63"/>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23" name="Google Shape;323;p6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0" name="Google Shape;90;p19"/>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pic>
        <p:nvPicPr>
          <p:cNvPr id="91" name="Google Shape;91;p19"/>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324"/>
        <p:cNvGrpSpPr/>
        <p:nvPr/>
      </p:nvGrpSpPr>
      <p:grpSpPr>
        <a:xfrm>
          <a:off x="0" y="0"/>
          <a:ext cx="0" cy="0"/>
          <a:chOff x="0" y="0"/>
          <a:chExt cx="0" cy="0"/>
        </a:xfrm>
      </p:grpSpPr>
      <p:sp>
        <p:nvSpPr>
          <p:cNvPr id="325" name="Google Shape;325;p64"/>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6" name="Google Shape;326;p64"/>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400"/>
              <a:buFont typeface="Georgia"/>
              <a:buNone/>
              <a:defRPr sz="4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27" name="Google Shape;327;p64"/>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8" name="Google Shape;328;p64"/>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329" name="Google Shape;329;p64"/>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ransition spd="med">
    <p:pull/>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330"/>
        <p:cNvGrpSpPr/>
        <p:nvPr/>
      </p:nvGrpSpPr>
      <p:grpSpPr>
        <a:xfrm>
          <a:off x="0" y="0"/>
          <a:ext cx="0" cy="0"/>
          <a:chOff x="0" y="0"/>
          <a:chExt cx="0" cy="0"/>
        </a:xfrm>
      </p:grpSpPr>
      <p:sp>
        <p:nvSpPr>
          <p:cNvPr id="331" name="Google Shape;331;p65"/>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2" name="Google Shape;332;p65"/>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400"/>
              <a:buFont typeface="Georgia"/>
              <a:buNone/>
              <a:defRPr sz="4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33" name="Google Shape;333;p65"/>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4" name="Google Shape;334;p65"/>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335" name="Google Shape;335;p65"/>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ransition spd="med">
    <p:pull/>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336"/>
        <p:cNvGrpSpPr/>
        <p:nvPr/>
      </p:nvGrpSpPr>
      <p:grpSpPr>
        <a:xfrm>
          <a:off x="0" y="0"/>
          <a:ext cx="0" cy="0"/>
          <a:chOff x="0" y="0"/>
          <a:chExt cx="0" cy="0"/>
        </a:xfrm>
      </p:grpSpPr>
      <p:grpSp>
        <p:nvGrpSpPr>
          <p:cNvPr id="337" name="Google Shape;337;p66"/>
          <p:cNvGrpSpPr/>
          <p:nvPr/>
        </p:nvGrpSpPr>
        <p:grpSpPr>
          <a:xfrm>
            <a:off x="0" y="0"/>
            <a:ext cx="6685576" cy="5143501"/>
            <a:chOff x="0" y="0"/>
            <a:chExt cx="8914102" cy="6858001"/>
          </a:xfrm>
        </p:grpSpPr>
        <p:sp>
          <p:nvSpPr>
            <p:cNvPr id="338" name="Google Shape;338;p66"/>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39" name="Google Shape;339;p66"/>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340" name="Google Shape;340;p66"/>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41" name="Google Shape;341;p66"/>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342"/>
        <p:cNvGrpSpPr/>
        <p:nvPr/>
      </p:nvGrpSpPr>
      <p:grpSpPr>
        <a:xfrm>
          <a:off x="0" y="0"/>
          <a:ext cx="0" cy="0"/>
          <a:chOff x="0" y="0"/>
          <a:chExt cx="0" cy="0"/>
        </a:xfrm>
      </p:grpSpPr>
      <p:sp>
        <p:nvSpPr>
          <p:cNvPr id="343" name="Google Shape;343;p67"/>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44" name="Google Shape;344;p67"/>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45" name="Google Shape;345;p6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46" name="Google Shape;346;p67"/>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347"/>
        <p:cNvGrpSpPr/>
        <p:nvPr/>
      </p:nvGrpSpPr>
      <p:grpSpPr>
        <a:xfrm>
          <a:off x="0" y="0"/>
          <a:ext cx="0" cy="0"/>
          <a:chOff x="0" y="0"/>
          <a:chExt cx="0" cy="0"/>
        </a:xfrm>
      </p:grpSpPr>
      <p:sp>
        <p:nvSpPr>
          <p:cNvPr id="348" name="Google Shape;348;p68"/>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49" name="Google Shape;349;p68"/>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50" name="Google Shape;350;p6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51" name="Google Shape;351;p68"/>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352"/>
        <p:cNvGrpSpPr/>
        <p:nvPr/>
      </p:nvGrpSpPr>
      <p:grpSpPr>
        <a:xfrm>
          <a:off x="0" y="0"/>
          <a:ext cx="0" cy="0"/>
          <a:chOff x="0" y="0"/>
          <a:chExt cx="0" cy="0"/>
        </a:xfrm>
      </p:grpSpPr>
      <p:sp>
        <p:nvSpPr>
          <p:cNvPr id="353" name="Google Shape;353;p69"/>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54" name="Google Shape;354;p69"/>
          <p:cNvSpPr txBox="1">
            <a:spLocks noGrp="1"/>
          </p:cNvSpPr>
          <p:nvPr>
            <p:ph type="body" idx="2"/>
          </p:nvPr>
        </p:nvSpPr>
        <p:spPr>
          <a:xfrm>
            <a:off x="4706541" y="1577578"/>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55" name="Google Shape;355;p69"/>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56" name="Google Shape;356;p6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57" name="Google Shape;357;p69"/>
          <p:cNvSpPr txBox="1">
            <a:spLocks noGrp="1"/>
          </p:cNvSpPr>
          <p:nvPr>
            <p:ph type="subTitle" idx="3"/>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358"/>
        <p:cNvGrpSpPr/>
        <p:nvPr/>
      </p:nvGrpSpPr>
      <p:grpSpPr>
        <a:xfrm>
          <a:off x="0" y="0"/>
          <a:ext cx="0" cy="0"/>
          <a:chOff x="0" y="0"/>
          <a:chExt cx="0" cy="0"/>
        </a:xfrm>
      </p:grpSpPr>
      <p:sp>
        <p:nvSpPr>
          <p:cNvPr id="359" name="Google Shape;359;p70"/>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0" name="Google Shape;360;p70"/>
          <p:cNvSpPr txBox="1">
            <a:spLocks noGrp="1"/>
          </p:cNvSpPr>
          <p:nvPr>
            <p:ph type="body" idx="1"/>
          </p:nvPr>
        </p:nvSpPr>
        <p:spPr>
          <a:xfrm>
            <a:off x="332185" y="1577579"/>
            <a:ext cx="3988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61" name="Google Shape;361;p70"/>
          <p:cNvSpPr txBox="1">
            <a:spLocks noGrp="1"/>
          </p:cNvSpPr>
          <p:nvPr>
            <p:ph type="title"/>
          </p:nvPr>
        </p:nvSpPr>
        <p:spPr>
          <a:xfrm>
            <a:off x="332185" y="322885"/>
            <a:ext cx="3988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62" name="Google Shape;362;p7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63" name="Google Shape;363;p70"/>
          <p:cNvSpPr txBox="1">
            <a:spLocks noGrp="1"/>
          </p:cNvSpPr>
          <p:nvPr>
            <p:ph type="subTitle" idx="2"/>
          </p:nvPr>
        </p:nvSpPr>
        <p:spPr>
          <a:xfrm>
            <a:off x="332184" y="700075"/>
            <a:ext cx="3988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364"/>
        <p:cNvGrpSpPr/>
        <p:nvPr/>
      </p:nvGrpSpPr>
      <p:grpSpPr>
        <a:xfrm>
          <a:off x="0" y="0"/>
          <a:ext cx="0" cy="0"/>
          <a:chOff x="0" y="0"/>
          <a:chExt cx="0" cy="0"/>
        </a:xfrm>
      </p:grpSpPr>
      <p:sp>
        <p:nvSpPr>
          <p:cNvPr id="365" name="Google Shape;365;p71"/>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66" name="Google Shape;366;p71"/>
          <p:cNvSpPr txBox="1">
            <a:spLocks noGrp="1"/>
          </p:cNvSpPr>
          <p:nvPr>
            <p:ph type="body" idx="2"/>
          </p:nvPr>
        </p:nvSpPr>
        <p:spPr>
          <a:xfrm>
            <a:off x="3249216"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67" name="Google Shape;367;p71"/>
          <p:cNvSpPr txBox="1">
            <a:spLocks noGrp="1"/>
          </p:cNvSpPr>
          <p:nvPr>
            <p:ph type="body" idx="3"/>
          </p:nvPr>
        </p:nvSpPr>
        <p:spPr>
          <a:xfrm>
            <a:off x="6165057"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68" name="Google Shape;368;p71"/>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69" name="Google Shape;369;p7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70" name="Google Shape;370;p71"/>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371"/>
        <p:cNvGrpSpPr/>
        <p:nvPr/>
      </p:nvGrpSpPr>
      <p:grpSpPr>
        <a:xfrm>
          <a:off x="0" y="0"/>
          <a:ext cx="0" cy="0"/>
          <a:chOff x="0" y="0"/>
          <a:chExt cx="0" cy="0"/>
        </a:xfrm>
      </p:grpSpPr>
      <p:sp>
        <p:nvSpPr>
          <p:cNvPr id="372" name="Google Shape;372;p72"/>
          <p:cNvSpPr txBox="1">
            <a:spLocks noGrp="1"/>
          </p:cNvSpPr>
          <p:nvPr>
            <p:ph type="body" idx="1"/>
          </p:nvPr>
        </p:nvSpPr>
        <p:spPr>
          <a:xfrm>
            <a:off x="332185"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73" name="Google Shape;373;p72"/>
          <p:cNvSpPr txBox="1">
            <a:spLocks noGrp="1"/>
          </p:cNvSpPr>
          <p:nvPr>
            <p:ph type="body" idx="2"/>
          </p:nvPr>
        </p:nvSpPr>
        <p:spPr>
          <a:xfrm>
            <a:off x="2520460"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74" name="Google Shape;374;p72"/>
          <p:cNvSpPr txBox="1">
            <a:spLocks noGrp="1"/>
          </p:cNvSpPr>
          <p:nvPr>
            <p:ph type="body" idx="3"/>
          </p:nvPr>
        </p:nvSpPr>
        <p:spPr>
          <a:xfrm>
            <a:off x="4706541"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75" name="Google Shape;375;p72"/>
          <p:cNvSpPr txBox="1">
            <a:spLocks noGrp="1"/>
          </p:cNvSpPr>
          <p:nvPr>
            <p:ph type="body" idx="4"/>
          </p:nvPr>
        </p:nvSpPr>
        <p:spPr>
          <a:xfrm>
            <a:off x="6892623" y="1577579"/>
            <a:ext cx="19170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76" name="Google Shape;376;p72"/>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77" name="Google Shape;377;p7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78" name="Google Shape;378;p72"/>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379"/>
        <p:cNvGrpSpPr/>
        <p:nvPr/>
      </p:nvGrpSpPr>
      <p:grpSpPr>
        <a:xfrm>
          <a:off x="0" y="0"/>
          <a:ext cx="0" cy="0"/>
          <a:chOff x="0" y="0"/>
          <a:chExt cx="0" cy="0"/>
        </a:xfrm>
      </p:grpSpPr>
      <p:sp>
        <p:nvSpPr>
          <p:cNvPr id="380" name="Google Shape;380;p73"/>
          <p:cNvSpPr txBox="1">
            <a:spLocks noGrp="1"/>
          </p:cNvSpPr>
          <p:nvPr>
            <p:ph type="body" idx="1"/>
          </p:nvPr>
        </p:nvSpPr>
        <p:spPr>
          <a:xfrm>
            <a:off x="332185"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81" name="Google Shape;381;p73"/>
          <p:cNvSpPr txBox="1">
            <a:spLocks noGrp="1"/>
          </p:cNvSpPr>
          <p:nvPr>
            <p:ph type="body" idx="2"/>
          </p:nvPr>
        </p:nvSpPr>
        <p:spPr>
          <a:xfrm>
            <a:off x="2082784"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82" name="Google Shape;382;p73"/>
          <p:cNvSpPr txBox="1">
            <a:spLocks noGrp="1"/>
          </p:cNvSpPr>
          <p:nvPr>
            <p:ph type="body" idx="3"/>
          </p:nvPr>
        </p:nvSpPr>
        <p:spPr>
          <a:xfrm>
            <a:off x="3833383"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83" name="Google Shape;383;p73"/>
          <p:cNvSpPr txBox="1">
            <a:spLocks noGrp="1"/>
          </p:cNvSpPr>
          <p:nvPr>
            <p:ph type="body" idx="4"/>
          </p:nvPr>
        </p:nvSpPr>
        <p:spPr>
          <a:xfrm>
            <a:off x="55839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84" name="Google Shape;384;p73"/>
          <p:cNvSpPr txBox="1">
            <a:spLocks noGrp="1"/>
          </p:cNvSpPr>
          <p:nvPr>
            <p:ph type="body" idx="5"/>
          </p:nvPr>
        </p:nvSpPr>
        <p:spPr>
          <a:xfrm>
            <a:off x="7334582" y="1577579"/>
            <a:ext cx="1479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85" name="Google Shape;385;p73"/>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86" name="Google Shape;386;p7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87" name="Google Shape;387;p73"/>
          <p:cNvSpPr txBox="1">
            <a:spLocks noGrp="1"/>
          </p:cNvSpPr>
          <p:nvPr>
            <p:ph type="subTitle" idx="6"/>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92"/>
        <p:cNvGrpSpPr/>
        <p:nvPr/>
      </p:nvGrpSpPr>
      <p:grpSpPr>
        <a:xfrm>
          <a:off x="0" y="0"/>
          <a:ext cx="0" cy="0"/>
          <a:chOff x="0" y="0"/>
          <a:chExt cx="0" cy="0"/>
        </a:xfrm>
      </p:grpSpPr>
      <p:sp>
        <p:nvSpPr>
          <p:cNvPr id="93" name="Google Shape;93;p20"/>
          <p:cNvSpPr/>
          <p:nvPr/>
        </p:nvSpPr>
        <p:spPr>
          <a:xfrm>
            <a:off x="4572000" y="0"/>
            <a:ext cx="4572000" cy="34320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94" name="Google Shape;94;p20"/>
          <p:cNvSpPr/>
          <p:nvPr/>
        </p:nvSpPr>
        <p:spPr>
          <a:xfrm>
            <a:off x="0" y="0"/>
            <a:ext cx="4572000" cy="34320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 name="Google Shape;95;p20"/>
          <p:cNvSpPr/>
          <p:nvPr/>
        </p:nvSpPr>
        <p:spPr>
          <a:xfrm>
            <a:off x="0" y="3431859"/>
            <a:ext cx="4572000" cy="17115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6" name="Google Shape;96;p20"/>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97" name="Google Shape;97;p20"/>
          <p:cNvSpPr txBox="1">
            <a:spLocks noGrp="1"/>
          </p:cNvSpPr>
          <p:nvPr>
            <p:ph type="subTitle" idx="1"/>
          </p:nvPr>
        </p:nvSpPr>
        <p:spPr>
          <a:xfrm>
            <a:off x="332185" y="3826196"/>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98" name="Google Shape;98;p20"/>
          <p:cNvPicPr preferRelativeResize="0"/>
          <p:nvPr/>
        </p:nvPicPr>
        <p:blipFill rotWithShape="1">
          <a:blip r:embed="rId2">
            <a:alphaModFix/>
          </a:blip>
          <a:srcRect/>
          <a:stretch/>
        </p:blipFill>
        <p:spPr>
          <a:xfrm>
            <a:off x="7753302" y="3998214"/>
            <a:ext cx="1227583" cy="1013390"/>
          </a:xfrm>
          <a:prstGeom prst="rect">
            <a:avLst/>
          </a:prstGeom>
          <a:noFill/>
          <a:ln>
            <a:noFill/>
          </a:ln>
        </p:spPr>
      </p:pic>
    </p:spTree>
  </p:cSld>
  <p:clrMapOvr>
    <a:masterClrMapping/>
  </p:clrMapOvr>
  <p:transition spd="med">
    <p:pull/>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388"/>
        <p:cNvGrpSpPr/>
        <p:nvPr/>
      </p:nvGrpSpPr>
      <p:grpSpPr>
        <a:xfrm>
          <a:off x="0" y="0"/>
          <a:ext cx="0" cy="0"/>
          <a:chOff x="0" y="0"/>
          <a:chExt cx="0" cy="0"/>
        </a:xfrm>
      </p:grpSpPr>
      <p:sp>
        <p:nvSpPr>
          <p:cNvPr id="389" name="Google Shape;389;p74"/>
          <p:cNvSpPr/>
          <p:nvPr/>
        </p:nvSpPr>
        <p:spPr>
          <a:xfrm>
            <a:off x="332183"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90" name="Google Shape;390;p74"/>
          <p:cNvSpPr/>
          <p:nvPr/>
        </p:nvSpPr>
        <p:spPr>
          <a:xfrm>
            <a:off x="3248620"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91" name="Google Shape;391;p74"/>
          <p:cNvSpPr/>
          <p:nvPr/>
        </p:nvSpPr>
        <p:spPr>
          <a:xfrm>
            <a:off x="6165056" y="1575197"/>
            <a:ext cx="2646600" cy="22632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92" name="Google Shape;392;p74"/>
          <p:cNvSpPr txBox="1">
            <a:spLocks noGrp="1"/>
          </p:cNvSpPr>
          <p:nvPr>
            <p:ph type="body" idx="1"/>
          </p:nvPr>
        </p:nvSpPr>
        <p:spPr>
          <a:xfrm>
            <a:off x="332185"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93" name="Google Shape;393;p74"/>
          <p:cNvSpPr txBox="1">
            <a:spLocks noGrp="1"/>
          </p:cNvSpPr>
          <p:nvPr>
            <p:ph type="body" idx="2"/>
          </p:nvPr>
        </p:nvSpPr>
        <p:spPr>
          <a:xfrm>
            <a:off x="3248621"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94" name="Google Shape;394;p74"/>
          <p:cNvSpPr txBox="1">
            <a:spLocks noGrp="1"/>
          </p:cNvSpPr>
          <p:nvPr>
            <p:ph type="body" idx="3"/>
          </p:nvPr>
        </p:nvSpPr>
        <p:spPr>
          <a:xfrm>
            <a:off x="6165057" y="3960019"/>
            <a:ext cx="2646600" cy="6693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395" name="Google Shape;395;p74"/>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96" name="Google Shape;396;p7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97" name="Google Shape;397;p74"/>
          <p:cNvSpPr txBox="1">
            <a:spLocks noGrp="1"/>
          </p:cNvSpPr>
          <p:nvPr>
            <p:ph type="subTitle" idx="4"/>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398"/>
        <p:cNvGrpSpPr/>
        <p:nvPr/>
      </p:nvGrpSpPr>
      <p:grpSpPr>
        <a:xfrm>
          <a:off x="0" y="0"/>
          <a:ext cx="0" cy="0"/>
          <a:chOff x="0" y="0"/>
          <a:chExt cx="0" cy="0"/>
        </a:xfrm>
      </p:grpSpPr>
      <p:sp>
        <p:nvSpPr>
          <p:cNvPr id="399" name="Google Shape;399;p75"/>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00" name="Google Shape;400;p75"/>
          <p:cNvSpPr txBox="1">
            <a:spLocks noGrp="1"/>
          </p:cNvSpPr>
          <p:nvPr>
            <p:ph type="body" idx="2"/>
          </p:nvPr>
        </p:nvSpPr>
        <p:spPr>
          <a:xfrm>
            <a:off x="251864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01" name="Google Shape;401;p75"/>
          <p:cNvSpPr txBox="1">
            <a:spLocks noGrp="1"/>
          </p:cNvSpPr>
          <p:nvPr>
            <p:ph type="body" idx="3"/>
          </p:nvPr>
        </p:nvSpPr>
        <p:spPr>
          <a:xfrm>
            <a:off x="470511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02" name="Google Shape;402;p75"/>
          <p:cNvSpPr txBox="1">
            <a:spLocks noGrp="1"/>
          </p:cNvSpPr>
          <p:nvPr>
            <p:ph type="body" idx="4"/>
          </p:nvPr>
        </p:nvSpPr>
        <p:spPr>
          <a:xfrm>
            <a:off x="689157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03" name="Google Shape;403;p75"/>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04" name="Google Shape;404;p7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05" name="Google Shape;405;p75"/>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406"/>
        <p:cNvGrpSpPr/>
        <p:nvPr/>
      </p:nvGrpSpPr>
      <p:grpSpPr>
        <a:xfrm>
          <a:off x="0" y="0"/>
          <a:ext cx="0" cy="0"/>
          <a:chOff x="0" y="0"/>
          <a:chExt cx="0" cy="0"/>
        </a:xfrm>
      </p:grpSpPr>
      <p:sp>
        <p:nvSpPr>
          <p:cNvPr id="407" name="Google Shape;407;p76"/>
          <p:cNvSpPr/>
          <p:nvPr/>
        </p:nvSpPr>
        <p:spPr>
          <a:xfrm>
            <a:off x="332184"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08" name="Google Shape;408;p76"/>
          <p:cNvSpPr/>
          <p:nvPr/>
        </p:nvSpPr>
        <p:spPr>
          <a:xfrm>
            <a:off x="2519728"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09" name="Google Shape;409;p76"/>
          <p:cNvSpPr/>
          <p:nvPr/>
        </p:nvSpPr>
        <p:spPr>
          <a:xfrm>
            <a:off x="4707271"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10" name="Google Shape;410;p76"/>
          <p:cNvSpPr/>
          <p:nvPr/>
        </p:nvSpPr>
        <p:spPr>
          <a:xfrm>
            <a:off x="6894816" y="1575197"/>
            <a:ext cx="994500" cy="9966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11" name="Google Shape;411;p76"/>
          <p:cNvSpPr txBox="1">
            <a:spLocks noGrp="1"/>
          </p:cNvSpPr>
          <p:nvPr>
            <p:ph type="body" idx="1"/>
          </p:nvPr>
        </p:nvSpPr>
        <p:spPr>
          <a:xfrm>
            <a:off x="332184"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412" name="Google Shape;412;p76"/>
          <p:cNvSpPr txBox="1">
            <a:spLocks noGrp="1"/>
          </p:cNvSpPr>
          <p:nvPr>
            <p:ph type="body" idx="2"/>
          </p:nvPr>
        </p:nvSpPr>
        <p:spPr>
          <a:xfrm>
            <a:off x="2518648"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413" name="Google Shape;413;p76"/>
          <p:cNvSpPr txBox="1">
            <a:spLocks noGrp="1"/>
          </p:cNvSpPr>
          <p:nvPr>
            <p:ph type="body" idx="3"/>
          </p:nvPr>
        </p:nvSpPr>
        <p:spPr>
          <a:xfrm>
            <a:off x="4705112"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414" name="Google Shape;414;p76"/>
          <p:cNvSpPr txBox="1">
            <a:spLocks noGrp="1"/>
          </p:cNvSpPr>
          <p:nvPr>
            <p:ph type="body" idx="4"/>
          </p:nvPr>
        </p:nvSpPr>
        <p:spPr>
          <a:xfrm>
            <a:off x="6891575" y="2743200"/>
            <a:ext cx="1920300" cy="18858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200"/>
              </a:spcBef>
              <a:spcAft>
                <a:spcPts val="2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415" name="Google Shape;415;p76"/>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16" name="Google Shape;416;p7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17" name="Google Shape;417;p76"/>
          <p:cNvSpPr txBox="1">
            <a:spLocks noGrp="1"/>
          </p:cNvSpPr>
          <p:nvPr>
            <p:ph type="subTitle" idx="5"/>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418"/>
        <p:cNvGrpSpPr/>
        <p:nvPr/>
      </p:nvGrpSpPr>
      <p:grpSpPr>
        <a:xfrm>
          <a:off x="0" y="0"/>
          <a:ext cx="0" cy="0"/>
          <a:chOff x="0" y="0"/>
          <a:chExt cx="0" cy="0"/>
        </a:xfrm>
      </p:grpSpPr>
      <p:sp>
        <p:nvSpPr>
          <p:cNvPr id="419" name="Google Shape;419;p77"/>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20" name="Google Shape;420;p77"/>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21" name="Google Shape;421;p7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22" name="Google Shape;422;p77"/>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423"/>
        <p:cNvGrpSpPr/>
        <p:nvPr/>
      </p:nvGrpSpPr>
      <p:grpSpPr>
        <a:xfrm>
          <a:off x="0" y="0"/>
          <a:ext cx="0" cy="0"/>
          <a:chOff x="0" y="0"/>
          <a:chExt cx="0" cy="0"/>
        </a:xfrm>
      </p:grpSpPr>
      <p:sp>
        <p:nvSpPr>
          <p:cNvPr id="424" name="Google Shape;424;p78"/>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5"/>
        <p:cNvGrpSpPr/>
        <p:nvPr/>
      </p:nvGrpSpPr>
      <p:grpSpPr>
        <a:xfrm>
          <a:off x="0" y="0"/>
          <a:ext cx="0" cy="0"/>
          <a:chOff x="0" y="0"/>
          <a:chExt cx="0" cy="0"/>
        </a:xfrm>
      </p:grpSpPr>
      <p:sp>
        <p:nvSpPr>
          <p:cNvPr id="426" name="Google Shape;426;p7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434"/>
        <p:cNvGrpSpPr/>
        <p:nvPr/>
      </p:nvGrpSpPr>
      <p:grpSpPr>
        <a:xfrm>
          <a:off x="0" y="0"/>
          <a:ext cx="0" cy="0"/>
          <a:chOff x="0" y="0"/>
          <a:chExt cx="0" cy="0"/>
        </a:xfrm>
      </p:grpSpPr>
      <p:sp>
        <p:nvSpPr>
          <p:cNvPr id="435" name="Google Shape;435;p81"/>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36" name="Google Shape;436;p81"/>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37" name="Google Shape;437;p8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38" name="Google Shape;438;p81"/>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439"/>
        <p:cNvGrpSpPr/>
        <p:nvPr/>
      </p:nvGrpSpPr>
      <p:grpSpPr>
        <a:xfrm>
          <a:off x="0" y="0"/>
          <a:ext cx="0" cy="0"/>
          <a:chOff x="0" y="0"/>
          <a:chExt cx="0" cy="0"/>
        </a:xfrm>
      </p:grpSpPr>
      <p:sp>
        <p:nvSpPr>
          <p:cNvPr id="440" name="Google Shape;440;p82"/>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1" name="Google Shape;441;p82"/>
          <p:cNvSpPr/>
          <p:nvPr/>
        </p:nvSpPr>
        <p:spPr>
          <a:xfrm>
            <a:off x="0" y="2571750"/>
            <a:ext cx="6072300" cy="8574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2" name="Google Shape;442;p82"/>
          <p:cNvSpPr/>
          <p:nvPr/>
        </p:nvSpPr>
        <p:spPr>
          <a:xfrm>
            <a:off x="6072188" y="0"/>
            <a:ext cx="3071700" cy="2571900"/>
          </a:xfrm>
          <a:prstGeom prst="rect">
            <a:avLst/>
          </a:prstGeom>
          <a:solidFill>
            <a:srgbClr val="EB8C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3" name="Google Shape;443;p82"/>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44" name="Google Shape;444;p82"/>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445" name="Google Shape;445;p82"/>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446"/>
        <p:cNvGrpSpPr/>
        <p:nvPr/>
      </p:nvGrpSpPr>
      <p:grpSpPr>
        <a:xfrm>
          <a:off x="0" y="0"/>
          <a:ext cx="0" cy="0"/>
          <a:chOff x="0" y="0"/>
          <a:chExt cx="0" cy="0"/>
        </a:xfrm>
      </p:grpSpPr>
      <p:sp>
        <p:nvSpPr>
          <p:cNvPr id="447" name="Google Shape;447;p83"/>
          <p:cNvSpPr/>
          <p:nvPr/>
        </p:nvSpPr>
        <p:spPr>
          <a:xfrm>
            <a:off x="0" y="0"/>
            <a:ext cx="6072300" cy="25719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8" name="Google Shape;448;p83"/>
          <p:cNvSpPr/>
          <p:nvPr/>
        </p:nvSpPr>
        <p:spPr>
          <a:xfrm>
            <a:off x="0" y="2571750"/>
            <a:ext cx="60723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9" name="Google Shape;449;p83"/>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0" name="Google Shape;450;p83"/>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51" name="Google Shape;451;p83"/>
          <p:cNvSpPr txBox="1">
            <a:spLocks noGrp="1"/>
          </p:cNvSpPr>
          <p:nvPr>
            <p:ph type="subTitle" idx="1"/>
          </p:nvPr>
        </p:nvSpPr>
        <p:spPr>
          <a:xfrm>
            <a:off x="332185" y="2811780"/>
            <a:ext cx="41082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452" name="Google Shape;452;p83"/>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matchingName="Title Slide 1 Dark Grey">
  <p:cSld name="Title Slide 1 Dark Grey">
    <p:spTree>
      <p:nvGrpSpPr>
        <p:cNvPr id="1" name="Shape 453"/>
        <p:cNvGrpSpPr/>
        <p:nvPr/>
      </p:nvGrpSpPr>
      <p:grpSpPr>
        <a:xfrm>
          <a:off x="0" y="0"/>
          <a:ext cx="0" cy="0"/>
          <a:chOff x="0" y="0"/>
          <a:chExt cx="0" cy="0"/>
        </a:xfrm>
      </p:grpSpPr>
      <p:sp>
        <p:nvSpPr>
          <p:cNvPr id="454" name="Google Shape;454;p84"/>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5" name="Google Shape;455;p84"/>
          <p:cNvSpPr/>
          <p:nvPr/>
        </p:nvSpPr>
        <p:spPr>
          <a:xfrm>
            <a:off x="0" y="2571750"/>
            <a:ext cx="6072300" cy="8574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456" name="Google Shape;456;p84"/>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7" name="Google Shape;457;p84"/>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58" name="Google Shape;458;p84"/>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459" name="Google Shape;459;p84"/>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99"/>
        <p:cNvGrpSpPr/>
        <p:nvPr/>
      </p:nvGrpSpPr>
      <p:grpSpPr>
        <a:xfrm>
          <a:off x="0" y="0"/>
          <a:ext cx="0" cy="0"/>
          <a:chOff x="0" y="0"/>
          <a:chExt cx="0" cy="0"/>
        </a:xfrm>
      </p:grpSpPr>
      <p:sp>
        <p:nvSpPr>
          <p:cNvPr id="100" name="Google Shape;100;p21"/>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1" name="Google Shape;101;p21"/>
          <p:cNvSpPr/>
          <p:nvPr/>
        </p:nvSpPr>
        <p:spPr>
          <a:xfrm>
            <a:off x="0" y="0"/>
            <a:ext cx="4572000" cy="2571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 name="Google Shape;102;p21"/>
          <p:cNvSpPr/>
          <p:nvPr/>
        </p:nvSpPr>
        <p:spPr>
          <a:xfrm>
            <a:off x="0" y="2571750"/>
            <a:ext cx="45720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 name="Google Shape;103;p21"/>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4" name="Google Shape;104;p21"/>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105" name="Google Shape;105;p21"/>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rgbClr val="464646"/>
        </a:solidFill>
        <a:effectLst/>
      </p:bgPr>
    </p:bg>
    <p:spTree>
      <p:nvGrpSpPr>
        <p:cNvPr id="1" name="Shape 460"/>
        <p:cNvGrpSpPr/>
        <p:nvPr/>
      </p:nvGrpSpPr>
      <p:grpSpPr>
        <a:xfrm>
          <a:off x="0" y="0"/>
          <a:ext cx="0" cy="0"/>
          <a:chOff x="0" y="0"/>
          <a:chExt cx="0" cy="0"/>
        </a:xfrm>
      </p:grpSpPr>
      <p:sp>
        <p:nvSpPr>
          <p:cNvPr id="461" name="Google Shape;461;p85"/>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62" name="Google Shape;462;p85"/>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463" name="Google Shape;463;p85"/>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transition spd="med">
    <p:pull/>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464"/>
        <p:cNvGrpSpPr/>
        <p:nvPr/>
      </p:nvGrpSpPr>
      <p:grpSpPr>
        <a:xfrm>
          <a:off x="0" y="0"/>
          <a:ext cx="0" cy="0"/>
          <a:chOff x="0" y="0"/>
          <a:chExt cx="0" cy="0"/>
        </a:xfrm>
      </p:grpSpPr>
      <p:sp>
        <p:nvSpPr>
          <p:cNvPr id="465" name="Google Shape;465;p86"/>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66" name="Google Shape;466;p86"/>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pic>
        <p:nvPicPr>
          <p:cNvPr id="467" name="Google Shape;467;p86"/>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468"/>
        <p:cNvGrpSpPr/>
        <p:nvPr/>
      </p:nvGrpSpPr>
      <p:grpSpPr>
        <a:xfrm>
          <a:off x="0" y="0"/>
          <a:ext cx="0" cy="0"/>
          <a:chOff x="0" y="0"/>
          <a:chExt cx="0" cy="0"/>
        </a:xfrm>
      </p:grpSpPr>
      <p:sp>
        <p:nvSpPr>
          <p:cNvPr id="469" name="Google Shape;469;p87"/>
          <p:cNvSpPr/>
          <p:nvPr/>
        </p:nvSpPr>
        <p:spPr>
          <a:xfrm>
            <a:off x="4572000" y="0"/>
            <a:ext cx="4572000" cy="34320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70" name="Google Shape;470;p87"/>
          <p:cNvSpPr/>
          <p:nvPr/>
        </p:nvSpPr>
        <p:spPr>
          <a:xfrm>
            <a:off x="0" y="0"/>
            <a:ext cx="4572000" cy="34320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1" name="Google Shape;471;p87"/>
          <p:cNvSpPr/>
          <p:nvPr/>
        </p:nvSpPr>
        <p:spPr>
          <a:xfrm>
            <a:off x="0" y="3431859"/>
            <a:ext cx="4572000" cy="17115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2" name="Google Shape;472;p87"/>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73" name="Google Shape;473;p87"/>
          <p:cNvSpPr txBox="1">
            <a:spLocks noGrp="1"/>
          </p:cNvSpPr>
          <p:nvPr>
            <p:ph type="subTitle" idx="1"/>
          </p:nvPr>
        </p:nvSpPr>
        <p:spPr>
          <a:xfrm>
            <a:off x="332185" y="3826196"/>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474" name="Google Shape;474;p87"/>
          <p:cNvPicPr preferRelativeResize="0"/>
          <p:nvPr/>
        </p:nvPicPr>
        <p:blipFill rotWithShape="1">
          <a:blip r:embed="rId2">
            <a:alphaModFix/>
          </a:blip>
          <a:srcRect/>
          <a:stretch/>
        </p:blipFill>
        <p:spPr>
          <a:xfrm>
            <a:off x="7753302" y="3998214"/>
            <a:ext cx="1227583" cy="1013390"/>
          </a:xfrm>
          <a:prstGeom prst="rect">
            <a:avLst/>
          </a:prstGeom>
          <a:noFill/>
          <a:ln>
            <a:noFill/>
          </a:ln>
        </p:spPr>
      </p:pic>
    </p:spTree>
  </p:cSld>
  <p:clrMapOvr>
    <a:masterClrMapping/>
  </p:clrMapOvr>
  <p:transition spd="med">
    <p:pull/>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475"/>
        <p:cNvGrpSpPr/>
        <p:nvPr/>
      </p:nvGrpSpPr>
      <p:grpSpPr>
        <a:xfrm>
          <a:off x="0" y="0"/>
          <a:ext cx="0" cy="0"/>
          <a:chOff x="0" y="0"/>
          <a:chExt cx="0" cy="0"/>
        </a:xfrm>
      </p:grpSpPr>
      <p:sp>
        <p:nvSpPr>
          <p:cNvPr id="476" name="Google Shape;476;p88"/>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77" name="Google Shape;477;p88"/>
          <p:cNvSpPr/>
          <p:nvPr/>
        </p:nvSpPr>
        <p:spPr>
          <a:xfrm>
            <a:off x="0" y="0"/>
            <a:ext cx="4572000" cy="2571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8" name="Google Shape;478;p88"/>
          <p:cNvSpPr/>
          <p:nvPr/>
        </p:nvSpPr>
        <p:spPr>
          <a:xfrm>
            <a:off x="0" y="2571750"/>
            <a:ext cx="45720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9" name="Google Shape;479;p88"/>
          <p:cNvSpPr txBox="1">
            <a:spLocks noGrp="1"/>
          </p:cNvSpPr>
          <p:nvPr>
            <p:ph type="ctrTitle"/>
          </p:nvPr>
        </p:nvSpPr>
        <p:spPr>
          <a:xfrm>
            <a:off x="332185" y="321469"/>
            <a:ext cx="4105500" cy="1714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80" name="Google Shape;480;p88"/>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pic>
        <p:nvPicPr>
          <p:cNvPr id="481" name="Google Shape;481;p88"/>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482"/>
        <p:cNvGrpSpPr/>
        <p:nvPr/>
      </p:nvGrpSpPr>
      <p:grpSpPr>
        <a:xfrm>
          <a:off x="0" y="0"/>
          <a:ext cx="0" cy="0"/>
          <a:chOff x="0" y="0"/>
          <a:chExt cx="0" cy="0"/>
        </a:xfrm>
      </p:grpSpPr>
      <p:grpSp>
        <p:nvGrpSpPr>
          <p:cNvPr id="483" name="Google Shape;483;p89"/>
          <p:cNvGrpSpPr/>
          <p:nvPr/>
        </p:nvGrpSpPr>
        <p:grpSpPr>
          <a:xfrm>
            <a:off x="-1" y="-1"/>
            <a:ext cx="9143920" cy="5143482"/>
            <a:chOff x="-1" y="-1"/>
            <a:chExt cx="12191893" cy="6857975"/>
          </a:xfrm>
        </p:grpSpPr>
        <p:grpSp>
          <p:nvGrpSpPr>
            <p:cNvPr id="484" name="Google Shape;484;p89"/>
            <p:cNvGrpSpPr/>
            <p:nvPr/>
          </p:nvGrpSpPr>
          <p:grpSpPr>
            <a:xfrm>
              <a:off x="-1" y="-1"/>
              <a:ext cx="12191893" cy="6857975"/>
              <a:chOff x="152400" y="152400"/>
              <a:chExt cx="12196772" cy="6862779"/>
            </a:xfrm>
          </p:grpSpPr>
          <p:sp>
            <p:nvSpPr>
              <p:cNvPr id="485" name="Google Shape;485;p89"/>
              <p:cNvSpPr/>
              <p:nvPr/>
            </p:nvSpPr>
            <p:spPr>
              <a:xfrm>
                <a:off x="152400" y="3775075"/>
                <a:ext cx="9142419" cy="77787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86" name="Google Shape;486;p89"/>
              <p:cNvSpPr/>
              <p:nvPr/>
            </p:nvSpPr>
            <p:spPr>
              <a:xfrm>
                <a:off x="152400" y="152400"/>
                <a:ext cx="12196772" cy="6862779"/>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pic>
          <p:nvPicPr>
            <p:cNvPr id="487" name="Google Shape;487;p89"/>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488" name="Google Shape;488;p89"/>
          <p:cNvSpPr txBox="1">
            <a:spLocks noGrp="1"/>
          </p:cNvSpPr>
          <p:nvPr>
            <p:ph type="subTitle" idx="1"/>
          </p:nvPr>
        </p:nvSpPr>
        <p:spPr>
          <a:xfrm>
            <a:off x="332185" y="2785205"/>
            <a:ext cx="4105500" cy="4440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489" name="Google Shape;489;p89"/>
          <p:cNvSpPr txBox="1">
            <a:spLocks noGrp="1"/>
          </p:cNvSpPr>
          <p:nvPr>
            <p:ph type="ctrTitle"/>
          </p:nvPr>
        </p:nvSpPr>
        <p:spPr>
          <a:xfrm>
            <a:off x="332185"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400"/>
              <a:buFont typeface="Georgia"/>
              <a:buNone/>
              <a:defRPr sz="3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490"/>
        <p:cNvGrpSpPr/>
        <p:nvPr/>
      </p:nvGrpSpPr>
      <p:grpSpPr>
        <a:xfrm>
          <a:off x="0" y="0"/>
          <a:ext cx="0" cy="0"/>
          <a:chOff x="0" y="0"/>
          <a:chExt cx="0" cy="0"/>
        </a:xfrm>
      </p:grpSpPr>
      <p:grpSp>
        <p:nvGrpSpPr>
          <p:cNvPr id="491" name="Google Shape;491;p90"/>
          <p:cNvGrpSpPr/>
          <p:nvPr/>
        </p:nvGrpSpPr>
        <p:grpSpPr>
          <a:xfrm>
            <a:off x="0" y="0"/>
            <a:ext cx="9144000" cy="5143500"/>
            <a:chOff x="0" y="0"/>
            <a:chExt cx="12192000" cy="6858000"/>
          </a:xfrm>
        </p:grpSpPr>
        <p:sp>
          <p:nvSpPr>
            <p:cNvPr id="492" name="Google Shape;492;p90"/>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93" name="Google Shape;493;p90"/>
            <p:cNvPicPr preferRelativeResize="0"/>
            <p:nvPr/>
          </p:nvPicPr>
          <p:blipFill rotWithShape="1">
            <a:blip r:embed="rId2">
              <a:alphaModFix/>
            </a:blip>
            <a:srcRect/>
            <a:stretch/>
          </p:blipFill>
          <p:spPr>
            <a:xfrm>
              <a:off x="185139" y="5330952"/>
              <a:ext cx="1636775" cy="1351186"/>
            </a:xfrm>
            <a:prstGeom prst="rect">
              <a:avLst/>
            </a:prstGeom>
            <a:noFill/>
            <a:ln>
              <a:noFill/>
            </a:ln>
          </p:spPr>
        </p:pic>
      </p:grpSp>
      <p:sp>
        <p:nvSpPr>
          <p:cNvPr id="494" name="Google Shape;494;p90"/>
          <p:cNvSpPr txBox="1">
            <a:spLocks noGrp="1"/>
          </p:cNvSpPr>
          <p:nvPr>
            <p:ph type="subTitle" idx="1"/>
          </p:nvPr>
        </p:nvSpPr>
        <p:spPr>
          <a:xfrm>
            <a:off x="332185" y="2785205"/>
            <a:ext cx="4105500" cy="4458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495" name="Google Shape;495;p90"/>
          <p:cNvSpPr txBox="1">
            <a:spLocks noGrp="1"/>
          </p:cNvSpPr>
          <p:nvPr>
            <p:ph type="ctrTitle"/>
          </p:nvPr>
        </p:nvSpPr>
        <p:spPr>
          <a:xfrm>
            <a:off x="332184"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400"/>
              <a:buFont typeface="Georgia"/>
              <a:buNone/>
              <a:defRPr sz="3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matchingName="Title Slide Lines 3">
  <p:cSld name="Title Slide Lines 3">
    <p:bg>
      <p:bgPr>
        <a:solidFill>
          <a:srgbClr val="D04A02"/>
        </a:solidFill>
        <a:effectLst/>
      </p:bgPr>
    </p:bg>
    <p:spTree>
      <p:nvGrpSpPr>
        <p:cNvPr id="1" name="Shape 496"/>
        <p:cNvGrpSpPr/>
        <p:nvPr/>
      </p:nvGrpSpPr>
      <p:grpSpPr>
        <a:xfrm>
          <a:off x="0" y="0"/>
          <a:ext cx="0" cy="0"/>
          <a:chOff x="0" y="0"/>
          <a:chExt cx="0" cy="0"/>
        </a:xfrm>
      </p:grpSpPr>
      <p:sp>
        <p:nvSpPr>
          <p:cNvPr id="497" name="Google Shape;497;p91"/>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498" name="Google Shape;498;p91"/>
          <p:cNvGrpSpPr/>
          <p:nvPr/>
        </p:nvGrpSpPr>
        <p:grpSpPr>
          <a:xfrm>
            <a:off x="0" y="0"/>
            <a:ext cx="9144000" cy="5143500"/>
            <a:chOff x="0" y="0"/>
            <a:chExt cx="12192000" cy="6858000"/>
          </a:xfrm>
        </p:grpSpPr>
        <p:sp>
          <p:nvSpPr>
            <p:cNvPr id="499" name="Google Shape;499;p91"/>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00" name="Google Shape;500;p91"/>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501" name="Google Shape;501;p91"/>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6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02" name="Google Shape;502;p91"/>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matchingName="Title Slide Lines 3 Grey">
  <p:cSld name="Title Slide Lines 3 Grey">
    <p:bg>
      <p:bgPr>
        <a:solidFill>
          <a:srgbClr val="464646"/>
        </a:solidFill>
        <a:effectLst/>
      </p:bgPr>
    </p:bg>
    <p:spTree>
      <p:nvGrpSpPr>
        <p:cNvPr id="1" name="Shape 503"/>
        <p:cNvGrpSpPr/>
        <p:nvPr/>
      </p:nvGrpSpPr>
      <p:grpSpPr>
        <a:xfrm>
          <a:off x="0" y="0"/>
          <a:ext cx="0" cy="0"/>
          <a:chOff x="0" y="0"/>
          <a:chExt cx="0" cy="0"/>
        </a:xfrm>
      </p:grpSpPr>
      <p:sp>
        <p:nvSpPr>
          <p:cNvPr id="504" name="Google Shape;504;p92"/>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505" name="Google Shape;505;p92"/>
          <p:cNvGrpSpPr/>
          <p:nvPr/>
        </p:nvGrpSpPr>
        <p:grpSpPr>
          <a:xfrm>
            <a:off x="0" y="0"/>
            <a:ext cx="9144000" cy="5143500"/>
            <a:chOff x="0" y="0"/>
            <a:chExt cx="12192000" cy="6858000"/>
          </a:xfrm>
        </p:grpSpPr>
        <p:sp>
          <p:nvSpPr>
            <p:cNvPr id="506" name="Google Shape;506;p92"/>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07" name="Google Shape;507;p92"/>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508" name="Google Shape;508;p92"/>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09" name="Google Shape;509;p92"/>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510"/>
        <p:cNvGrpSpPr/>
        <p:nvPr/>
      </p:nvGrpSpPr>
      <p:grpSpPr>
        <a:xfrm>
          <a:off x="0" y="0"/>
          <a:ext cx="0" cy="0"/>
          <a:chOff x="0" y="0"/>
          <a:chExt cx="0" cy="0"/>
        </a:xfrm>
      </p:grpSpPr>
      <p:grpSp>
        <p:nvGrpSpPr>
          <p:cNvPr id="511" name="Google Shape;511;p93"/>
          <p:cNvGrpSpPr/>
          <p:nvPr/>
        </p:nvGrpSpPr>
        <p:grpSpPr>
          <a:xfrm>
            <a:off x="0" y="0"/>
            <a:ext cx="6685576" cy="5143501"/>
            <a:chOff x="0" y="0"/>
            <a:chExt cx="8914102" cy="6858001"/>
          </a:xfrm>
        </p:grpSpPr>
        <p:sp>
          <p:nvSpPr>
            <p:cNvPr id="512" name="Google Shape;512;p93"/>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13" name="Google Shape;513;p93"/>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514" name="Google Shape;514;p93"/>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15" name="Google Shape;515;p93"/>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matchingName="Title Slide Logo Shape Red">
  <p:cSld name="Title Slide Logo Shape Red">
    <p:spTree>
      <p:nvGrpSpPr>
        <p:cNvPr id="1" name="Shape 516"/>
        <p:cNvGrpSpPr/>
        <p:nvPr/>
      </p:nvGrpSpPr>
      <p:grpSpPr>
        <a:xfrm>
          <a:off x="0" y="0"/>
          <a:ext cx="0" cy="0"/>
          <a:chOff x="0" y="0"/>
          <a:chExt cx="0" cy="0"/>
        </a:xfrm>
      </p:grpSpPr>
      <p:grpSp>
        <p:nvGrpSpPr>
          <p:cNvPr id="517" name="Google Shape;517;p94"/>
          <p:cNvGrpSpPr/>
          <p:nvPr/>
        </p:nvGrpSpPr>
        <p:grpSpPr>
          <a:xfrm>
            <a:off x="0" y="0"/>
            <a:ext cx="6685576" cy="5143501"/>
            <a:chOff x="0" y="0"/>
            <a:chExt cx="8914102" cy="6858001"/>
          </a:xfrm>
        </p:grpSpPr>
        <p:sp>
          <p:nvSpPr>
            <p:cNvPr id="518" name="Google Shape;518;p9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19" name="Google Shape;519;p94"/>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520" name="Google Shape;520;p94"/>
          <p:cNvSpPr txBox="1">
            <a:spLocks noGrp="1"/>
          </p:cNvSpPr>
          <p:nvPr>
            <p:ph type="ctrTitle"/>
          </p:nvPr>
        </p:nvSpPr>
        <p:spPr>
          <a:xfrm>
            <a:off x="332185" y="752707"/>
            <a:ext cx="3944100" cy="18192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21" name="Google Shape;521;p94"/>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106"/>
        <p:cNvGrpSpPr/>
        <p:nvPr/>
      </p:nvGrpSpPr>
      <p:grpSpPr>
        <a:xfrm>
          <a:off x="0" y="0"/>
          <a:ext cx="0" cy="0"/>
          <a:chOff x="0" y="0"/>
          <a:chExt cx="0" cy="0"/>
        </a:xfrm>
      </p:grpSpPr>
      <p:grpSp>
        <p:nvGrpSpPr>
          <p:cNvPr id="107" name="Google Shape;107;p22"/>
          <p:cNvGrpSpPr/>
          <p:nvPr/>
        </p:nvGrpSpPr>
        <p:grpSpPr>
          <a:xfrm>
            <a:off x="-1" y="-1"/>
            <a:ext cx="9143920" cy="5143482"/>
            <a:chOff x="-1" y="-1"/>
            <a:chExt cx="12191893" cy="6857975"/>
          </a:xfrm>
        </p:grpSpPr>
        <p:grpSp>
          <p:nvGrpSpPr>
            <p:cNvPr id="108" name="Google Shape;108;p22"/>
            <p:cNvGrpSpPr/>
            <p:nvPr/>
          </p:nvGrpSpPr>
          <p:grpSpPr>
            <a:xfrm>
              <a:off x="-1" y="-1"/>
              <a:ext cx="12191893" cy="6857975"/>
              <a:chOff x="152400" y="152400"/>
              <a:chExt cx="12196772" cy="6862779"/>
            </a:xfrm>
          </p:grpSpPr>
          <p:sp>
            <p:nvSpPr>
              <p:cNvPr id="109" name="Google Shape;109;p22"/>
              <p:cNvSpPr/>
              <p:nvPr/>
            </p:nvSpPr>
            <p:spPr>
              <a:xfrm>
                <a:off x="152400" y="3775075"/>
                <a:ext cx="9142419" cy="77787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0" name="Google Shape;110;p22"/>
              <p:cNvSpPr/>
              <p:nvPr/>
            </p:nvSpPr>
            <p:spPr>
              <a:xfrm>
                <a:off x="152400" y="152400"/>
                <a:ext cx="12196772" cy="6862779"/>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pic>
          <p:nvPicPr>
            <p:cNvPr id="111" name="Google Shape;111;p22"/>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12" name="Google Shape;112;p22"/>
          <p:cNvSpPr txBox="1">
            <a:spLocks noGrp="1"/>
          </p:cNvSpPr>
          <p:nvPr>
            <p:ph type="subTitle" idx="1"/>
          </p:nvPr>
        </p:nvSpPr>
        <p:spPr>
          <a:xfrm>
            <a:off x="332185" y="2785205"/>
            <a:ext cx="4105500" cy="4440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113" name="Google Shape;113;p22"/>
          <p:cNvSpPr txBox="1">
            <a:spLocks noGrp="1"/>
          </p:cNvSpPr>
          <p:nvPr>
            <p:ph type="ctrTitle"/>
          </p:nvPr>
        </p:nvSpPr>
        <p:spPr>
          <a:xfrm>
            <a:off x="332185"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400"/>
              <a:buFont typeface="Georgia"/>
              <a:buNone/>
              <a:defRPr sz="3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matchingName="Title Slide Logo Shape Grey">
  <p:cSld name="Title Slide Logo Shape Grey">
    <p:spTree>
      <p:nvGrpSpPr>
        <p:cNvPr id="1" name="Shape 522"/>
        <p:cNvGrpSpPr/>
        <p:nvPr/>
      </p:nvGrpSpPr>
      <p:grpSpPr>
        <a:xfrm>
          <a:off x="0" y="0"/>
          <a:ext cx="0" cy="0"/>
          <a:chOff x="0" y="0"/>
          <a:chExt cx="0" cy="0"/>
        </a:xfrm>
      </p:grpSpPr>
      <p:grpSp>
        <p:nvGrpSpPr>
          <p:cNvPr id="523" name="Google Shape;523;p95"/>
          <p:cNvGrpSpPr/>
          <p:nvPr/>
        </p:nvGrpSpPr>
        <p:grpSpPr>
          <a:xfrm>
            <a:off x="0" y="0"/>
            <a:ext cx="6685576" cy="5143501"/>
            <a:chOff x="0" y="0"/>
            <a:chExt cx="8914102" cy="6858001"/>
          </a:xfrm>
        </p:grpSpPr>
        <p:sp>
          <p:nvSpPr>
            <p:cNvPr id="524" name="Google Shape;524;p95"/>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25" name="Google Shape;525;p95"/>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526" name="Google Shape;526;p95"/>
          <p:cNvSpPr txBox="1">
            <a:spLocks noGrp="1"/>
          </p:cNvSpPr>
          <p:nvPr>
            <p:ph type="ctrTitle"/>
          </p:nvPr>
        </p:nvSpPr>
        <p:spPr>
          <a:xfrm>
            <a:off x="332185" y="756889"/>
            <a:ext cx="3944100" cy="1815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3800"/>
              <a:buFont typeface="Georgia"/>
              <a:buNone/>
              <a:defRPr sz="38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27" name="Google Shape;527;p95"/>
          <p:cNvSpPr txBox="1">
            <a:spLocks noGrp="1"/>
          </p:cNvSpPr>
          <p:nvPr>
            <p:ph type="subTitle" idx="1"/>
          </p:nvPr>
        </p:nvSpPr>
        <p:spPr>
          <a:xfrm>
            <a:off x="332185" y="2811780"/>
            <a:ext cx="39441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528"/>
        <p:cNvGrpSpPr/>
        <p:nvPr/>
      </p:nvGrpSpPr>
      <p:grpSpPr>
        <a:xfrm>
          <a:off x="0" y="0"/>
          <a:ext cx="0" cy="0"/>
          <a:chOff x="0" y="0"/>
          <a:chExt cx="0" cy="0"/>
        </a:xfrm>
      </p:grpSpPr>
      <p:sp>
        <p:nvSpPr>
          <p:cNvPr id="529" name="Google Shape;529;p96"/>
          <p:cNvSpPr/>
          <p:nvPr/>
        </p:nvSpPr>
        <p:spPr>
          <a:xfrm>
            <a:off x="4000500" y="0"/>
            <a:ext cx="51435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30" name="Google Shape;530;p96"/>
          <p:cNvSpPr txBox="1">
            <a:spLocks noGrp="1"/>
          </p:cNvSpPr>
          <p:nvPr>
            <p:ph type="ctrTitle"/>
          </p:nvPr>
        </p:nvSpPr>
        <p:spPr>
          <a:xfrm>
            <a:off x="332185" y="563166"/>
            <a:ext cx="3506400" cy="2008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300"/>
              <a:buFont typeface="Georgia"/>
              <a:buNone/>
              <a:defRPr sz="33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31" name="Google Shape;531;p96"/>
          <p:cNvSpPr txBox="1">
            <a:spLocks noGrp="1"/>
          </p:cNvSpPr>
          <p:nvPr>
            <p:ph type="subTitle" idx="1"/>
          </p:nvPr>
        </p:nvSpPr>
        <p:spPr>
          <a:xfrm>
            <a:off x="332185" y="2969514"/>
            <a:ext cx="35064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532" name="Google Shape;532;p96"/>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3" name="Google Shape;533;p96"/>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534" name="Google Shape;534;p96"/>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transition spd="med">
    <p:pull/>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35"/>
        <p:cNvGrpSpPr/>
        <p:nvPr/>
      </p:nvGrpSpPr>
      <p:grpSpPr>
        <a:xfrm>
          <a:off x="0" y="0"/>
          <a:ext cx="0" cy="0"/>
          <a:chOff x="0" y="0"/>
          <a:chExt cx="0" cy="0"/>
        </a:xfrm>
      </p:grpSpPr>
      <p:sp>
        <p:nvSpPr>
          <p:cNvPr id="536" name="Google Shape;536;p97"/>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37" name="Google Shape;537;p9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538"/>
        <p:cNvGrpSpPr/>
        <p:nvPr/>
      </p:nvGrpSpPr>
      <p:grpSpPr>
        <a:xfrm>
          <a:off x="0" y="0"/>
          <a:ext cx="0" cy="0"/>
          <a:chOff x="0" y="0"/>
          <a:chExt cx="0" cy="0"/>
        </a:xfrm>
      </p:grpSpPr>
      <p:sp>
        <p:nvSpPr>
          <p:cNvPr id="539" name="Google Shape;539;p98"/>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40" name="Google Shape;540;p98"/>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matchingName="Section Header Red">
  <p:cSld name="Section Header Red">
    <p:bg>
      <p:bgPr>
        <a:solidFill>
          <a:srgbClr val="E0301E"/>
        </a:solidFill>
        <a:effectLst/>
      </p:bgPr>
    </p:bg>
    <p:spTree>
      <p:nvGrpSpPr>
        <p:cNvPr id="1" name="Shape 541"/>
        <p:cNvGrpSpPr/>
        <p:nvPr/>
      </p:nvGrpSpPr>
      <p:grpSpPr>
        <a:xfrm>
          <a:off x="0" y="0"/>
          <a:ext cx="0" cy="0"/>
          <a:chOff x="0" y="0"/>
          <a:chExt cx="0" cy="0"/>
        </a:xfrm>
      </p:grpSpPr>
      <p:sp>
        <p:nvSpPr>
          <p:cNvPr id="542" name="Google Shape;542;p99"/>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43" name="Google Shape;543;p99"/>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544"/>
        <p:cNvGrpSpPr/>
        <p:nvPr/>
      </p:nvGrpSpPr>
      <p:grpSpPr>
        <a:xfrm>
          <a:off x="0" y="0"/>
          <a:ext cx="0" cy="0"/>
          <a:chOff x="0" y="0"/>
          <a:chExt cx="0" cy="0"/>
        </a:xfrm>
      </p:grpSpPr>
      <p:sp>
        <p:nvSpPr>
          <p:cNvPr id="545" name="Google Shape;545;p100"/>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46" name="Google Shape;546;p100"/>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marR="0" lvl="0"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1pPr>
            <a:lvl2pPr marR="0" lvl="1"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2pPr>
            <a:lvl3pPr marR="0" lvl="2"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3pPr>
            <a:lvl4pPr marR="0" lvl="3"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4pPr>
            <a:lvl5pPr marR="0" lvl="4"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5pPr>
            <a:lvl6pPr marR="0" lvl="5"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6pPr>
            <a:lvl7pPr marR="0" lvl="6"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7pPr>
            <a:lvl8pPr marR="0" lvl="7"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8pPr>
            <a:lvl9pPr marR="0" lvl="8" algn="l">
              <a:lnSpc>
                <a:spcPct val="95000"/>
              </a:lnSpc>
              <a:spcBef>
                <a:spcPts val="0"/>
              </a:spcBef>
              <a:spcAft>
                <a:spcPts val="0"/>
              </a:spcAft>
              <a:buClr>
                <a:schemeClr val="lt1"/>
              </a:buClr>
              <a:buSzPts val="48800"/>
              <a:buFont typeface="Arial"/>
              <a:buNone/>
              <a:defRPr sz="48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547"/>
        <p:cNvGrpSpPr/>
        <p:nvPr/>
      </p:nvGrpSpPr>
      <p:grpSpPr>
        <a:xfrm>
          <a:off x="0" y="0"/>
          <a:ext cx="0" cy="0"/>
          <a:chOff x="0" y="0"/>
          <a:chExt cx="0" cy="0"/>
        </a:xfrm>
      </p:grpSpPr>
      <p:sp>
        <p:nvSpPr>
          <p:cNvPr id="548" name="Google Shape;548;p101"/>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matchingName="Section Header Red Manual">
  <p:cSld name="Section Header Red Manual">
    <p:bg>
      <p:bgPr>
        <a:solidFill>
          <a:srgbClr val="E0301E"/>
        </a:solidFill>
        <a:effectLst/>
      </p:bgPr>
    </p:bg>
    <p:spTree>
      <p:nvGrpSpPr>
        <p:cNvPr id="1" name="Shape 549"/>
        <p:cNvGrpSpPr/>
        <p:nvPr/>
      </p:nvGrpSpPr>
      <p:grpSpPr>
        <a:xfrm>
          <a:off x="0" y="0"/>
          <a:ext cx="0" cy="0"/>
          <a:chOff x="0" y="0"/>
          <a:chExt cx="0" cy="0"/>
        </a:xfrm>
      </p:grpSpPr>
      <p:sp>
        <p:nvSpPr>
          <p:cNvPr id="550" name="Google Shape;550;p102"/>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matchingName="Section Header Grey Manual">
  <p:cSld name="Section Header Grey Manual">
    <p:bg>
      <p:bgPr>
        <a:solidFill>
          <a:srgbClr val="464646"/>
        </a:solidFill>
        <a:effectLst/>
      </p:bgPr>
    </p:bg>
    <p:spTree>
      <p:nvGrpSpPr>
        <p:cNvPr id="1" name="Shape 551"/>
        <p:cNvGrpSpPr/>
        <p:nvPr/>
      </p:nvGrpSpPr>
      <p:grpSpPr>
        <a:xfrm>
          <a:off x="0" y="0"/>
          <a:ext cx="0" cy="0"/>
          <a:chOff x="0" y="0"/>
          <a:chExt cx="0" cy="0"/>
        </a:xfrm>
      </p:grpSpPr>
      <p:sp>
        <p:nvSpPr>
          <p:cNvPr id="552" name="Google Shape;552;p103"/>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marR="0" lvl="0" algn="l">
              <a:lnSpc>
                <a:spcPct val="80000"/>
              </a:lnSpc>
              <a:spcBef>
                <a:spcPts val="0"/>
              </a:spcBef>
              <a:spcAft>
                <a:spcPts val="0"/>
              </a:spcAft>
              <a:buClr>
                <a:schemeClr val="lt1"/>
              </a:buClr>
              <a:buSzPts val="10800"/>
              <a:buFont typeface="Arial"/>
              <a:buNone/>
              <a:defRPr sz="10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transition spd="med">
    <p:pull/>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553"/>
        <p:cNvGrpSpPr/>
        <p:nvPr/>
      </p:nvGrpSpPr>
      <p:grpSpPr>
        <a:xfrm>
          <a:off x="0" y="0"/>
          <a:ext cx="0" cy="0"/>
          <a:chOff x="0" y="0"/>
          <a:chExt cx="0" cy="0"/>
        </a:xfrm>
      </p:grpSpPr>
      <p:sp>
        <p:nvSpPr>
          <p:cNvPr id="554" name="Google Shape;554;p104"/>
          <p:cNvSpPr txBox="1">
            <a:spLocks noGrp="1"/>
          </p:cNvSpPr>
          <p:nvPr>
            <p:ph type="body" idx="1"/>
          </p:nvPr>
        </p:nvSpPr>
        <p:spPr>
          <a:xfrm>
            <a:off x="0" y="857250"/>
            <a:ext cx="3429000" cy="3429000"/>
          </a:xfrm>
          <a:prstGeom prst="rect">
            <a:avLst/>
          </a:prstGeom>
          <a:solidFill>
            <a:srgbClr val="E0301E"/>
          </a:solidFill>
          <a:ln>
            <a:noFill/>
          </a:ln>
        </p:spPr>
        <p:txBody>
          <a:bodyPr spcFirstLastPara="1" wrap="square" lIns="329175" tIns="1080000" rIns="189000" bIns="135000" anchor="t" anchorCtr="0">
            <a:noAutofit/>
          </a:bodyPr>
          <a:lstStyle>
            <a:lvl1pPr marL="457200" marR="0" lvl="0" indent="-228600" algn="l">
              <a:lnSpc>
                <a:spcPct val="90000"/>
              </a:lnSpc>
              <a:spcBef>
                <a:spcPts val="0"/>
              </a:spcBef>
              <a:spcAft>
                <a:spcPts val="0"/>
              </a:spcAft>
              <a:buClr>
                <a:schemeClr val="lt1"/>
              </a:buClr>
              <a:buSzPts val="2000"/>
              <a:buFont typeface="Arial"/>
              <a:buNone/>
              <a:defRPr sz="20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555" name="Google Shape;555;p104"/>
          <p:cNvSpPr/>
          <p:nvPr/>
        </p:nvSpPr>
        <p:spPr>
          <a:xfrm>
            <a:off x="332185" y="1217777"/>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56" name="Google Shape;556;p10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Lines 3">
  <p:cSld name="Title Slide Lines 3">
    <p:bg>
      <p:bgPr>
        <a:solidFill>
          <a:srgbClr val="D04A02"/>
        </a:solidFill>
        <a:effectLst/>
      </p:bgPr>
    </p:bg>
    <p:spTree>
      <p:nvGrpSpPr>
        <p:cNvPr id="1" name="Shape 114"/>
        <p:cNvGrpSpPr/>
        <p:nvPr/>
      </p:nvGrpSpPr>
      <p:grpSpPr>
        <a:xfrm>
          <a:off x="0" y="0"/>
          <a:ext cx="0" cy="0"/>
          <a:chOff x="0" y="0"/>
          <a:chExt cx="0" cy="0"/>
        </a:xfrm>
      </p:grpSpPr>
      <p:sp>
        <p:nvSpPr>
          <p:cNvPr id="115" name="Google Shape;115;p23"/>
          <p:cNvSpPr/>
          <p:nvPr/>
        </p:nvSpPr>
        <p:spPr>
          <a:xfrm>
            <a:off x="7086600" y="0"/>
            <a:ext cx="20574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116" name="Google Shape;116;p23"/>
          <p:cNvGrpSpPr/>
          <p:nvPr/>
        </p:nvGrpSpPr>
        <p:grpSpPr>
          <a:xfrm>
            <a:off x="0" y="0"/>
            <a:ext cx="9144000" cy="5143500"/>
            <a:chOff x="0" y="0"/>
            <a:chExt cx="12192000" cy="6858000"/>
          </a:xfrm>
        </p:grpSpPr>
        <p:sp>
          <p:nvSpPr>
            <p:cNvPr id="117" name="Google Shape;117;p23"/>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18" name="Google Shape;118;p23"/>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19" name="Google Shape;119;p23"/>
          <p:cNvSpPr txBox="1">
            <a:spLocks noGrp="1"/>
          </p:cNvSpPr>
          <p:nvPr>
            <p:ph type="ctrTitle"/>
          </p:nvPr>
        </p:nvSpPr>
        <p:spPr>
          <a:xfrm>
            <a:off x="332184" y="321469"/>
            <a:ext cx="5563800" cy="2078700"/>
          </a:xfrm>
          <a:prstGeom prst="rect">
            <a:avLst/>
          </a:prstGeom>
          <a:noFill/>
          <a:ln>
            <a:noFill/>
          </a:ln>
        </p:spPr>
        <p:txBody>
          <a:bodyPr spcFirstLastPara="1" wrap="square" lIns="0" tIns="0" rIns="0" bIns="0" anchor="b" anchorCtr="0">
            <a:noAutofit/>
          </a:bodyPr>
          <a:lstStyle>
            <a:lvl1pPr marR="0" lvl="0" algn="l">
              <a:lnSpc>
                <a:spcPct val="86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0" name="Google Shape;120;p23"/>
          <p:cNvSpPr txBox="1">
            <a:spLocks noGrp="1"/>
          </p:cNvSpPr>
          <p:nvPr>
            <p:ph type="subTitle" idx="1"/>
          </p:nvPr>
        </p:nvSpPr>
        <p:spPr>
          <a:xfrm>
            <a:off x="332185" y="2546033"/>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matchingName="Quote 1 Image Orange">
  <p:cSld name="Quote 1 Image Orange">
    <p:bg>
      <p:bgPr>
        <a:solidFill>
          <a:srgbClr val="D04A02"/>
        </a:solidFill>
        <a:effectLst/>
      </p:bgPr>
    </p:bg>
    <p:spTree>
      <p:nvGrpSpPr>
        <p:cNvPr id="1" name="Shape 557"/>
        <p:cNvGrpSpPr/>
        <p:nvPr/>
      </p:nvGrpSpPr>
      <p:grpSpPr>
        <a:xfrm>
          <a:off x="0" y="0"/>
          <a:ext cx="0" cy="0"/>
          <a:chOff x="0" y="0"/>
          <a:chExt cx="0" cy="0"/>
        </a:xfrm>
      </p:grpSpPr>
      <p:sp>
        <p:nvSpPr>
          <p:cNvPr id="558" name="Google Shape;558;p105"/>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59" name="Google Shape;559;p105"/>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560" name="Google Shape;560;p105"/>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1" name="Google Shape;561;p105"/>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62" name="Google Shape;562;p105"/>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Quote 1 Image">
  <p:cSld name="Quote 1 Image">
    <p:spTree>
      <p:nvGrpSpPr>
        <p:cNvPr id="1" name="Shape 563"/>
        <p:cNvGrpSpPr/>
        <p:nvPr/>
      </p:nvGrpSpPr>
      <p:grpSpPr>
        <a:xfrm>
          <a:off x="0" y="0"/>
          <a:ext cx="0" cy="0"/>
          <a:chOff x="0" y="0"/>
          <a:chExt cx="0" cy="0"/>
        </a:xfrm>
      </p:grpSpPr>
      <p:sp>
        <p:nvSpPr>
          <p:cNvPr id="564" name="Google Shape;564;p106"/>
          <p:cNvSpPr/>
          <p:nvPr/>
        </p:nvSpPr>
        <p:spPr>
          <a:xfrm>
            <a:off x="4572000" y="0"/>
            <a:ext cx="45720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65" name="Google Shape;565;p106"/>
          <p:cNvSpPr txBox="1">
            <a:spLocks noGrp="1"/>
          </p:cNvSpPr>
          <p:nvPr>
            <p:ph type="body" idx="1"/>
          </p:nvPr>
        </p:nvSpPr>
        <p:spPr>
          <a:xfrm>
            <a:off x="332185" y="1285875"/>
            <a:ext cx="3974700" cy="334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566" name="Google Shape;566;p106"/>
          <p:cNvSpPr/>
          <p:nvPr/>
        </p:nvSpPr>
        <p:spPr>
          <a:xfrm>
            <a:off x="332185" y="515251"/>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7" name="Google Shape;567;p106"/>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matchingName="Quote 2 Orange">
  <p:cSld name="Quote 2 Orange">
    <p:bg>
      <p:bgPr>
        <a:solidFill>
          <a:srgbClr val="D04A02"/>
        </a:solidFill>
        <a:effectLst/>
      </p:bgPr>
    </p:bg>
    <p:spTree>
      <p:nvGrpSpPr>
        <p:cNvPr id="1" name="Shape 568"/>
        <p:cNvGrpSpPr/>
        <p:nvPr/>
      </p:nvGrpSpPr>
      <p:grpSpPr>
        <a:xfrm>
          <a:off x="0" y="0"/>
          <a:ext cx="0" cy="0"/>
          <a:chOff x="0" y="0"/>
          <a:chExt cx="0" cy="0"/>
        </a:xfrm>
      </p:grpSpPr>
      <p:sp>
        <p:nvSpPr>
          <p:cNvPr id="569" name="Google Shape;569;p107"/>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570" name="Google Shape;570;p107"/>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71" name="Google Shape;571;p10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72" name="Google Shape;572;p107"/>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matchingName="Quote 2 Red">
  <p:cSld name="Quote 2 Red">
    <p:bg>
      <p:bgPr>
        <a:solidFill>
          <a:srgbClr val="E0301E"/>
        </a:solidFill>
        <a:effectLst/>
      </p:bgPr>
    </p:bg>
    <p:spTree>
      <p:nvGrpSpPr>
        <p:cNvPr id="1" name="Shape 573"/>
        <p:cNvGrpSpPr/>
        <p:nvPr/>
      </p:nvGrpSpPr>
      <p:grpSpPr>
        <a:xfrm>
          <a:off x="0" y="0"/>
          <a:ext cx="0" cy="0"/>
          <a:chOff x="0" y="0"/>
          <a:chExt cx="0" cy="0"/>
        </a:xfrm>
      </p:grpSpPr>
      <p:sp>
        <p:nvSpPr>
          <p:cNvPr id="574" name="Google Shape;574;p108"/>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575" name="Google Shape;575;p108"/>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76" name="Google Shape;576;p108"/>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77" name="Google Shape;577;p108"/>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matchingName="Quote 2 Rose">
  <p:cSld name="Quote 2 Rose">
    <p:bg>
      <p:bgPr>
        <a:solidFill>
          <a:srgbClr val="D93954"/>
        </a:solidFill>
        <a:effectLst/>
      </p:bgPr>
    </p:bg>
    <p:spTree>
      <p:nvGrpSpPr>
        <p:cNvPr id="1" name="Shape 578"/>
        <p:cNvGrpSpPr/>
        <p:nvPr/>
      </p:nvGrpSpPr>
      <p:grpSpPr>
        <a:xfrm>
          <a:off x="0" y="0"/>
          <a:ext cx="0" cy="0"/>
          <a:chOff x="0" y="0"/>
          <a:chExt cx="0" cy="0"/>
        </a:xfrm>
      </p:grpSpPr>
      <p:sp>
        <p:nvSpPr>
          <p:cNvPr id="579" name="Google Shape;579;p109"/>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580" name="Google Shape;580;p109"/>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81" name="Google Shape;581;p10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82" name="Google Shape;582;p109"/>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matchingName="Quote 2 Grey">
  <p:cSld name="Quote 2 Grey">
    <p:bg>
      <p:bgPr>
        <a:solidFill>
          <a:srgbClr val="464646"/>
        </a:solidFill>
        <a:effectLst/>
      </p:bgPr>
    </p:bg>
    <p:spTree>
      <p:nvGrpSpPr>
        <p:cNvPr id="1" name="Shape 583"/>
        <p:cNvGrpSpPr/>
        <p:nvPr/>
      </p:nvGrpSpPr>
      <p:grpSpPr>
        <a:xfrm>
          <a:off x="0" y="0"/>
          <a:ext cx="0" cy="0"/>
          <a:chOff x="0" y="0"/>
          <a:chExt cx="0" cy="0"/>
        </a:xfrm>
      </p:grpSpPr>
      <p:sp>
        <p:nvSpPr>
          <p:cNvPr id="584" name="Google Shape;584;p110"/>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lt1"/>
              </a:buClr>
              <a:buSzPts val="2900"/>
              <a:buFont typeface="Arial"/>
              <a:buNone/>
              <a:defRPr sz="29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23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585" name="Google Shape;585;p110"/>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86" name="Google Shape;586;p11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87" name="Google Shape;587;p110"/>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Tree>
  </p:cSld>
  <p:clrMapOvr>
    <a:masterClrMapping/>
  </p:clrMapOvr>
  <p:transition spd="med">
    <p:pull/>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588"/>
        <p:cNvGrpSpPr/>
        <p:nvPr/>
      </p:nvGrpSpPr>
      <p:grpSpPr>
        <a:xfrm>
          <a:off x="0" y="0"/>
          <a:ext cx="0" cy="0"/>
          <a:chOff x="0" y="0"/>
          <a:chExt cx="0" cy="0"/>
        </a:xfrm>
      </p:grpSpPr>
      <p:sp>
        <p:nvSpPr>
          <p:cNvPr id="589" name="Google Shape;589;p111"/>
          <p:cNvSpPr txBox="1">
            <a:spLocks noGrp="1"/>
          </p:cNvSpPr>
          <p:nvPr>
            <p:ph type="body" idx="1"/>
          </p:nvPr>
        </p:nvSpPr>
        <p:spPr>
          <a:xfrm>
            <a:off x="332185" y="1705928"/>
            <a:ext cx="7155300" cy="2923200"/>
          </a:xfrm>
          <a:prstGeom prst="rect">
            <a:avLst/>
          </a:prstGeom>
          <a:noFill/>
          <a:ln>
            <a:noFill/>
          </a:ln>
        </p:spPr>
        <p:txBody>
          <a:bodyPr spcFirstLastPara="1" wrap="square" lIns="0" tIns="0" rIns="0" bIns="0" anchor="t" anchorCtr="0">
            <a:noAutofit/>
          </a:bodyPr>
          <a:lstStyle>
            <a:lvl1pPr marL="457200" marR="0" lvl="0" indent="-228600" algn="l">
              <a:lnSpc>
                <a:spcPct val="85000"/>
              </a:lnSpc>
              <a:spcBef>
                <a:spcPts val="0"/>
              </a:spcBef>
              <a:spcAft>
                <a:spcPts val="0"/>
              </a:spcAft>
              <a:buClr>
                <a:schemeClr val="dk1"/>
              </a:buClr>
              <a:buSzPts val="2900"/>
              <a:buFont typeface="Arial"/>
              <a:buNone/>
              <a:defRPr sz="29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23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590" name="Google Shape;590;p111"/>
          <p:cNvSpPr/>
          <p:nvPr/>
        </p:nvSpPr>
        <p:spPr>
          <a:xfrm>
            <a:off x="332185" y="1022219"/>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91" name="Google Shape;591;p11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2"/>
        <p:cNvGrpSpPr/>
        <p:nvPr/>
      </p:nvGrpSpPr>
      <p:grpSpPr>
        <a:xfrm>
          <a:off x="0" y="0"/>
          <a:ext cx="0" cy="0"/>
          <a:chOff x="0" y="0"/>
          <a:chExt cx="0" cy="0"/>
        </a:xfrm>
      </p:grpSpPr>
      <p:sp>
        <p:nvSpPr>
          <p:cNvPr id="593" name="Google Shape;593;p112"/>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94" name="Google Shape;594;p112"/>
          <p:cNvSpPr txBox="1">
            <a:spLocks noGrp="1"/>
          </p:cNvSpPr>
          <p:nvPr>
            <p:ph type="body" idx="1"/>
          </p:nvPr>
        </p:nvSpPr>
        <p:spPr>
          <a:xfrm>
            <a:off x="332185" y="1577340"/>
            <a:ext cx="55638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595" name="Google Shape;595;p11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596"/>
        <p:cNvGrpSpPr/>
        <p:nvPr/>
      </p:nvGrpSpPr>
      <p:grpSpPr>
        <a:xfrm>
          <a:off x="0" y="0"/>
          <a:ext cx="0" cy="0"/>
          <a:chOff x="0" y="0"/>
          <a:chExt cx="0" cy="0"/>
        </a:xfrm>
      </p:grpSpPr>
      <p:sp>
        <p:nvSpPr>
          <p:cNvPr id="597" name="Google Shape;597;p113"/>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98" name="Google Shape;598;p113"/>
          <p:cNvSpPr txBox="1">
            <a:spLocks noGrp="1"/>
          </p:cNvSpPr>
          <p:nvPr>
            <p:ph type="body" idx="1"/>
          </p:nvPr>
        </p:nvSpPr>
        <p:spPr>
          <a:xfrm>
            <a:off x="332185" y="1577579"/>
            <a:ext cx="55638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599" name="Google Shape;599;p11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00" name="Google Shape;600;p113"/>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pull/>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One Column Content">
  <p:cSld name="One Column Content">
    <p:spTree>
      <p:nvGrpSpPr>
        <p:cNvPr id="1" name="Shape 601"/>
        <p:cNvGrpSpPr/>
        <p:nvPr/>
      </p:nvGrpSpPr>
      <p:grpSpPr>
        <a:xfrm>
          <a:off x="0" y="0"/>
          <a:ext cx="0" cy="0"/>
          <a:chOff x="0" y="0"/>
          <a:chExt cx="0" cy="0"/>
        </a:xfrm>
      </p:grpSpPr>
      <p:sp>
        <p:nvSpPr>
          <p:cNvPr id="602" name="Google Shape;602;p114"/>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03" name="Google Shape;603;p114"/>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04" name="Google Shape;604;p11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1.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slideLayout" Target="../slideLayouts/slideLayout112.xml"/><Relationship Id="rId50" Type="http://schemas.openxmlformats.org/officeDocument/2006/relationships/slideLayout" Target="../slideLayouts/slideLayout115.xml"/><Relationship Id="rId55" Type="http://schemas.openxmlformats.org/officeDocument/2006/relationships/slideLayout" Target="../slideLayouts/slideLayout120.xml"/><Relationship Id="rId63" Type="http://schemas.openxmlformats.org/officeDocument/2006/relationships/slideLayout" Target="../slideLayouts/slideLayout12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slideLayout" Target="../slideLayouts/slideLayout110.xml"/><Relationship Id="rId53" Type="http://schemas.openxmlformats.org/officeDocument/2006/relationships/slideLayout" Target="../slideLayouts/slideLayout118.xml"/><Relationship Id="rId58" Type="http://schemas.openxmlformats.org/officeDocument/2006/relationships/slideLayout" Target="../slideLayouts/slideLayout123.xml"/><Relationship Id="rId66" Type="http://schemas.openxmlformats.org/officeDocument/2006/relationships/slideLayout" Target="../slideLayouts/slideLayout131.xml"/><Relationship Id="rId5" Type="http://schemas.openxmlformats.org/officeDocument/2006/relationships/slideLayout" Target="../slideLayouts/slideLayout70.xml"/><Relationship Id="rId61" Type="http://schemas.openxmlformats.org/officeDocument/2006/relationships/slideLayout" Target="../slideLayouts/slideLayout126.xml"/><Relationship Id="rId19" Type="http://schemas.openxmlformats.org/officeDocument/2006/relationships/slideLayout" Target="../slideLayouts/slideLayout8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slideLayout" Target="../slideLayouts/slideLayout113.xml"/><Relationship Id="rId56" Type="http://schemas.openxmlformats.org/officeDocument/2006/relationships/slideLayout" Target="../slideLayouts/slideLayout121.xml"/><Relationship Id="rId64" Type="http://schemas.openxmlformats.org/officeDocument/2006/relationships/slideLayout" Target="../slideLayouts/slideLayout129.xml"/><Relationship Id="rId8" Type="http://schemas.openxmlformats.org/officeDocument/2006/relationships/slideLayout" Target="../slideLayouts/slideLayout73.xml"/><Relationship Id="rId51" Type="http://schemas.openxmlformats.org/officeDocument/2006/relationships/slideLayout" Target="../slideLayouts/slideLayout116.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slideLayout" Target="../slideLayouts/slideLayout111.xml"/><Relationship Id="rId59" Type="http://schemas.openxmlformats.org/officeDocument/2006/relationships/slideLayout" Target="../slideLayouts/slideLayout124.xml"/><Relationship Id="rId67" Type="http://schemas.openxmlformats.org/officeDocument/2006/relationships/theme" Target="../theme/theme2.xml"/><Relationship Id="rId20" Type="http://schemas.openxmlformats.org/officeDocument/2006/relationships/slideLayout" Target="../slideLayouts/slideLayout85.xml"/><Relationship Id="rId41" Type="http://schemas.openxmlformats.org/officeDocument/2006/relationships/slideLayout" Target="../slideLayouts/slideLayout106.xml"/><Relationship Id="rId54" Type="http://schemas.openxmlformats.org/officeDocument/2006/relationships/slideLayout" Target="../slideLayouts/slideLayout119.xml"/><Relationship Id="rId62" Type="http://schemas.openxmlformats.org/officeDocument/2006/relationships/slideLayout" Target="../slideLayouts/slideLayout12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49" Type="http://schemas.openxmlformats.org/officeDocument/2006/relationships/slideLayout" Target="../slideLayouts/slideLayout114.xml"/><Relationship Id="rId57" Type="http://schemas.openxmlformats.org/officeDocument/2006/relationships/slideLayout" Target="../slideLayouts/slideLayout122.xml"/><Relationship Id="rId10" Type="http://schemas.openxmlformats.org/officeDocument/2006/relationships/slideLayout" Target="../slideLayouts/slideLayout75.xml"/><Relationship Id="rId31" Type="http://schemas.openxmlformats.org/officeDocument/2006/relationships/slideLayout" Target="../slideLayouts/slideLayout96.xml"/><Relationship Id="rId44" Type="http://schemas.openxmlformats.org/officeDocument/2006/relationships/slideLayout" Target="../slideLayouts/slideLayout109.xml"/><Relationship Id="rId52" Type="http://schemas.openxmlformats.org/officeDocument/2006/relationships/slideLayout" Target="../slideLayouts/slideLayout117.xml"/><Relationship Id="rId60" Type="http://schemas.openxmlformats.org/officeDocument/2006/relationships/slideLayout" Target="../slideLayouts/slideLayout125.xml"/><Relationship Id="rId65" Type="http://schemas.openxmlformats.org/officeDocument/2006/relationships/slideLayout" Target="../slideLayouts/slideLayout130.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39" Type="http://schemas.openxmlformats.org/officeDocument/2006/relationships/slideLayout" Target="../slideLayouts/slideLayout104.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157.xml"/><Relationship Id="rId21" Type="http://schemas.openxmlformats.org/officeDocument/2006/relationships/slideLayout" Target="../slideLayouts/slideLayout152.xml"/><Relationship Id="rId34" Type="http://schemas.openxmlformats.org/officeDocument/2006/relationships/slideLayout" Target="../slideLayouts/slideLayout165.xml"/><Relationship Id="rId42" Type="http://schemas.openxmlformats.org/officeDocument/2006/relationships/slideLayout" Target="../slideLayouts/slideLayout173.xml"/><Relationship Id="rId47" Type="http://schemas.openxmlformats.org/officeDocument/2006/relationships/slideLayout" Target="../slideLayouts/slideLayout178.xml"/><Relationship Id="rId50" Type="http://schemas.openxmlformats.org/officeDocument/2006/relationships/slideLayout" Target="../slideLayouts/slideLayout181.xml"/><Relationship Id="rId55" Type="http://schemas.openxmlformats.org/officeDocument/2006/relationships/slideLayout" Target="../slideLayouts/slideLayout186.xml"/><Relationship Id="rId63" Type="http://schemas.openxmlformats.org/officeDocument/2006/relationships/slideLayout" Target="../slideLayouts/slideLayout194.xml"/><Relationship Id="rId7" Type="http://schemas.openxmlformats.org/officeDocument/2006/relationships/slideLayout" Target="../slideLayouts/slideLayout138.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9" Type="http://schemas.openxmlformats.org/officeDocument/2006/relationships/slideLayout" Target="../slideLayouts/slideLayout160.xml"/><Relationship Id="rId11" Type="http://schemas.openxmlformats.org/officeDocument/2006/relationships/slideLayout" Target="../slideLayouts/slideLayout142.xml"/><Relationship Id="rId24" Type="http://schemas.openxmlformats.org/officeDocument/2006/relationships/slideLayout" Target="../slideLayouts/slideLayout155.xml"/><Relationship Id="rId32" Type="http://schemas.openxmlformats.org/officeDocument/2006/relationships/slideLayout" Target="../slideLayouts/slideLayout163.xml"/><Relationship Id="rId37" Type="http://schemas.openxmlformats.org/officeDocument/2006/relationships/slideLayout" Target="../slideLayouts/slideLayout168.xml"/><Relationship Id="rId40" Type="http://schemas.openxmlformats.org/officeDocument/2006/relationships/slideLayout" Target="../slideLayouts/slideLayout171.xml"/><Relationship Id="rId45" Type="http://schemas.openxmlformats.org/officeDocument/2006/relationships/slideLayout" Target="../slideLayouts/slideLayout176.xml"/><Relationship Id="rId53" Type="http://schemas.openxmlformats.org/officeDocument/2006/relationships/slideLayout" Target="../slideLayouts/slideLayout184.xml"/><Relationship Id="rId58" Type="http://schemas.openxmlformats.org/officeDocument/2006/relationships/slideLayout" Target="../slideLayouts/slideLayout189.xml"/><Relationship Id="rId66" Type="http://schemas.openxmlformats.org/officeDocument/2006/relationships/slideLayout" Target="../slideLayouts/slideLayout197.xml"/><Relationship Id="rId5" Type="http://schemas.openxmlformats.org/officeDocument/2006/relationships/slideLayout" Target="../slideLayouts/slideLayout136.xml"/><Relationship Id="rId61" Type="http://schemas.openxmlformats.org/officeDocument/2006/relationships/slideLayout" Target="../slideLayouts/slideLayout192.xml"/><Relationship Id="rId19" Type="http://schemas.openxmlformats.org/officeDocument/2006/relationships/slideLayout" Target="../slideLayouts/slideLayout150.xml"/><Relationship Id="rId14" Type="http://schemas.openxmlformats.org/officeDocument/2006/relationships/slideLayout" Target="../slideLayouts/slideLayout145.xml"/><Relationship Id="rId22" Type="http://schemas.openxmlformats.org/officeDocument/2006/relationships/slideLayout" Target="../slideLayouts/slideLayout153.xml"/><Relationship Id="rId27" Type="http://schemas.openxmlformats.org/officeDocument/2006/relationships/slideLayout" Target="../slideLayouts/slideLayout158.xml"/><Relationship Id="rId30" Type="http://schemas.openxmlformats.org/officeDocument/2006/relationships/slideLayout" Target="../slideLayouts/slideLayout161.xml"/><Relationship Id="rId35" Type="http://schemas.openxmlformats.org/officeDocument/2006/relationships/slideLayout" Target="../slideLayouts/slideLayout166.xml"/><Relationship Id="rId43" Type="http://schemas.openxmlformats.org/officeDocument/2006/relationships/slideLayout" Target="../slideLayouts/slideLayout174.xml"/><Relationship Id="rId48" Type="http://schemas.openxmlformats.org/officeDocument/2006/relationships/slideLayout" Target="../slideLayouts/slideLayout179.xml"/><Relationship Id="rId56" Type="http://schemas.openxmlformats.org/officeDocument/2006/relationships/slideLayout" Target="../slideLayouts/slideLayout187.xml"/><Relationship Id="rId64" Type="http://schemas.openxmlformats.org/officeDocument/2006/relationships/slideLayout" Target="../slideLayouts/slideLayout195.xml"/><Relationship Id="rId8" Type="http://schemas.openxmlformats.org/officeDocument/2006/relationships/slideLayout" Target="../slideLayouts/slideLayout139.xml"/><Relationship Id="rId51" Type="http://schemas.openxmlformats.org/officeDocument/2006/relationships/slideLayout" Target="../slideLayouts/slideLayout182.xml"/><Relationship Id="rId3" Type="http://schemas.openxmlformats.org/officeDocument/2006/relationships/slideLayout" Target="../slideLayouts/slideLayout134.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5" Type="http://schemas.openxmlformats.org/officeDocument/2006/relationships/slideLayout" Target="../slideLayouts/slideLayout156.xml"/><Relationship Id="rId33" Type="http://schemas.openxmlformats.org/officeDocument/2006/relationships/slideLayout" Target="../slideLayouts/slideLayout164.xml"/><Relationship Id="rId38" Type="http://schemas.openxmlformats.org/officeDocument/2006/relationships/slideLayout" Target="../slideLayouts/slideLayout169.xml"/><Relationship Id="rId46" Type="http://schemas.openxmlformats.org/officeDocument/2006/relationships/slideLayout" Target="../slideLayouts/slideLayout177.xml"/><Relationship Id="rId59" Type="http://schemas.openxmlformats.org/officeDocument/2006/relationships/slideLayout" Target="../slideLayouts/slideLayout190.xml"/><Relationship Id="rId67" Type="http://schemas.openxmlformats.org/officeDocument/2006/relationships/theme" Target="../theme/theme3.xml"/><Relationship Id="rId20" Type="http://schemas.openxmlformats.org/officeDocument/2006/relationships/slideLayout" Target="../slideLayouts/slideLayout151.xml"/><Relationship Id="rId41" Type="http://schemas.openxmlformats.org/officeDocument/2006/relationships/slideLayout" Target="../slideLayouts/slideLayout172.xml"/><Relationship Id="rId54" Type="http://schemas.openxmlformats.org/officeDocument/2006/relationships/slideLayout" Target="../slideLayouts/slideLayout185.xml"/><Relationship Id="rId62" Type="http://schemas.openxmlformats.org/officeDocument/2006/relationships/slideLayout" Target="../slideLayouts/slideLayout19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5" Type="http://schemas.openxmlformats.org/officeDocument/2006/relationships/slideLayout" Target="../slideLayouts/slideLayout146.xml"/><Relationship Id="rId23" Type="http://schemas.openxmlformats.org/officeDocument/2006/relationships/slideLayout" Target="../slideLayouts/slideLayout154.xml"/><Relationship Id="rId28" Type="http://schemas.openxmlformats.org/officeDocument/2006/relationships/slideLayout" Target="../slideLayouts/slideLayout159.xml"/><Relationship Id="rId36" Type="http://schemas.openxmlformats.org/officeDocument/2006/relationships/slideLayout" Target="../slideLayouts/slideLayout167.xml"/><Relationship Id="rId49" Type="http://schemas.openxmlformats.org/officeDocument/2006/relationships/slideLayout" Target="../slideLayouts/slideLayout180.xml"/><Relationship Id="rId57" Type="http://schemas.openxmlformats.org/officeDocument/2006/relationships/slideLayout" Target="../slideLayouts/slideLayout188.xml"/><Relationship Id="rId10" Type="http://schemas.openxmlformats.org/officeDocument/2006/relationships/slideLayout" Target="../slideLayouts/slideLayout141.xml"/><Relationship Id="rId31" Type="http://schemas.openxmlformats.org/officeDocument/2006/relationships/slideLayout" Target="../slideLayouts/slideLayout162.xml"/><Relationship Id="rId44" Type="http://schemas.openxmlformats.org/officeDocument/2006/relationships/slideLayout" Target="../slideLayouts/slideLayout175.xml"/><Relationship Id="rId52" Type="http://schemas.openxmlformats.org/officeDocument/2006/relationships/slideLayout" Target="../slideLayouts/slideLayout183.xml"/><Relationship Id="rId60" Type="http://schemas.openxmlformats.org/officeDocument/2006/relationships/slideLayout" Target="../slideLayouts/slideLayout191.xml"/><Relationship Id="rId65" Type="http://schemas.openxmlformats.org/officeDocument/2006/relationships/slideLayout" Target="../slideLayouts/slideLayout196.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39" Type="http://schemas.openxmlformats.org/officeDocument/2006/relationships/slideLayout" Target="../slideLayouts/slideLayout170.xml"/></Relationships>
</file>

<file path=ppt/slideMasters/_rels/slideMaster4.xml.rels><?xml version="1.0" encoding="UTF-8" standalone="yes"?>
<Relationships xmlns="http://schemas.openxmlformats.org/package/2006/relationships"><Relationship Id="rId26" Type="http://schemas.openxmlformats.org/officeDocument/2006/relationships/slideLayout" Target="../slideLayouts/slideLayout223.xml"/><Relationship Id="rId21" Type="http://schemas.openxmlformats.org/officeDocument/2006/relationships/slideLayout" Target="../slideLayouts/slideLayout218.xml"/><Relationship Id="rId34" Type="http://schemas.openxmlformats.org/officeDocument/2006/relationships/slideLayout" Target="../slideLayouts/slideLayout231.xml"/><Relationship Id="rId42" Type="http://schemas.openxmlformats.org/officeDocument/2006/relationships/slideLayout" Target="../slideLayouts/slideLayout239.xml"/><Relationship Id="rId47" Type="http://schemas.openxmlformats.org/officeDocument/2006/relationships/slideLayout" Target="../slideLayouts/slideLayout244.xml"/><Relationship Id="rId50" Type="http://schemas.openxmlformats.org/officeDocument/2006/relationships/slideLayout" Target="../slideLayouts/slideLayout247.xml"/><Relationship Id="rId55" Type="http://schemas.openxmlformats.org/officeDocument/2006/relationships/slideLayout" Target="../slideLayouts/slideLayout252.xml"/><Relationship Id="rId63" Type="http://schemas.openxmlformats.org/officeDocument/2006/relationships/slideLayout" Target="../slideLayouts/slideLayout260.xml"/><Relationship Id="rId7" Type="http://schemas.openxmlformats.org/officeDocument/2006/relationships/slideLayout" Target="../slideLayouts/slideLayout204.xml"/><Relationship Id="rId2" Type="http://schemas.openxmlformats.org/officeDocument/2006/relationships/slideLayout" Target="../slideLayouts/slideLayout199.xml"/><Relationship Id="rId16" Type="http://schemas.openxmlformats.org/officeDocument/2006/relationships/slideLayout" Target="../slideLayouts/slideLayout213.xml"/><Relationship Id="rId29" Type="http://schemas.openxmlformats.org/officeDocument/2006/relationships/slideLayout" Target="../slideLayouts/slideLayout226.xml"/><Relationship Id="rId11" Type="http://schemas.openxmlformats.org/officeDocument/2006/relationships/slideLayout" Target="../slideLayouts/slideLayout208.xml"/><Relationship Id="rId24" Type="http://schemas.openxmlformats.org/officeDocument/2006/relationships/slideLayout" Target="../slideLayouts/slideLayout221.xml"/><Relationship Id="rId32" Type="http://schemas.openxmlformats.org/officeDocument/2006/relationships/slideLayout" Target="../slideLayouts/slideLayout229.xml"/><Relationship Id="rId37" Type="http://schemas.openxmlformats.org/officeDocument/2006/relationships/slideLayout" Target="../slideLayouts/slideLayout234.xml"/><Relationship Id="rId40" Type="http://schemas.openxmlformats.org/officeDocument/2006/relationships/slideLayout" Target="../slideLayouts/slideLayout237.xml"/><Relationship Id="rId45" Type="http://schemas.openxmlformats.org/officeDocument/2006/relationships/slideLayout" Target="../slideLayouts/slideLayout242.xml"/><Relationship Id="rId53" Type="http://schemas.openxmlformats.org/officeDocument/2006/relationships/slideLayout" Target="../slideLayouts/slideLayout250.xml"/><Relationship Id="rId58" Type="http://schemas.openxmlformats.org/officeDocument/2006/relationships/slideLayout" Target="../slideLayouts/slideLayout255.xml"/><Relationship Id="rId66" Type="http://schemas.openxmlformats.org/officeDocument/2006/relationships/slideLayout" Target="../slideLayouts/slideLayout263.xml"/><Relationship Id="rId5" Type="http://schemas.openxmlformats.org/officeDocument/2006/relationships/slideLayout" Target="../slideLayouts/slideLayout202.xml"/><Relationship Id="rId61" Type="http://schemas.openxmlformats.org/officeDocument/2006/relationships/slideLayout" Target="../slideLayouts/slideLayout258.xml"/><Relationship Id="rId19" Type="http://schemas.openxmlformats.org/officeDocument/2006/relationships/slideLayout" Target="../slideLayouts/slideLayout216.xml"/><Relationship Id="rId14" Type="http://schemas.openxmlformats.org/officeDocument/2006/relationships/slideLayout" Target="../slideLayouts/slideLayout211.xml"/><Relationship Id="rId22" Type="http://schemas.openxmlformats.org/officeDocument/2006/relationships/slideLayout" Target="../slideLayouts/slideLayout219.xml"/><Relationship Id="rId27" Type="http://schemas.openxmlformats.org/officeDocument/2006/relationships/slideLayout" Target="../slideLayouts/slideLayout224.xml"/><Relationship Id="rId30" Type="http://schemas.openxmlformats.org/officeDocument/2006/relationships/slideLayout" Target="../slideLayouts/slideLayout227.xml"/><Relationship Id="rId35" Type="http://schemas.openxmlformats.org/officeDocument/2006/relationships/slideLayout" Target="../slideLayouts/slideLayout232.xml"/><Relationship Id="rId43" Type="http://schemas.openxmlformats.org/officeDocument/2006/relationships/slideLayout" Target="../slideLayouts/slideLayout240.xml"/><Relationship Id="rId48" Type="http://schemas.openxmlformats.org/officeDocument/2006/relationships/slideLayout" Target="../slideLayouts/slideLayout245.xml"/><Relationship Id="rId56" Type="http://schemas.openxmlformats.org/officeDocument/2006/relationships/slideLayout" Target="../slideLayouts/slideLayout253.xml"/><Relationship Id="rId64" Type="http://schemas.openxmlformats.org/officeDocument/2006/relationships/slideLayout" Target="../slideLayouts/slideLayout261.xml"/><Relationship Id="rId8" Type="http://schemas.openxmlformats.org/officeDocument/2006/relationships/slideLayout" Target="../slideLayouts/slideLayout205.xml"/><Relationship Id="rId51" Type="http://schemas.openxmlformats.org/officeDocument/2006/relationships/slideLayout" Target="../slideLayouts/slideLayout248.xml"/><Relationship Id="rId3" Type="http://schemas.openxmlformats.org/officeDocument/2006/relationships/slideLayout" Target="../slideLayouts/slideLayout200.xml"/><Relationship Id="rId12" Type="http://schemas.openxmlformats.org/officeDocument/2006/relationships/slideLayout" Target="../slideLayouts/slideLayout209.xml"/><Relationship Id="rId17" Type="http://schemas.openxmlformats.org/officeDocument/2006/relationships/slideLayout" Target="../slideLayouts/slideLayout214.xml"/><Relationship Id="rId25" Type="http://schemas.openxmlformats.org/officeDocument/2006/relationships/slideLayout" Target="../slideLayouts/slideLayout222.xml"/><Relationship Id="rId33" Type="http://schemas.openxmlformats.org/officeDocument/2006/relationships/slideLayout" Target="../slideLayouts/slideLayout230.xml"/><Relationship Id="rId38" Type="http://schemas.openxmlformats.org/officeDocument/2006/relationships/slideLayout" Target="../slideLayouts/slideLayout235.xml"/><Relationship Id="rId46" Type="http://schemas.openxmlformats.org/officeDocument/2006/relationships/slideLayout" Target="../slideLayouts/slideLayout243.xml"/><Relationship Id="rId59" Type="http://schemas.openxmlformats.org/officeDocument/2006/relationships/slideLayout" Target="../slideLayouts/slideLayout256.xml"/><Relationship Id="rId67" Type="http://schemas.openxmlformats.org/officeDocument/2006/relationships/theme" Target="../theme/theme4.xml"/><Relationship Id="rId20" Type="http://schemas.openxmlformats.org/officeDocument/2006/relationships/slideLayout" Target="../slideLayouts/slideLayout217.xml"/><Relationship Id="rId41" Type="http://schemas.openxmlformats.org/officeDocument/2006/relationships/slideLayout" Target="../slideLayouts/slideLayout238.xml"/><Relationship Id="rId54" Type="http://schemas.openxmlformats.org/officeDocument/2006/relationships/slideLayout" Target="../slideLayouts/slideLayout251.xml"/><Relationship Id="rId62" Type="http://schemas.openxmlformats.org/officeDocument/2006/relationships/slideLayout" Target="../slideLayouts/slideLayout25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5" Type="http://schemas.openxmlformats.org/officeDocument/2006/relationships/slideLayout" Target="../slideLayouts/slideLayout212.xml"/><Relationship Id="rId23" Type="http://schemas.openxmlformats.org/officeDocument/2006/relationships/slideLayout" Target="../slideLayouts/slideLayout220.xml"/><Relationship Id="rId28" Type="http://schemas.openxmlformats.org/officeDocument/2006/relationships/slideLayout" Target="../slideLayouts/slideLayout225.xml"/><Relationship Id="rId36" Type="http://schemas.openxmlformats.org/officeDocument/2006/relationships/slideLayout" Target="../slideLayouts/slideLayout233.xml"/><Relationship Id="rId49" Type="http://schemas.openxmlformats.org/officeDocument/2006/relationships/slideLayout" Target="../slideLayouts/slideLayout246.xml"/><Relationship Id="rId57" Type="http://schemas.openxmlformats.org/officeDocument/2006/relationships/slideLayout" Target="../slideLayouts/slideLayout254.xml"/><Relationship Id="rId10" Type="http://schemas.openxmlformats.org/officeDocument/2006/relationships/slideLayout" Target="../slideLayouts/slideLayout207.xml"/><Relationship Id="rId31" Type="http://schemas.openxmlformats.org/officeDocument/2006/relationships/slideLayout" Target="../slideLayouts/slideLayout228.xml"/><Relationship Id="rId44" Type="http://schemas.openxmlformats.org/officeDocument/2006/relationships/slideLayout" Target="../slideLayouts/slideLayout241.xml"/><Relationship Id="rId52" Type="http://schemas.openxmlformats.org/officeDocument/2006/relationships/slideLayout" Target="../slideLayouts/slideLayout249.xml"/><Relationship Id="rId60" Type="http://schemas.openxmlformats.org/officeDocument/2006/relationships/slideLayout" Target="../slideLayouts/slideLayout257.xml"/><Relationship Id="rId65" Type="http://schemas.openxmlformats.org/officeDocument/2006/relationships/slideLayout" Target="../slideLayouts/slideLayout262.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3" Type="http://schemas.openxmlformats.org/officeDocument/2006/relationships/slideLayout" Target="../slideLayouts/slideLayout210.xml"/><Relationship Id="rId18" Type="http://schemas.openxmlformats.org/officeDocument/2006/relationships/slideLayout" Target="../slideLayouts/slideLayout215.xml"/><Relationship Id="rId39" Type="http://schemas.openxmlformats.org/officeDocument/2006/relationships/slideLayout" Target="../slideLayouts/slideLayout236.xml"/></Relationships>
</file>

<file path=ppt/slideMasters/_rels/slideMaster5.xml.rels><?xml version="1.0" encoding="UTF-8" standalone="yes"?>
<Relationships xmlns="http://schemas.openxmlformats.org/package/2006/relationships"><Relationship Id="rId26" Type="http://schemas.openxmlformats.org/officeDocument/2006/relationships/slideLayout" Target="../slideLayouts/slideLayout289.xml"/><Relationship Id="rId21" Type="http://schemas.openxmlformats.org/officeDocument/2006/relationships/slideLayout" Target="../slideLayouts/slideLayout284.xml"/><Relationship Id="rId34" Type="http://schemas.openxmlformats.org/officeDocument/2006/relationships/slideLayout" Target="../slideLayouts/slideLayout297.xml"/><Relationship Id="rId42" Type="http://schemas.openxmlformats.org/officeDocument/2006/relationships/slideLayout" Target="../slideLayouts/slideLayout305.xml"/><Relationship Id="rId47" Type="http://schemas.openxmlformats.org/officeDocument/2006/relationships/slideLayout" Target="../slideLayouts/slideLayout310.xml"/><Relationship Id="rId50" Type="http://schemas.openxmlformats.org/officeDocument/2006/relationships/slideLayout" Target="../slideLayouts/slideLayout313.xml"/><Relationship Id="rId55" Type="http://schemas.openxmlformats.org/officeDocument/2006/relationships/slideLayout" Target="../slideLayouts/slideLayout318.xml"/><Relationship Id="rId63" Type="http://schemas.openxmlformats.org/officeDocument/2006/relationships/slideLayout" Target="../slideLayouts/slideLayout326.xml"/><Relationship Id="rId7" Type="http://schemas.openxmlformats.org/officeDocument/2006/relationships/slideLayout" Target="../slideLayouts/slideLayout270.xml"/><Relationship Id="rId2" Type="http://schemas.openxmlformats.org/officeDocument/2006/relationships/slideLayout" Target="../slideLayouts/slideLayout265.xml"/><Relationship Id="rId16" Type="http://schemas.openxmlformats.org/officeDocument/2006/relationships/slideLayout" Target="../slideLayouts/slideLayout279.xml"/><Relationship Id="rId29" Type="http://schemas.openxmlformats.org/officeDocument/2006/relationships/slideLayout" Target="../slideLayouts/slideLayout292.xml"/><Relationship Id="rId11" Type="http://schemas.openxmlformats.org/officeDocument/2006/relationships/slideLayout" Target="../slideLayouts/slideLayout274.xml"/><Relationship Id="rId24" Type="http://schemas.openxmlformats.org/officeDocument/2006/relationships/slideLayout" Target="../slideLayouts/slideLayout287.xml"/><Relationship Id="rId32" Type="http://schemas.openxmlformats.org/officeDocument/2006/relationships/slideLayout" Target="../slideLayouts/slideLayout295.xml"/><Relationship Id="rId37" Type="http://schemas.openxmlformats.org/officeDocument/2006/relationships/slideLayout" Target="../slideLayouts/slideLayout300.xml"/><Relationship Id="rId40" Type="http://schemas.openxmlformats.org/officeDocument/2006/relationships/slideLayout" Target="../slideLayouts/slideLayout303.xml"/><Relationship Id="rId45" Type="http://schemas.openxmlformats.org/officeDocument/2006/relationships/slideLayout" Target="../slideLayouts/slideLayout308.xml"/><Relationship Id="rId53" Type="http://schemas.openxmlformats.org/officeDocument/2006/relationships/slideLayout" Target="../slideLayouts/slideLayout316.xml"/><Relationship Id="rId58" Type="http://schemas.openxmlformats.org/officeDocument/2006/relationships/slideLayout" Target="../slideLayouts/slideLayout321.xml"/><Relationship Id="rId66" Type="http://schemas.openxmlformats.org/officeDocument/2006/relationships/slideLayout" Target="../slideLayouts/slideLayout329.xml"/><Relationship Id="rId5" Type="http://schemas.openxmlformats.org/officeDocument/2006/relationships/slideLayout" Target="../slideLayouts/slideLayout268.xml"/><Relationship Id="rId61" Type="http://schemas.openxmlformats.org/officeDocument/2006/relationships/slideLayout" Target="../slideLayouts/slideLayout324.xml"/><Relationship Id="rId19" Type="http://schemas.openxmlformats.org/officeDocument/2006/relationships/slideLayout" Target="../slideLayouts/slideLayout282.xml"/><Relationship Id="rId14" Type="http://schemas.openxmlformats.org/officeDocument/2006/relationships/slideLayout" Target="../slideLayouts/slideLayout277.xml"/><Relationship Id="rId22" Type="http://schemas.openxmlformats.org/officeDocument/2006/relationships/slideLayout" Target="../slideLayouts/slideLayout285.xml"/><Relationship Id="rId27" Type="http://schemas.openxmlformats.org/officeDocument/2006/relationships/slideLayout" Target="../slideLayouts/slideLayout290.xml"/><Relationship Id="rId30" Type="http://schemas.openxmlformats.org/officeDocument/2006/relationships/slideLayout" Target="../slideLayouts/slideLayout293.xml"/><Relationship Id="rId35" Type="http://schemas.openxmlformats.org/officeDocument/2006/relationships/slideLayout" Target="../slideLayouts/slideLayout298.xml"/><Relationship Id="rId43" Type="http://schemas.openxmlformats.org/officeDocument/2006/relationships/slideLayout" Target="../slideLayouts/slideLayout306.xml"/><Relationship Id="rId48" Type="http://schemas.openxmlformats.org/officeDocument/2006/relationships/slideLayout" Target="../slideLayouts/slideLayout311.xml"/><Relationship Id="rId56" Type="http://schemas.openxmlformats.org/officeDocument/2006/relationships/slideLayout" Target="../slideLayouts/slideLayout319.xml"/><Relationship Id="rId64" Type="http://schemas.openxmlformats.org/officeDocument/2006/relationships/slideLayout" Target="../slideLayouts/slideLayout327.xml"/><Relationship Id="rId8" Type="http://schemas.openxmlformats.org/officeDocument/2006/relationships/slideLayout" Target="../slideLayouts/slideLayout271.xml"/><Relationship Id="rId51" Type="http://schemas.openxmlformats.org/officeDocument/2006/relationships/slideLayout" Target="../slideLayouts/slideLayout314.xml"/><Relationship Id="rId3" Type="http://schemas.openxmlformats.org/officeDocument/2006/relationships/slideLayout" Target="../slideLayouts/slideLayout266.xml"/><Relationship Id="rId12" Type="http://schemas.openxmlformats.org/officeDocument/2006/relationships/slideLayout" Target="../slideLayouts/slideLayout275.xml"/><Relationship Id="rId17" Type="http://schemas.openxmlformats.org/officeDocument/2006/relationships/slideLayout" Target="../slideLayouts/slideLayout280.xml"/><Relationship Id="rId25" Type="http://schemas.openxmlformats.org/officeDocument/2006/relationships/slideLayout" Target="../slideLayouts/slideLayout288.xml"/><Relationship Id="rId33" Type="http://schemas.openxmlformats.org/officeDocument/2006/relationships/slideLayout" Target="../slideLayouts/slideLayout296.xml"/><Relationship Id="rId38" Type="http://schemas.openxmlformats.org/officeDocument/2006/relationships/slideLayout" Target="../slideLayouts/slideLayout301.xml"/><Relationship Id="rId46" Type="http://schemas.openxmlformats.org/officeDocument/2006/relationships/slideLayout" Target="../slideLayouts/slideLayout309.xml"/><Relationship Id="rId59" Type="http://schemas.openxmlformats.org/officeDocument/2006/relationships/slideLayout" Target="../slideLayouts/slideLayout322.xml"/><Relationship Id="rId67" Type="http://schemas.openxmlformats.org/officeDocument/2006/relationships/theme" Target="../theme/theme5.xml"/><Relationship Id="rId20" Type="http://schemas.openxmlformats.org/officeDocument/2006/relationships/slideLayout" Target="../slideLayouts/slideLayout283.xml"/><Relationship Id="rId41" Type="http://schemas.openxmlformats.org/officeDocument/2006/relationships/slideLayout" Target="../slideLayouts/slideLayout304.xml"/><Relationship Id="rId54" Type="http://schemas.openxmlformats.org/officeDocument/2006/relationships/slideLayout" Target="../slideLayouts/slideLayout317.xml"/><Relationship Id="rId62" Type="http://schemas.openxmlformats.org/officeDocument/2006/relationships/slideLayout" Target="../slideLayouts/slideLayout32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15" Type="http://schemas.openxmlformats.org/officeDocument/2006/relationships/slideLayout" Target="../slideLayouts/slideLayout278.xml"/><Relationship Id="rId23" Type="http://schemas.openxmlformats.org/officeDocument/2006/relationships/slideLayout" Target="../slideLayouts/slideLayout286.xml"/><Relationship Id="rId28" Type="http://schemas.openxmlformats.org/officeDocument/2006/relationships/slideLayout" Target="../slideLayouts/slideLayout291.xml"/><Relationship Id="rId36" Type="http://schemas.openxmlformats.org/officeDocument/2006/relationships/slideLayout" Target="../slideLayouts/slideLayout299.xml"/><Relationship Id="rId49" Type="http://schemas.openxmlformats.org/officeDocument/2006/relationships/slideLayout" Target="../slideLayouts/slideLayout312.xml"/><Relationship Id="rId57" Type="http://schemas.openxmlformats.org/officeDocument/2006/relationships/slideLayout" Target="../slideLayouts/slideLayout320.xml"/><Relationship Id="rId10" Type="http://schemas.openxmlformats.org/officeDocument/2006/relationships/slideLayout" Target="../slideLayouts/slideLayout273.xml"/><Relationship Id="rId31" Type="http://schemas.openxmlformats.org/officeDocument/2006/relationships/slideLayout" Target="../slideLayouts/slideLayout294.xml"/><Relationship Id="rId44" Type="http://schemas.openxmlformats.org/officeDocument/2006/relationships/slideLayout" Target="../slideLayouts/slideLayout307.xml"/><Relationship Id="rId52" Type="http://schemas.openxmlformats.org/officeDocument/2006/relationships/slideLayout" Target="../slideLayouts/slideLayout315.xml"/><Relationship Id="rId60" Type="http://schemas.openxmlformats.org/officeDocument/2006/relationships/slideLayout" Target="../slideLayouts/slideLayout323.xml"/><Relationship Id="rId65" Type="http://schemas.openxmlformats.org/officeDocument/2006/relationships/slideLayout" Target="../slideLayouts/slideLayout328.xml"/><Relationship Id="rId4" Type="http://schemas.openxmlformats.org/officeDocument/2006/relationships/slideLayout" Target="../slideLayouts/slideLayout267.xml"/><Relationship Id="rId9" Type="http://schemas.openxmlformats.org/officeDocument/2006/relationships/slideLayout" Target="../slideLayouts/slideLayout272.xml"/><Relationship Id="rId13" Type="http://schemas.openxmlformats.org/officeDocument/2006/relationships/slideLayout" Target="../slideLayouts/slideLayout276.xml"/><Relationship Id="rId18" Type="http://schemas.openxmlformats.org/officeDocument/2006/relationships/slideLayout" Target="../slideLayouts/slideLayout281.xml"/><Relationship Id="rId39" Type="http://schemas.openxmlformats.org/officeDocument/2006/relationships/slideLayout" Target="../slideLayouts/slideLayout30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37.xml"/><Relationship Id="rId3" Type="http://schemas.openxmlformats.org/officeDocument/2006/relationships/slideLayout" Target="../slideLayouts/slideLayout332.xml"/><Relationship Id="rId7" Type="http://schemas.openxmlformats.org/officeDocument/2006/relationships/slideLayout" Target="../slideLayouts/slideLayout336.xml"/><Relationship Id="rId12" Type="http://schemas.openxmlformats.org/officeDocument/2006/relationships/theme" Target="../theme/theme6.xml"/><Relationship Id="rId2" Type="http://schemas.openxmlformats.org/officeDocument/2006/relationships/slideLayout" Target="../slideLayouts/slideLayout331.xml"/><Relationship Id="rId1" Type="http://schemas.openxmlformats.org/officeDocument/2006/relationships/slideLayout" Target="../slideLayouts/slideLayout330.xml"/><Relationship Id="rId6" Type="http://schemas.openxmlformats.org/officeDocument/2006/relationships/slideLayout" Target="../slideLayouts/slideLayout335.xml"/><Relationship Id="rId11" Type="http://schemas.openxmlformats.org/officeDocument/2006/relationships/slideLayout" Target="../slideLayouts/slideLayout340.xml"/><Relationship Id="rId5" Type="http://schemas.openxmlformats.org/officeDocument/2006/relationships/slideLayout" Target="../slideLayouts/slideLayout334.xml"/><Relationship Id="rId10" Type="http://schemas.openxmlformats.org/officeDocument/2006/relationships/slideLayout" Target="../slideLayouts/slideLayout339.xml"/><Relationship Id="rId4" Type="http://schemas.openxmlformats.org/officeDocument/2006/relationships/slideLayout" Target="../slideLayouts/slideLayout333.xml"/><Relationship Id="rId9" Type="http://schemas.openxmlformats.org/officeDocument/2006/relationships/slideLayout" Target="../slideLayouts/slideLayout3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55" name="Google Shape;55;p13"/>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a:solidFill>
                  <a:schemeClr val="dk1"/>
                </a:solidFill>
              </a:rPr>
              <a:t>Cloud Academy Capstone Presentatoin</a:t>
            </a:r>
            <a:endParaRPr sz="1100" b="0" i="0" u="none" strike="noStrike" cap="none">
              <a:solidFill>
                <a:srgbClr val="000000"/>
              </a:solidFill>
              <a:latin typeface="Arial"/>
              <a:ea typeface="Arial"/>
              <a:cs typeface="Arial"/>
              <a:sym typeface="Arial"/>
            </a:endParaRPr>
          </a:p>
        </p:txBody>
      </p:sp>
      <p:sp>
        <p:nvSpPr>
          <p:cNvPr id="56" name="Google Shape;56;p13"/>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a:solidFill>
                  <a:schemeClr val="dk1"/>
                </a:solidFill>
              </a:rPr>
              <a:t>11/14/2022</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5" r:id="rId56"/>
    <p:sldLayoutId id="2147483716" r:id="rId57"/>
    <p:sldLayoutId id="2147483717" r:id="rId58"/>
    <p:sldLayoutId id="2147483718" r:id="rId59"/>
    <p:sldLayoutId id="2147483719" r:id="rId60"/>
    <p:sldLayoutId id="2147483720" r:id="rId61"/>
    <p:sldLayoutId id="2147483721" r:id="rId62"/>
    <p:sldLayoutId id="2147483722" r:id="rId63"/>
    <p:sldLayoutId id="2147483723" r:id="rId64"/>
    <p:sldLayoutId id="2147483724" r:id="rId65"/>
  </p:sldLayoutIdLst>
  <p:transition spd="med">
    <p:pull/>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7"/>
        <p:cNvGrpSpPr/>
        <p:nvPr/>
      </p:nvGrpSpPr>
      <p:grpSpPr>
        <a:xfrm>
          <a:off x="0" y="0"/>
          <a:ext cx="0" cy="0"/>
          <a:chOff x="0" y="0"/>
          <a:chExt cx="0" cy="0"/>
        </a:xfrm>
      </p:grpSpPr>
      <p:sp>
        <p:nvSpPr>
          <p:cNvPr id="428" name="Google Shape;428;p80"/>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9" name="Google Shape;429;p80"/>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30" name="Google Shape;430;p8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31" name="Google Shape;431;p80"/>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432" name="Google Shape;432;p80"/>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a:solidFill>
                  <a:schemeClr val="dk1"/>
                </a:solidFill>
              </a:rPr>
              <a:t>Cloud Academy Capstone Presentation</a:t>
            </a:r>
            <a:endParaRPr sz="1100" b="0" i="0" u="none" strike="noStrike" cap="none">
              <a:solidFill>
                <a:srgbClr val="000000"/>
              </a:solidFill>
              <a:latin typeface="Arial"/>
              <a:ea typeface="Arial"/>
              <a:cs typeface="Arial"/>
              <a:sym typeface="Arial"/>
            </a:endParaRPr>
          </a:p>
        </p:txBody>
      </p:sp>
      <p:sp>
        <p:nvSpPr>
          <p:cNvPr id="433" name="Google Shape;433;p80"/>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a:solidFill>
                  <a:schemeClr val="dk1"/>
                </a:solidFill>
              </a:rPr>
              <a:t>11/14/2022</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 id="2147483752" r:id="rId28"/>
    <p:sldLayoutId id="2147483753" r:id="rId29"/>
    <p:sldLayoutId id="2147483754" r:id="rId30"/>
    <p:sldLayoutId id="2147483755" r:id="rId31"/>
    <p:sldLayoutId id="2147483756" r:id="rId32"/>
    <p:sldLayoutId id="2147483757" r:id="rId33"/>
    <p:sldLayoutId id="2147483758" r:id="rId34"/>
    <p:sldLayoutId id="2147483759" r:id="rId35"/>
    <p:sldLayoutId id="2147483760" r:id="rId36"/>
    <p:sldLayoutId id="2147483761" r:id="rId37"/>
    <p:sldLayoutId id="2147483762" r:id="rId38"/>
    <p:sldLayoutId id="2147483763" r:id="rId39"/>
    <p:sldLayoutId id="2147483764" r:id="rId40"/>
    <p:sldLayoutId id="2147483765" r:id="rId41"/>
    <p:sldLayoutId id="2147483766" r:id="rId42"/>
    <p:sldLayoutId id="2147483767" r:id="rId43"/>
    <p:sldLayoutId id="2147483768" r:id="rId44"/>
    <p:sldLayoutId id="2147483769" r:id="rId45"/>
    <p:sldLayoutId id="2147483770" r:id="rId46"/>
    <p:sldLayoutId id="2147483771" r:id="rId47"/>
    <p:sldLayoutId id="2147483772" r:id="rId48"/>
    <p:sldLayoutId id="2147483773" r:id="rId49"/>
    <p:sldLayoutId id="2147483774" r:id="rId50"/>
    <p:sldLayoutId id="2147483775" r:id="rId51"/>
    <p:sldLayoutId id="2147483776" r:id="rId52"/>
    <p:sldLayoutId id="2147483777" r:id="rId53"/>
    <p:sldLayoutId id="2147483778" r:id="rId54"/>
    <p:sldLayoutId id="2147483779" r:id="rId55"/>
    <p:sldLayoutId id="2147483780" r:id="rId56"/>
    <p:sldLayoutId id="2147483781" r:id="rId57"/>
    <p:sldLayoutId id="2147483782" r:id="rId58"/>
    <p:sldLayoutId id="2147483783" r:id="rId59"/>
    <p:sldLayoutId id="2147483784" r:id="rId60"/>
    <p:sldLayoutId id="2147483785" r:id="rId61"/>
    <p:sldLayoutId id="2147483786" r:id="rId62"/>
    <p:sldLayoutId id="2147483787" r:id="rId63"/>
    <p:sldLayoutId id="2147483788" r:id="rId64"/>
    <p:sldLayoutId id="2147483789" r:id="rId65"/>
    <p:sldLayoutId id="2147483790" r:id="rId66"/>
  </p:sldLayoutIdLst>
  <p:transition spd="med">
    <p:pull/>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6"/>
        <p:cNvGrpSpPr/>
        <p:nvPr/>
      </p:nvGrpSpPr>
      <p:grpSpPr>
        <a:xfrm>
          <a:off x="0" y="0"/>
          <a:ext cx="0" cy="0"/>
          <a:chOff x="0" y="0"/>
          <a:chExt cx="0" cy="0"/>
        </a:xfrm>
      </p:grpSpPr>
      <p:sp>
        <p:nvSpPr>
          <p:cNvPr id="807" name="Google Shape;807;p147"/>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808" name="Google Shape;808;p147"/>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09" name="Google Shape;809;p14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810" name="Google Shape;810;p147"/>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811" name="Google Shape;811;p147"/>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Presentation Title [View &gt; Master and edit/delete on very top slide master]</a:t>
            </a:r>
            <a:endParaRPr sz="1100" b="0" i="0" u="none" strike="noStrike" cap="none">
              <a:solidFill>
                <a:srgbClr val="000000"/>
              </a:solidFill>
              <a:latin typeface="Arial"/>
              <a:ea typeface="Arial"/>
              <a:cs typeface="Arial"/>
              <a:sym typeface="Arial"/>
            </a:endParaRPr>
          </a:p>
        </p:txBody>
      </p:sp>
      <p:sp>
        <p:nvSpPr>
          <p:cNvPr id="812" name="Google Shape;812;p147"/>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Date [View &gt; Master and edit/delete on very top slide master]</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 id="2147483817" r:id="rId27"/>
    <p:sldLayoutId id="2147483818" r:id="rId28"/>
    <p:sldLayoutId id="2147483819" r:id="rId29"/>
    <p:sldLayoutId id="2147483820" r:id="rId30"/>
    <p:sldLayoutId id="2147483821" r:id="rId31"/>
    <p:sldLayoutId id="2147483822" r:id="rId32"/>
    <p:sldLayoutId id="2147483823" r:id="rId33"/>
    <p:sldLayoutId id="2147483824" r:id="rId34"/>
    <p:sldLayoutId id="2147483825" r:id="rId35"/>
    <p:sldLayoutId id="2147483826" r:id="rId36"/>
    <p:sldLayoutId id="2147483827" r:id="rId37"/>
    <p:sldLayoutId id="2147483828" r:id="rId38"/>
    <p:sldLayoutId id="2147483829" r:id="rId39"/>
    <p:sldLayoutId id="2147483830" r:id="rId40"/>
    <p:sldLayoutId id="2147483831" r:id="rId41"/>
    <p:sldLayoutId id="2147483832" r:id="rId42"/>
    <p:sldLayoutId id="2147483833" r:id="rId43"/>
    <p:sldLayoutId id="2147483834" r:id="rId44"/>
    <p:sldLayoutId id="2147483835" r:id="rId45"/>
    <p:sldLayoutId id="2147483836" r:id="rId46"/>
    <p:sldLayoutId id="2147483837" r:id="rId47"/>
    <p:sldLayoutId id="2147483838" r:id="rId48"/>
    <p:sldLayoutId id="2147483839" r:id="rId49"/>
    <p:sldLayoutId id="2147483840" r:id="rId50"/>
    <p:sldLayoutId id="2147483841" r:id="rId51"/>
    <p:sldLayoutId id="2147483842" r:id="rId52"/>
    <p:sldLayoutId id="2147483843" r:id="rId53"/>
    <p:sldLayoutId id="2147483844" r:id="rId54"/>
    <p:sldLayoutId id="2147483845" r:id="rId55"/>
    <p:sldLayoutId id="2147483846" r:id="rId56"/>
    <p:sldLayoutId id="2147483847" r:id="rId57"/>
    <p:sldLayoutId id="2147483848" r:id="rId58"/>
    <p:sldLayoutId id="2147483849" r:id="rId59"/>
    <p:sldLayoutId id="2147483850" r:id="rId60"/>
    <p:sldLayoutId id="2147483851" r:id="rId61"/>
    <p:sldLayoutId id="2147483852" r:id="rId62"/>
    <p:sldLayoutId id="2147483853" r:id="rId63"/>
    <p:sldLayoutId id="2147483854" r:id="rId64"/>
    <p:sldLayoutId id="2147483855" r:id="rId65"/>
    <p:sldLayoutId id="2147483856" r:id="rId66"/>
  </p:sldLayoutIdLst>
  <p:transition spd="med">
    <p:pull/>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4"/>
        <p:cNvGrpSpPr/>
        <p:nvPr/>
      </p:nvGrpSpPr>
      <p:grpSpPr>
        <a:xfrm>
          <a:off x="0" y="0"/>
          <a:ext cx="0" cy="0"/>
          <a:chOff x="0" y="0"/>
          <a:chExt cx="0" cy="0"/>
        </a:xfrm>
      </p:grpSpPr>
      <p:sp>
        <p:nvSpPr>
          <p:cNvPr id="1185" name="Google Shape;1185;p214"/>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6" name="Google Shape;1186;p214"/>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87" name="Google Shape;1187;p21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88" name="Google Shape;1188;p214"/>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1189" name="Google Shape;1189;p214"/>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Presentation Title [View &gt; Master and edit/delete on very top slide master]</a:t>
            </a:r>
            <a:endParaRPr sz="1100" b="0" i="0" u="none" strike="noStrike" cap="none">
              <a:solidFill>
                <a:srgbClr val="000000"/>
              </a:solidFill>
              <a:latin typeface="Arial"/>
              <a:ea typeface="Arial"/>
              <a:cs typeface="Arial"/>
              <a:sym typeface="Arial"/>
            </a:endParaRPr>
          </a:p>
        </p:txBody>
      </p:sp>
      <p:sp>
        <p:nvSpPr>
          <p:cNvPr id="1190" name="Google Shape;1190;p214"/>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Date [View &gt; Master and edit/delete on very top slide master]</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 id="2147483874" r:id="rId18"/>
    <p:sldLayoutId id="2147483875" r:id="rId19"/>
    <p:sldLayoutId id="2147483876" r:id="rId20"/>
    <p:sldLayoutId id="2147483877" r:id="rId21"/>
    <p:sldLayoutId id="2147483878" r:id="rId22"/>
    <p:sldLayoutId id="2147483879" r:id="rId23"/>
    <p:sldLayoutId id="2147483880" r:id="rId24"/>
    <p:sldLayoutId id="2147483881" r:id="rId25"/>
    <p:sldLayoutId id="2147483882" r:id="rId26"/>
    <p:sldLayoutId id="2147483883" r:id="rId27"/>
    <p:sldLayoutId id="2147483884" r:id="rId28"/>
    <p:sldLayoutId id="2147483885" r:id="rId29"/>
    <p:sldLayoutId id="2147483886" r:id="rId30"/>
    <p:sldLayoutId id="2147483887" r:id="rId31"/>
    <p:sldLayoutId id="2147483888" r:id="rId32"/>
    <p:sldLayoutId id="2147483889" r:id="rId33"/>
    <p:sldLayoutId id="2147483890" r:id="rId34"/>
    <p:sldLayoutId id="2147483891" r:id="rId35"/>
    <p:sldLayoutId id="2147483892" r:id="rId36"/>
    <p:sldLayoutId id="2147483893" r:id="rId37"/>
    <p:sldLayoutId id="2147483894" r:id="rId38"/>
    <p:sldLayoutId id="2147483895" r:id="rId39"/>
    <p:sldLayoutId id="2147483896" r:id="rId40"/>
    <p:sldLayoutId id="2147483897" r:id="rId41"/>
    <p:sldLayoutId id="2147483898" r:id="rId42"/>
    <p:sldLayoutId id="2147483899" r:id="rId43"/>
    <p:sldLayoutId id="2147483900" r:id="rId44"/>
    <p:sldLayoutId id="2147483901" r:id="rId45"/>
    <p:sldLayoutId id="2147483902" r:id="rId46"/>
    <p:sldLayoutId id="2147483903" r:id="rId47"/>
    <p:sldLayoutId id="2147483904" r:id="rId48"/>
    <p:sldLayoutId id="2147483905" r:id="rId49"/>
    <p:sldLayoutId id="2147483906" r:id="rId50"/>
    <p:sldLayoutId id="2147483907" r:id="rId51"/>
    <p:sldLayoutId id="2147483908" r:id="rId52"/>
    <p:sldLayoutId id="2147483909" r:id="rId53"/>
    <p:sldLayoutId id="2147483910" r:id="rId54"/>
    <p:sldLayoutId id="2147483911" r:id="rId55"/>
    <p:sldLayoutId id="2147483912" r:id="rId56"/>
    <p:sldLayoutId id="2147483913" r:id="rId57"/>
    <p:sldLayoutId id="2147483914" r:id="rId58"/>
    <p:sldLayoutId id="2147483915" r:id="rId59"/>
    <p:sldLayoutId id="2147483916" r:id="rId60"/>
    <p:sldLayoutId id="2147483917" r:id="rId61"/>
    <p:sldLayoutId id="2147483918" r:id="rId62"/>
    <p:sldLayoutId id="2147483919" r:id="rId63"/>
    <p:sldLayoutId id="2147483920" r:id="rId64"/>
    <p:sldLayoutId id="2147483921" r:id="rId65"/>
    <p:sldLayoutId id="2147483922" r:id="rId66"/>
  </p:sldLayoutIdLst>
  <p:transition spd="med">
    <p:pull/>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1"/>
        <p:cNvGrpSpPr/>
        <p:nvPr/>
      </p:nvGrpSpPr>
      <p:grpSpPr>
        <a:xfrm>
          <a:off x="0" y="0"/>
          <a:ext cx="0" cy="0"/>
          <a:chOff x="0" y="0"/>
          <a:chExt cx="0" cy="0"/>
        </a:xfrm>
      </p:grpSpPr>
      <p:sp>
        <p:nvSpPr>
          <p:cNvPr id="1562" name="Google Shape;1562;p281"/>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3" name="Google Shape;1563;p281"/>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64" name="Google Shape;1564;p28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65" name="Google Shape;1565;p281"/>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1566" name="Google Shape;1566;p281"/>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Presentation Title [View &gt; Master and edit/delete on very top slide master]</a:t>
            </a:r>
            <a:endParaRPr sz="1100" b="0" i="0" u="none" strike="noStrike" cap="none">
              <a:solidFill>
                <a:srgbClr val="000000"/>
              </a:solidFill>
              <a:latin typeface="Arial"/>
              <a:ea typeface="Arial"/>
              <a:cs typeface="Arial"/>
              <a:sym typeface="Arial"/>
            </a:endParaRPr>
          </a:p>
        </p:txBody>
      </p:sp>
      <p:sp>
        <p:nvSpPr>
          <p:cNvPr id="1567" name="Google Shape;1567;p281"/>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Date [View &gt; Master and edit/delete on very top slide master]</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 id="2147483940" r:id="rId18"/>
    <p:sldLayoutId id="2147483941" r:id="rId19"/>
    <p:sldLayoutId id="2147483942" r:id="rId20"/>
    <p:sldLayoutId id="2147483943" r:id="rId21"/>
    <p:sldLayoutId id="2147483944" r:id="rId22"/>
    <p:sldLayoutId id="2147483945" r:id="rId23"/>
    <p:sldLayoutId id="2147483946" r:id="rId24"/>
    <p:sldLayoutId id="2147483947" r:id="rId25"/>
    <p:sldLayoutId id="2147483948" r:id="rId26"/>
    <p:sldLayoutId id="2147483949" r:id="rId27"/>
    <p:sldLayoutId id="2147483950" r:id="rId28"/>
    <p:sldLayoutId id="2147483951" r:id="rId29"/>
    <p:sldLayoutId id="2147483952" r:id="rId30"/>
    <p:sldLayoutId id="2147483953" r:id="rId31"/>
    <p:sldLayoutId id="2147483954" r:id="rId32"/>
    <p:sldLayoutId id="2147483955" r:id="rId33"/>
    <p:sldLayoutId id="2147483956" r:id="rId34"/>
    <p:sldLayoutId id="2147483957" r:id="rId35"/>
    <p:sldLayoutId id="2147483958" r:id="rId36"/>
    <p:sldLayoutId id="2147483959" r:id="rId37"/>
    <p:sldLayoutId id="2147483960" r:id="rId38"/>
    <p:sldLayoutId id="2147483961" r:id="rId39"/>
    <p:sldLayoutId id="2147483962" r:id="rId40"/>
    <p:sldLayoutId id="2147483963" r:id="rId41"/>
    <p:sldLayoutId id="2147483964" r:id="rId42"/>
    <p:sldLayoutId id="2147483965" r:id="rId43"/>
    <p:sldLayoutId id="2147483966" r:id="rId44"/>
    <p:sldLayoutId id="2147483967" r:id="rId45"/>
    <p:sldLayoutId id="2147483968" r:id="rId46"/>
    <p:sldLayoutId id="2147483969" r:id="rId47"/>
    <p:sldLayoutId id="2147483970" r:id="rId48"/>
    <p:sldLayoutId id="2147483971" r:id="rId49"/>
    <p:sldLayoutId id="2147483972" r:id="rId50"/>
    <p:sldLayoutId id="2147483973" r:id="rId51"/>
    <p:sldLayoutId id="2147483974" r:id="rId52"/>
    <p:sldLayoutId id="2147483975" r:id="rId53"/>
    <p:sldLayoutId id="2147483976" r:id="rId54"/>
    <p:sldLayoutId id="2147483977" r:id="rId55"/>
    <p:sldLayoutId id="2147483978" r:id="rId56"/>
    <p:sldLayoutId id="2147483979" r:id="rId57"/>
    <p:sldLayoutId id="2147483980" r:id="rId58"/>
    <p:sldLayoutId id="2147483981" r:id="rId59"/>
    <p:sldLayoutId id="2147483982" r:id="rId60"/>
    <p:sldLayoutId id="2147483983" r:id="rId61"/>
    <p:sldLayoutId id="2147483984" r:id="rId62"/>
    <p:sldLayoutId id="2147483985" r:id="rId63"/>
    <p:sldLayoutId id="2147483986" r:id="rId64"/>
    <p:sldLayoutId id="2147483987" r:id="rId65"/>
    <p:sldLayoutId id="2147483988" r:id="rId66"/>
  </p:sldLayoutIdLst>
  <p:transition spd="med">
    <p:pull/>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07D4D-2156-4A00-A102-75A38AADF1C7}"/>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784D3F-96BF-4101-8539-534476F41F96}"/>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B4FDB-25E3-42C8-BE65-4DC95717DE1D}"/>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57860AE-D7B8-498B-B248-5C8560C3E9BF}" type="datetime1">
              <a:rPr lang="en-US" smtClean="0"/>
              <a:t>6/7/2023</a:t>
            </a:fld>
            <a:endParaRPr lang="en-US"/>
          </a:p>
        </p:txBody>
      </p:sp>
      <p:sp>
        <p:nvSpPr>
          <p:cNvPr id="5" name="Footer Placeholder 4">
            <a:extLst>
              <a:ext uri="{FF2B5EF4-FFF2-40B4-BE49-F238E27FC236}">
                <a16:creationId xmlns:a16="http://schemas.microsoft.com/office/drawing/2014/main" id="{07429E7C-F844-4E98-ADBC-A125D12F4F85}"/>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Cloud Academy Capstone Presentation</a:t>
            </a:r>
          </a:p>
        </p:txBody>
      </p:sp>
      <p:sp>
        <p:nvSpPr>
          <p:cNvPr id="6" name="Slide Number Placeholder 5">
            <a:extLst>
              <a:ext uri="{FF2B5EF4-FFF2-40B4-BE49-F238E27FC236}">
                <a16:creationId xmlns:a16="http://schemas.microsoft.com/office/drawing/2014/main" id="{080986BD-6438-4EF2-BCF0-3D40F7CDBEBF}"/>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6655473-6E50-48FF-850C-D089B3F8A436}" type="slidenum">
              <a:rPr lang="en-US" smtClean="0"/>
              <a:t>‹#›</a:t>
            </a:fld>
            <a:endParaRPr lang="en-US"/>
          </a:p>
        </p:txBody>
      </p:sp>
    </p:spTree>
    <p:extLst>
      <p:ext uri="{BB962C8B-B14F-4D97-AF65-F5344CB8AC3E}">
        <p14:creationId xmlns:p14="http://schemas.microsoft.com/office/powerpoint/2010/main" val="2003109470"/>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12.xml"/></Relationships>
</file>

<file path=ppt/slides/_rels/slide11.xml.rels><?xml version="1.0" encoding="UTF-8" standalone="yes"?>
<Relationships xmlns="http://schemas.openxmlformats.org/package/2006/relationships"><Relationship Id="rId8" Type="http://schemas.openxmlformats.org/officeDocument/2006/relationships/hyperlink" Target="https://o3b7n4u0j0.execute-api.us-east-1.amazonaws.com/test/upload" TargetMode="External"/><Relationship Id="rId3" Type="http://schemas.openxmlformats.org/officeDocument/2006/relationships/hyperlink" Target="https://h9gush0kef.execute-api.us-east-1.amazonaws.com/test/postdata" TargetMode="External"/><Relationship Id="rId7" Type="http://schemas.openxmlformats.org/officeDocument/2006/relationships/hyperlink" Target="https://yp1edty05l.execute-api.us-east-1.amazonaws.com/test/postdata" TargetMode="External"/><Relationship Id="rId2" Type="http://schemas.openxmlformats.org/officeDocument/2006/relationships/image" Target="../media/image3.jpeg"/><Relationship Id="rId1" Type="http://schemas.openxmlformats.org/officeDocument/2006/relationships/slideLayout" Target="../slideLayouts/slideLayout53.xml"/><Relationship Id="rId6" Type="http://schemas.openxmlformats.org/officeDocument/2006/relationships/hyperlink" Target="https://rnqkust8vb.execute-api.us-east-1.amazonaws.com/v1/update_rds" TargetMode="External"/><Relationship Id="rId5" Type="http://schemas.openxmlformats.org/officeDocument/2006/relationships/hyperlink" Target="https://rnqkust8vb.execute-api.us-east-1.amazonaws.com/v1/participants" TargetMode="External"/><Relationship Id="rId4" Type="http://schemas.openxmlformats.org/officeDocument/2006/relationships/hyperlink" Target="https://rnqkust8vb.execute-api.us-east-1.amazonaws.com/v1/even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0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hyperlink" Target="https://docs.aws.amazon.com/sns/latest/dg/welcome.html" TargetMode="External"/><Relationship Id="rId3" Type="http://schemas.openxmlformats.org/officeDocument/2006/relationships/hyperlink" Target="https://docs.aws.amazon.com/lambda/latest/dg/with-s3.html" TargetMode="External"/><Relationship Id="rId7" Type="http://schemas.openxmlformats.org/officeDocument/2006/relationships/hyperlink" Target="https://docs.aws.amazon.com/AWSSimpleQueueService/latest/SQSDeveloperGuide/welcome.html" TargetMode="External"/><Relationship Id="rId2" Type="http://schemas.openxmlformats.org/officeDocument/2006/relationships/notesSlide" Target="../notesSlides/notesSlide10.xml"/><Relationship Id="rId1" Type="http://schemas.openxmlformats.org/officeDocument/2006/relationships/slideLayout" Target="../slideLayouts/slideLayout295.xml"/><Relationship Id="rId6" Type="http://schemas.openxmlformats.org/officeDocument/2006/relationships/hyperlink" Target="https://docs.aws.amazon.com/AmazonRDS/latest/UserGuide/CHAP_GettingStarted.html" TargetMode="External"/><Relationship Id="rId5" Type="http://schemas.openxmlformats.org/officeDocument/2006/relationships/hyperlink" Target="https://docs.aws.amazon.com/step-functions/latest/dg/welcome.html" TargetMode="External"/><Relationship Id="rId4" Type="http://schemas.openxmlformats.org/officeDocument/2006/relationships/hyperlink" Target="https://docs.aws.amazon.com/cognito/latest/developerguide/tutorial-create-user-pool.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6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1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323.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98.xml"/><Relationship Id="rId5" Type="http://schemas.openxmlformats.org/officeDocument/2006/relationships/image" Target="../media/image18.pn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8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943"/>
        <p:cNvGrpSpPr/>
        <p:nvPr/>
      </p:nvGrpSpPr>
      <p:grpSpPr>
        <a:xfrm>
          <a:off x="0" y="0"/>
          <a:ext cx="0" cy="0"/>
          <a:chOff x="0" y="0"/>
          <a:chExt cx="0" cy="0"/>
        </a:xfrm>
      </p:grpSpPr>
      <p:pic>
        <p:nvPicPr>
          <p:cNvPr id="7" name="Picture 6" descr="A logo with a guitar in the shape of a map&#10;&#10;Description automatically generated with low confidence">
            <a:extLst>
              <a:ext uri="{FF2B5EF4-FFF2-40B4-BE49-F238E27FC236}">
                <a16:creationId xmlns:a16="http://schemas.microsoft.com/office/drawing/2014/main" id="{A64E2A10-35AF-45BD-98F6-AAA4FDC4A109}"/>
              </a:ext>
            </a:extLst>
          </p:cNvPr>
          <p:cNvPicPr>
            <a:picLocks noChangeAspect="1"/>
          </p:cNvPicPr>
          <p:nvPr/>
        </p:nvPicPr>
        <p:blipFill>
          <a:blip r:embed="rId3"/>
          <a:stretch>
            <a:fillRect/>
          </a:stretch>
        </p:blipFill>
        <p:spPr>
          <a:xfrm>
            <a:off x="2692001" y="585240"/>
            <a:ext cx="3986297" cy="4080596"/>
          </a:xfrm>
          <a:prstGeom prst="rect">
            <a:avLst/>
          </a:prstGeom>
        </p:spPr>
      </p:pic>
      <p:grpSp>
        <p:nvGrpSpPr>
          <p:cNvPr id="1945" name="Google Shape;1945;p348"/>
          <p:cNvGrpSpPr/>
          <p:nvPr/>
        </p:nvGrpSpPr>
        <p:grpSpPr>
          <a:xfrm>
            <a:off x="0" y="0"/>
            <a:ext cx="9144000" cy="5143500"/>
            <a:chOff x="0" y="0"/>
            <a:chExt cx="12192000" cy="6858000"/>
          </a:xfrm>
        </p:grpSpPr>
        <p:sp>
          <p:nvSpPr>
            <p:cNvPr id="1946" name="Google Shape;1946;p348"/>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chemeClr val="tx2"/>
            </a:solidFill>
            <a:ln>
              <a:solidFill>
                <a:schemeClr val="bg1"/>
              </a:solid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947" name="Google Shape;1947;p348"/>
            <p:cNvPicPr preferRelativeResize="0"/>
            <p:nvPr/>
          </p:nvPicPr>
          <p:blipFill rotWithShape="1">
            <a:blip r:embed="rId4">
              <a:alphaModFix/>
            </a:blip>
            <a:srcRect/>
            <a:stretch/>
          </p:blipFill>
          <p:spPr>
            <a:xfrm>
              <a:off x="185139" y="5330952"/>
              <a:ext cx="1636775" cy="1351186"/>
            </a:xfrm>
            <a:prstGeom prst="rect">
              <a:avLst/>
            </a:prstGeom>
            <a:noFill/>
            <a:ln>
              <a:noFill/>
            </a:ln>
          </p:spPr>
        </p:pic>
      </p:grpSp>
      <p:sp>
        <p:nvSpPr>
          <p:cNvPr id="1948" name="Google Shape;1948;p348"/>
          <p:cNvSpPr txBox="1">
            <a:spLocks noGrp="1"/>
          </p:cNvSpPr>
          <p:nvPr>
            <p:ph type="subTitle" idx="1"/>
          </p:nvPr>
        </p:nvSpPr>
        <p:spPr>
          <a:xfrm>
            <a:off x="247675" y="2763774"/>
            <a:ext cx="4189800" cy="536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 sz="1300" b="1" dirty="0">
                <a:solidFill>
                  <a:schemeClr val="tx1"/>
                </a:solidFill>
              </a:rPr>
              <a:t>Cloud Academy Capstone Presentation</a:t>
            </a:r>
            <a:endParaRPr sz="1300" b="1" dirty="0">
              <a:solidFill>
                <a:schemeClr val="tx1"/>
              </a:solidFill>
            </a:endParaRPr>
          </a:p>
          <a:p>
            <a:pPr marL="0" indent="0"/>
            <a:r>
              <a:rPr lang="en" sz="1300" dirty="0">
                <a:solidFill>
                  <a:schemeClr val="tx1"/>
                </a:solidFill>
              </a:rPr>
              <a:t>By </a:t>
            </a:r>
            <a:r>
              <a:rPr lang="en" sz="1300" dirty="0"/>
              <a:t>Navansh Aggarwal, Sivavithyaa Shree, Vinay Majji</a:t>
            </a:r>
          </a:p>
        </p:txBody>
      </p:sp>
      <p:sp>
        <p:nvSpPr>
          <p:cNvPr id="1949" name="Google Shape;1949;p348"/>
          <p:cNvSpPr txBox="1">
            <a:spLocks noGrp="1"/>
          </p:cNvSpPr>
          <p:nvPr>
            <p:ph type="ctrTitle"/>
          </p:nvPr>
        </p:nvSpPr>
        <p:spPr>
          <a:xfrm>
            <a:off x="332184" y="321467"/>
            <a:ext cx="5563800" cy="1509000"/>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dk1"/>
              </a:buClr>
              <a:buSzPts val="3400"/>
              <a:buFont typeface="Georgia"/>
              <a:buNone/>
            </a:pPr>
            <a:r>
              <a:rPr lang="en" sz="3400" b="1" i="0" u="none" strike="noStrike" cap="none">
                <a:solidFill>
                  <a:schemeClr val="tx1"/>
                </a:solidFill>
                <a:latin typeface="Georgia"/>
                <a:ea typeface="Georgia"/>
                <a:cs typeface="Georgia"/>
                <a:sym typeface="Georgia"/>
              </a:rPr>
              <a:t>INJOY</a:t>
            </a:r>
            <a:r>
              <a:rPr lang="en" sz="3400" b="0" i="0" u="none" strike="noStrike" cap="none">
                <a:solidFill>
                  <a:schemeClr val="tx1"/>
                </a:solidFill>
                <a:latin typeface="Georgia"/>
                <a:ea typeface="Georgia"/>
                <a:cs typeface="Georgia"/>
                <a:sym typeface="Georgia"/>
              </a:rPr>
              <a:t> </a:t>
            </a:r>
            <a:br>
              <a:rPr lang="en" sz="3400" b="0" i="0" u="none" strike="noStrike" cap="none">
                <a:solidFill>
                  <a:schemeClr val="tx1"/>
                </a:solidFill>
                <a:latin typeface="Georgia"/>
                <a:ea typeface="Georgia"/>
                <a:cs typeface="Georgia"/>
                <a:sym typeface="Georgia"/>
              </a:rPr>
            </a:br>
            <a:r>
              <a:rPr lang="en" sz="1800" b="1" i="0" u="none" strike="noStrike" cap="none">
                <a:solidFill>
                  <a:schemeClr val="tx1"/>
                </a:solidFill>
                <a:latin typeface="Georgia"/>
                <a:ea typeface="Georgia"/>
                <a:cs typeface="Georgia"/>
                <a:sym typeface="Georgia"/>
              </a:rPr>
              <a:t>An Event Management System</a:t>
            </a:r>
            <a:endParaRPr sz="1800" b="1" i="0" u="none" strike="noStrike" cap="none">
              <a:solidFill>
                <a:schemeClr val="tx1"/>
              </a:solidFill>
              <a:latin typeface="Georgia"/>
              <a:ea typeface="Georgia"/>
              <a:cs typeface="Georgia"/>
              <a:sym typeface="Georgi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pic>
        <p:nvPicPr>
          <p:cNvPr id="2045" name="Google Shape;2045;p358"/>
          <p:cNvPicPr preferRelativeResize="0">
            <a:picLocks noGrp="1"/>
          </p:cNvPicPr>
          <p:nvPr>
            <p:ph type="pic" idx="2"/>
          </p:nvPr>
        </p:nvPicPr>
        <p:blipFill rotWithShape="1">
          <a:blip r:embed="rId3">
            <a:alphaModFix/>
          </a:blip>
          <a:srcRect l="46623" t="4865" r="2410" b="4521"/>
          <a:stretch/>
        </p:blipFill>
        <p:spPr>
          <a:xfrm>
            <a:off x="4000500" y="0"/>
            <a:ext cx="5143500" cy="5143500"/>
          </a:xfrm>
          <a:prstGeom prst="rect">
            <a:avLst/>
          </a:prstGeom>
          <a:noFill/>
          <a:ln>
            <a:noFill/>
          </a:ln>
        </p:spPr>
      </p:pic>
      <p:sp>
        <p:nvSpPr>
          <p:cNvPr id="2046" name="Google Shape;2046;p358"/>
          <p:cNvSpPr txBox="1">
            <a:spLocks noGrp="1"/>
          </p:cNvSpPr>
          <p:nvPr>
            <p:ph type="subTitle" idx="1"/>
          </p:nvPr>
        </p:nvSpPr>
        <p:spPr>
          <a:xfrm>
            <a:off x="332185" y="2969514"/>
            <a:ext cx="3506400" cy="445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 dirty="0"/>
              <a:t>Injoy Event Management System</a:t>
            </a:r>
            <a:endParaRPr dirty="0"/>
          </a:p>
        </p:txBody>
      </p:sp>
      <p:sp>
        <p:nvSpPr>
          <p:cNvPr id="2047" name="Google Shape;2047;p358"/>
          <p:cNvSpPr txBox="1">
            <a:spLocks noGrp="1"/>
          </p:cNvSpPr>
          <p:nvPr>
            <p:ph type="ctrTitle"/>
          </p:nvPr>
        </p:nvSpPr>
        <p:spPr>
          <a:xfrm>
            <a:off x="332185" y="563166"/>
            <a:ext cx="3506400" cy="2008500"/>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dk1"/>
              </a:buClr>
              <a:buSzPts val="3300"/>
              <a:buFont typeface="Georgia"/>
              <a:buNone/>
            </a:pPr>
            <a:r>
              <a:rPr lang="en" dirty="0"/>
              <a:t>Technical Demo</a:t>
            </a:r>
            <a:endParaRPr sz="3300" b="0" i="0" u="none" strike="noStrike" cap="none" dirty="0">
              <a:solidFill>
                <a:schemeClr val="dk1"/>
              </a:solidFill>
              <a:latin typeface="Georgia"/>
              <a:ea typeface="Georgia"/>
              <a:cs typeface="Georgia"/>
              <a:sym typeface="Georgia"/>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with a guitar in the shape of a map&#10;&#10;Description automatically generated with low confidence">
            <a:extLst>
              <a:ext uri="{FF2B5EF4-FFF2-40B4-BE49-F238E27FC236}">
                <a16:creationId xmlns:a16="http://schemas.microsoft.com/office/drawing/2014/main" id="{C76B3CA7-96AB-4AB2-AFC5-3D9675CCAF00}"/>
              </a:ext>
            </a:extLst>
          </p:cNvPr>
          <p:cNvPicPr>
            <a:picLocks noChangeAspect="1"/>
          </p:cNvPicPr>
          <p:nvPr/>
        </p:nvPicPr>
        <p:blipFill>
          <a:blip r:embed="rId2"/>
          <a:stretch>
            <a:fillRect/>
          </a:stretch>
        </p:blipFill>
        <p:spPr>
          <a:xfrm>
            <a:off x="8082563" y="0"/>
            <a:ext cx="1061437" cy="1086546"/>
          </a:xfrm>
          <a:prstGeom prst="rect">
            <a:avLst/>
          </a:prstGeom>
        </p:spPr>
      </p:pic>
      <p:sp>
        <p:nvSpPr>
          <p:cNvPr id="2" name="Text Placeholder 1">
            <a:extLst>
              <a:ext uri="{FF2B5EF4-FFF2-40B4-BE49-F238E27FC236}">
                <a16:creationId xmlns:a16="http://schemas.microsoft.com/office/drawing/2014/main" id="{47FCCB11-E802-401E-AAED-7B761D04685C}"/>
              </a:ext>
            </a:extLst>
          </p:cNvPr>
          <p:cNvSpPr>
            <a:spLocks noGrp="1"/>
          </p:cNvSpPr>
          <p:nvPr>
            <p:ph type="body" idx="1"/>
          </p:nvPr>
        </p:nvSpPr>
        <p:spPr>
          <a:xfrm>
            <a:off x="371329" y="893795"/>
            <a:ext cx="8479500" cy="4283397"/>
          </a:xfrm>
        </p:spPr>
        <p:txBody>
          <a:bodyPr/>
          <a:lstStyle/>
          <a:p>
            <a:pPr marL="152400" indent="0" algn="just">
              <a:buNone/>
            </a:pPr>
            <a:r>
              <a:rPr lang="en-US" sz="1400" b="1" i="0" dirty="0">
                <a:solidFill>
                  <a:srgbClr val="1F1F1F"/>
                </a:solidFill>
                <a:effectLst/>
                <a:latin typeface="Google Sans"/>
              </a:rPr>
              <a:t>Create Event:</a:t>
            </a:r>
            <a:r>
              <a:rPr lang="en-US" sz="1400" b="1" dirty="0">
                <a:solidFill>
                  <a:srgbClr val="1F1F1F"/>
                </a:solidFill>
                <a:latin typeface="Google Sans"/>
              </a:rPr>
              <a:t> </a:t>
            </a:r>
            <a:endParaRPr lang="en-US" sz="1400" dirty="0"/>
          </a:p>
          <a:p>
            <a:pPr marL="152400" indent="0" algn="just">
              <a:buNone/>
            </a:pPr>
            <a:r>
              <a:rPr lang="en-US" b="0" i="0" dirty="0">
                <a:effectLst/>
                <a:hlinkClick r:id="rId3"/>
              </a:rPr>
              <a:t>https://</a:t>
            </a:r>
            <a:r>
              <a:rPr lang="en-US" dirty="0">
                <a:hlinkClick r:id="rId3"/>
              </a:rPr>
              <a:t>h9gush0kef</a:t>
            </a:r>
            <a:r>
              <a:rPr lang="en-US" b="0" i="0" dirty="0">
                <a:effectLst/>
                <a:hlinkClick r:id="rId3"/>
              </a:rPr>
              <a:t>.execute-api.us-east-1.amazonaws.com/</a:t>
            </a:r>
            <a:r>
              <a:rPr lang="en-US" dirty="0">
                <a:hlinkClick r:id="rId3"/>
              </a:rPr>
              <a:t>test</a:t>
            </a:r>
            <a:r>
              <a:rPr lang="en-US" b="0" i="0" dirty="0">
                <a:effectLst/>
                <a:hlinkClick r:id="rId3"/>
              </a:rPr>
              <a:t>/postdata</a:t>
            </a:r>
            <a:r>
              <a:rPr lang="en-US" dirty="0">
                <a:solidFill>
                  <a:srgbClr val="1F1F1F"/>
                </a:solidFill>
                <a:latin typeface="Google Sans"/>
              </a:rPr>
              <a:t> </a:t>
            </a:r>
            <a:endParaRPr lang="en-US" dirty="0"/>
          </a:p>
          <a:p>
            <a:pPr marL="152400" indent="0" algn="just">
              <a:buNone/>
            </a:pPr>
            <a:endParaRPr lang="en-US" dirty="0">
              <a:solidFill>
                <a:srgbClr val="1F1F1F"/>
              </a:solidFill>
              <a:latin typeface="Google Sans"/>
            </a:endParaRPr>
          </a:p>
          <a:p>
            <a:pPr marL="152400" indent="0" algn="just">
              <a:buNone/>
            </a:pPr>
            <a:r>
              <a:rPr lang="en-US" sz="1400" b="1" i="0" dirty="0">
                <a:solidFill>
                  <a:srgbClr val="1F1F1F"/>
                </a:solidFill>
                <a:effectLst/>
                <a:latin typeface="Google Sans"/>
              </a:rPr>
              <a:t>Get Event details:</a:t>
            </a:r>
            <a:r>
              <a:rPr lang="en-US" sz="1400" b="1" dirty="0">
                <a:solidFill>
                  <a:srgbClr val="1F1F1F"/>
                </a:solidFill>
                <a:latin typeface="Google Sans"/>
              </a:rPr>
              <a:t> </a:t>
            </a:r>
          </a:p>
          <a:p>
            <a:pPr marL="152400" indent="0" algn="just">
              <a:buNone/>
            </a:pPr>
            <a:r>
              <a:rPr lang="en-US" b="0" i="0" dirty="0">
                <a:effectLst/>
                <a:hlinkClick r:id="rId4"/>
              </a:rPr>
              <a:t>https://</a:t>
            </a:r>
            <a:r>
              <a:rPr lang="en-US" dirty="0">
                <a:hlinkClick r:id="rId4"/>
              </a:rPr>
              <a:t>rnqkust8vb</a:t>
            </a:r>
            <a:r>
              <a:rPr lang="en-US" b="0" i="0" dirty="0">
                <a:effectLst/>
                <a:hlinkClick r:id="rId4"/>
              </a:rPr>
              <a:t>.execute-api.us-east-1.amazonaws.com/v1/</a:t>
            </a:r>
            <a:r>
              <a:rPr lang="en-US" dirty="0">
                <a:hlinkClick r:id="rId4"/>
              </a:rPr>
              <a:t>events</a:t>
            </a:r>
            <a:endParaRPr lang="en-US" dirty="0"/>
          </a:p>
          <a:p>
            <a:pPr marL="152400" indent="0" algn="just">
              <a:buNone/>
            </a:pPr>
            <a:endParaRPr lang="en-US" dirty="0">
              <a:solidFill>
                <a:srgbClr val="1F1F1F"/>
              </a:solidFill>
              <a:latin typeface="Google Sans"/>
            </a:endParaRPr>
          </a:p>
          <a:p>
            <a:pPr marL="152400" indent="0" algn="just">
              <a:buNone/>
            </a:pPr>
            <a:r>
              <a:rPr lang="en-US" sz="1400" b="1" i="0" dirty="0">
                <a:solidFill>
                  <a:srgbClr val="1F1F1F"/>
                </a:solidFill>
                <a:effectLst/>
                <a:latin typeface="Google Sans"/>
              </a:rPr>
              <a:t>Get Participant Details:</a:t>
            </a:r>
            <a:r>
              <a:rPr lang="en-US" sz="1600" b="1" dirty="0">
                <a:solidFill>
                  <a:srgbClr val="1F1F1F"/>
                </a:solidFill>
                <a:latin typeface="Google Sans"/>
              </a:rPr>
              <a:t> </a:t>
            </a:r>
          </a:p>
          <a:p>
            <a:pPr marL="152400" indent="0" algn="just">
              <a:buNone/>
            </a:pPr>
            <a:r>
              <a:rPr lang="en-US" b="0" i="0" dirty="0">
                <a:effectLst/>
                <a:hlinkClick r:id="rId5"/>
              </a:rPr>
              <a:t>https://</a:t>
            </a:r>
            <a:r>
              <a:rPr lang="en-US" dirty="0">
                <a:hlinkClick r:id="rId5"/>
              </a:rPr>
              <a:t>rnqkust8vb</a:t>
            </a:r>
            <a:r>
              <a:rPr lang="en-US" b="0" i="0" dirty="0">
                <a:effectLst/>
                <a:hlinkClick r:id="rId5"/>
              </a:rPr>
              <a:t>.execute-api.us-east-1.amazonaws.com/v1/</a:t>
            </a:r>
            <a:r>
              <a:rPr lang="en-US" dirty="0">
                <a:hlinkClick r:id="rId5"/>
              </a:rPr>
              <a:t>participants</a:t>
            </a:r>
            <a:r>
              <a:rPr lang="en-US" dirty="0">
                <a:solidFill>
                  <a:srgbClr val="1F1F1F"/>
                </a:solidFill>
                <a:latin typeface="Google Sans"/>
              </a:rPr>
              <a:t> </a:t>
            </a:r>
            <a:endParaRPr lang="en-US" dirty="0"/>
          </a:p>
          <a:p>
            <a:pPr marL="152400" indent="0" algn="just">
              <a:buNone/>
            </a:pPr>
            <a:endParaRPr lang="en-US" dirty="0">
              <a:solidFill>
                <a:srgbClr val="1F1F1F"/>
              </a:solidFill>
              <a:latin typeface="Google Sans"/>
            </a:endParaRPr>
          </a:p>
          <a:p>
            <a:pPr marL="152400" indent="0" algn="just">
              <a:buNone/>
            </a:pPr>
            <a:r>
              <a:rPr lang="en-US" sz="1400" b="1" i="0" dirty="0">
                <a:solidFill>
                  <a:srgbClr val="1F1F1F"/>
                </a:solidFill>
                <a:effectLst/>
                <a:latin typeface="Google Sans"/>
              </a:rPr>
              <a:t>Update Events:</a:t>
            </a:r>
            <a:r>
              <a:rPr lang="en-US" sz="1400" b="1" dirty="0">
                <a:solidFill>
                  <a:srgbClr val="1F1F1F"/>
                </a:solidFill>
                <a:latin typeface="Google Sans"/>
              </a:rPr>
              <a:t> </a:t>
            </a:r>
            <a:endParaRPr lang="en-US" sz="1400" b="1" i="0" dirty="0">
              <a:solidFill>
                <a:srgbClr val="1F1F1F"/>
              </a:solidFill>
              <a:effectLst/>
              <a:latin typeface="Google Sans"/>
            </a:endParaRPr>
          </a:p>
          <a:p>
            <a:pPr marL="152400" indent="0" algn="just">
              <a:buNone/>
            </a:pPr>
            <a:r>
              <a:rPr lang="en-US" b="0" i="0" dirty="0">
                <a:effectLst/>
                <a:hlinkClick r:id="rId6"/>
              </a:rPr>
              <a:t>https://</a:t>
            </a:r>
            <a:r>
              <a:rPr lang="en-US" dirty="0">
                <a:hlinkClick r:id="rId6"/>
              </a:rPr>
              <a:t>rnqkust8vb</a:t>
            </a:r>
            <a:r>
              <a:rPr lang="en-US" b="0" i="0" dirty="0">
                <a:effectLst/>
                <a:hlinkClick r:id="rId6"/>
              </a:rPr>
              <a:t>.execute-api.us-east-1.amazonaws.com/v1/</a:t>
            </a:r>
            <a:r>
              <a:rPr lang="en-US" dirty="0">
                <a:hlinkClick r:id="rId6"/>
              </a:rPr>
              <a:t>update_rds</a:t>
            </a:r>
            <a:endParaRPr lang="en-US" dirty="0"/>
          </a:p>
          <a:p>
            <a:pPr marL="152400" indent="0" algn="just">
              <a:buNone/>
            </a:pPr>
            <a:endParaRPr lang="en-US" sz="1100" dirty="0">
              <a:solidFill>
                <a:srgbClr val="1F1F1F"/>
              </a:solidFill>
              <a:latin typeface="Google Sans"/>
            </a:endParaRPr>
          </a:p>
          <a:p>
            <a:pPr marL="152400" indent="0" algn="just">
              <a:buNone/>
            </a:pPr>
            <a:r>
              <a:rPr lang="en-US" sz="1400" b="1" i="0" dirty="0">
                <a:solidFill>
                  <a:srgbClr val="1F1F1F"/>
                </a:solidFill>
                <a:effectLst/>
                <a:latin typeface="Google Sans"/>
              </a:rPr>
              <a:t>Register for Event:</a:t>
            </a:r>
            <a:r>
              <a:rPr lang="en-US" sz="1400" b="1" dirty="0">
                <a:solidFill>
                  <a:srgbClr val="1F1F1F"/>
                </a:solidFill>
                <a:latin typeface="Google Sans"/>
              </a:rPr>
              <a:t> </a:t>
            </a:r>
            <a:endParaRPr lang="en-US" sz="1400" b="1" i="0" dirty="0">
              <a:solidFill>
                <a:srgbClr val="1F1F1F"/>
              </a:solidFill>
              <a:effectLst/>
              <a:latin typeface="Google Sans"/>
            </a:endParaRPr>
          </a:p>
          <a:p>
            <a:pPr marL="152400" indent="0" algn="just">
              <a:buNone/>
            </a:pPr>
            <a:r>
              <a:rPr lang="en-US" b="0" i="0" dirty="0">
                <a:effectLst/>
                <a:hlinkClick r:id="rId7"/>
              </a:rPr>
              <a:t>https://</a:t>
            </a:r>
            <a:r>
              <a:rPr lang="en-US" dirty="0">
                <a:hlinkClick r:id="rId7"/>
              </a:rPr>
              <a:t>yp1edty05l</a:t>
            </a:r>
            <a:r>
              <a:rPr lang="en-US" b="0" i="0" dirty="0">
                <a:effectLst/>
                <a:hlinkClick r:id="rId7"/>
              </a:rPr>
              <a:t>.execute-api.us-east-1.amazonaws.com/test/</a:t>
            </a:r>
            <a:r>
              <a:rPr lang="en-US" dirty="0">
                <a:hlinkClick r:id="rId7"/>
              </a:rPr>
              <a:t>postdata</a:t>
            </a:r>
            <a:r>
              <a:rPr lang="en-US" dirty="0">
                <a:solidFill>
                  <a:srgbClr val="1F1F1F"/>
                </a:solidFill>
                <a:latin typeface="Google Sans"/>
              </a:rPr>
              <a:t> </a:t>
            </a:r>
            <a:endParaRPr lang="en-US" dirty="0"/>
          </a:p>
          <a:p>
            <a:pPr marL="152400" indent="0" algn="just">
              <a:buNone/>
            </a:pPr>
            <a:endParaRPr lang="en-US" dirty="0">
              <a:solidFill>
                <a:srgbClr val="1F1F1F"/>
              </a:solidFill>
              <a:latin typeface="Google Sans"/>
            </a:endParaRPr>
          </a:p>
          <a:p>
            <a:pPr marL="152400" indent="0" algn="just">
              <a:buNone/>
            </a:pPr>
            <a:r>
              <a:rPr lang="en-US" sz="1400" b="1" i="0" dirty="0">
                <a:solidFill>
                  <a:srgbClr val="1F1F1F"/>
                </a:solidFill>
                <a:effectLst/>
                <a:latin typeface="Google Sans"/>
              </a:rPr>
              <a:t>Upload Photos:</a:t>
            </a:r>
            <a:r>
              <a:rPr lang="en-US" sz="1400" b="1" dirty="0">
                <a:solidFill>
                  <a:srgbClr val="1F1F1F"/>
                </a:solidFill>
                <a:latin typeface="Google Sans"/>
              </a:rPr>
              <a:t> </a:t>
            </a:r>
            <a:endParaRPr lang="en-US" sz="1400" b="1" i="0" dirty="0">
              <a:solidFill>
                <a:srgbClr val="1F1F1F"/>
              </a:solidFill>
              <a:effectLst/>
              <a:latin typeface="Google Sans"/>
            </a:endParaRPr>
          </a:p>
          <a:p>
            <a:pPr marL="152400" indent="0" algn="just">
              <a:buNone/>
            </a:pPr>
            <a:r>
              <a:rPr lang="en-US" b="0" i="0" dirty="0">
                <a:effectLst/>
                <a:hlinkClick r:id="rId8"/>
              </a:rPr>
              <a:t>https://o3b7n4u0j0.execute-api.us-east-1.amazonaws.com/test/upload</a:t>
            </a:r>
            <a:endParaRPr lang="en-US" dirty="0"/>
          </a:p>
        </p:txBody>
      </p:sp>
      <p:sp>
        <p:nvSpPr>
          <p:cNvPr id="3" name="TextBox 2">
            <a:extLst>
              <a:ext uri="{FF2B5EF4-FFF2-40B4-BE49-F238E27FC236}">
                <a16:creationId xmlns:a16="http://schemas.microsoft.com/office/drawing/2014/main" id="{63E4E3B5-89F8-5C85-07F2-054513DBF994}"/>
              </a:ext>
            </a:extLst>
          </p:cNvPr>
          <p:cNvSpPr txBox="1"/>
          <p:nvPr/>
        </p:nvSpPr>
        <p:spPr>
          <a:xfrm>
            <a:off x="421188" y="34681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Georgia"/>
              </a:rPr>
              <a:t>API Links</a:t>
            </a:r>
            <a:endParaRPr lang="en-US" sz="2000"/>
          </a:p>
        </p:txBody>
      </p:sp>
      <p:sp>
        <p:nvSpPr>
          <p:cNvPr id="4" name="Slide Number Placeholder 3">
            <a:extLst>
              <a:ext uri="{FF2B5EF4-FFF2-40B4-BE49-F238E27FC236}">
                <a16:creationId xmlns:a16="http://schemas.microsoft.com/office/drawing/2014/main" id="{FF6FBDB1-1437-4F87-9E69-94DB3D3373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1469048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3" name="Google Shape;2053;p359"/>
          <p:cNvSpPr txBox="1">
            <a:spLocks noGrp="1"/>
          </p:cNvSpPr>
          <p:nvPr>
            <p:ph type="body" idx="1"/>
          </p:nvPr>
        </p:nvSpPr>
        <p:spPr>
          <a:prstGeom prst="rect">
            <a:avLst/>
          </a:prstGeom>
          <a:noFill/>
          <a:ln>
            <a:noFill/>
          </a:ln>
        </p:spPr>
        <p:txBody>
          <a:bodyPr spcFirstLastPara="1" wrap="square" lIns="0" tIns="0" rIns="0" bIns="0" anchor="t" anchorCtr="0">
            <a:noAutofit/>
          </a:bodyPr>
          <a:lstStyle/>
          <a:p>
            <a:pPr marL="171450" indent="-171450">
              <a:buClr>
                <a:schemeClr val="lt1"/>
              </a:buClr>
              <a:buSzPts val="900"/>
            </a:pPr>
            <a:r>
              <a:rPr lang="en" dirty="0">
                <a:solidFill>
                  <a:schemeClr val="tx1"/>
                </a:solidFill>
              </a:rPr>
              <a:t>To create a front-end web application for Injoy event management system with all the necessary functionalities.</a:t>
            </a:r>
          </a:p>
          <a:p>
            <a:pPr marL="171450" indent="-171450">
              <a:buClr>
                <a:schemeClr val="lt1"/>
              </a:buClr>
              <a:buSzPts val="900"/>
            </a:pPr>
            <a:endParaRPr lang="en" dirty="0">
              <a:solidFill>
                <a:schemeClr val="tx1"/>
              </a:solidFill>
            </a:endParaRPr>
          </a:p>
          <a:p>
            <a:pPr marL="171450" indent="-171450">
              <a:buClr>
                <a:schemeClr val="lt1"/>
              </a:buClr>
              <a:buSzPts val="900"/>
            </a:pPr>
            <a:r>
              <a:rPr lang="en" dirty="0">
                <a:solidFill>
                  <a:schemeClr val="tx1"/>
                </a:solidFill>
              </a:rPr>
              <a:t>To add payment gateway for participants to securely pay for events.</a:t>
            </a:r>
          </a:p>
          <a:p>
            <a:pPr marL="171450" indent="-171450">
              <a:buClr>
                <a:schemeClr val="lt1"/>
              </a:buClr>
              <a:buSzPts val="900"/>
            </a:pPr>
            <a:endParaRPr lang="en" dirty="0">
              <a:solidFill>
                <a:schemeClr val="tx1"/>
              </a:solidFill>
            </a:endParaRPr>
          </a:p>
          <a:p>
            <a:pPr marL="171450" indent="-171450">
              <a:buClr>
                <a:schemeClr val="lt1"/>
              </a:buClr>
              <a:buSzPts val="900"/>
            </a:pPr>
            <a:r>
              <a:rPr lang="en" dirty="0">
                <a:solidFill>
                  <a:schemeClr val="tx1"/>
                </a:solidFill>
              </a:rPr>
              <a:t>To integrate discounts, coupons and other features.</a:t>
            </a:r>
          </a:p>
          <a:p>
            <a:pPr marL="171450" indent="-171450">
              <a:buClr>
                <a:schemeClr val="lt1"/>
              </a:buClr>
              <a:buSzPts val="900"/>
            </a:pPr>
            <a:endParaRPr lang="en" dirty="0">
              <a:solidFill>
                <a:schemeClr val="tx1"/>
              </a:solidFill>
            </a:endParaRPr>
          </a:p>
          <a:p>
            <a:pPr marL="171450" indent="-171450">
              <a:buClr>
                <a:schemeClr val="lt1"/>
              </a:buClr>
              <a:buSzPts val="900"/>
            </a:pPr>
            <a:r>
              <a:rPr lang="en" dirty="0">
                <a:solidFill>
                  <a:schemeClr val="tx1"/>
                </a:solidFill>
              </a:rPr>
              <a:t>To create a profile for each participant to view and manage the events that they have registered.</a:t>
            </a:r>
          </a:p>
        </p:txBody>
      </p:sp>
      <p:sp>
        <p:nvSpPr>
          <p:cNvPr id="2052" name="Google Shape;2052;p359"/>
          <p:cNvSpPr txBox="1">
            <a:spLocks noGrp="1"/>
          </p:cNvSpPr>
          <p:nvPr>
            <p:ph type="title"/>
          </p:nvPr>
        </p:nvSpPr>
        <p:spPr>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lt1"/>
              </a:buClr>
              <a:buSzPts val="4400"/>
              <a:buFont typeface="Georgia"/>
              <a:buNone/>
            </a:pPr>
            <a:r>
              <a:rPr lang="en"/>
              <a:t>Reflections &amp; Future Extensions</a:t>
            </a:r>
            <a:endParaRPr/>
          </a:p>
        </p:txBody>
      </p:sp>
      <p:pic>
        <p:nvPicPr>
          <p:cNvPr id="3" name="Google Shape;2045;p358">
            <a:extLst>
              <a:ext uri="{FF2B5EF4-FFF2-40B4-BE49-F238E27FC236}">
                <a16:creationId xmlns:a16="http://schemas.microsoft.com/office/drawing/2014/main" id="{41655234-7323-6515-48CE-756032A4D0D8}"/>
              </a:ext>
            </a:extLst>
          </p:cNvPr>
          <p:cNvPicPr preferRelativeResize="0">
            <a:picLocks/>
          </p:cNvPicPr>
          <p:nvPr/>
        </p:nvPicPr>
        <p:blipFill rotWithShape="1">
          <a:blip r:embed="rId3">
            <a:alphaModFix amt="35000"/>
          </a:blip>
          <a:srcRect l="46623" t="4865" r="2410" b="4521"/>
          <a:stretch/>
        </p:blipFill>
        <p:spPr>
          <a:xfrm>
            <a:off x="4564171" y="0"/>
            <a:ext cx="4579829" cy="5143500"/>
          </a:xfrm>
          <a:prstGeom prst="rect">
            <a:avLst/>
          </a:prstGeom>
          <a:noFill/>
          <a:ln>
            <a:noFill/>
          </a:ln>
        </p:spPr>
      </p:pic>
      <p:sp>
        <p:nvSpPr>
          <p:cNvPr id="2" name="Slide Number Placeholder 1">
            <a:extLst>
              <a:ext uri="{FF2B5EF4-FFF2-40B4-BE49-F238E27FC236}">
                <a16:creationId xmlns:a16="http://schemas.microsoft.com/office/drawing/2014/main" id="{BC746B32-276B-4F1F-8F2F-3E59A80CFD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8" name="Picture 7">
            <a:extLst>
              <a:ext uri="{FF2B5EF4-FFF2-40B4-BE49-F238E27FC236}">
                <a16:creationId xmlns:a16="http://schemas.microsoft.com/office/drawing/2014/main" id="{7D663CAE-4443-4396-94DD-C7C8777D28A8}"/>
              </a:ext>
            </a:extLst>
          </p:cNvPr>
          <p:cNvPicPr>
            <a:picLocks noChangeAspect="1"/>
          </p:cNvPicPr>
          <p:nvPr/>
        </p:nvPicPr>
        <p:blipFill rotWithShape="1">
          <a:blip r:embed="rId4">
            <a:alphaModFix amt="85000"/>
          </a:blip>
          <a:srcRect l="1979" r="17231"/>
          <a:stretch/>
        </p:blipFill>
        <p:spPr>
          <a:xfrm>
            <a:off x="4875446" y="1427982"/>
            <a:ext cx="3634548" cy="2013216"/>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60"/>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a:t>References</a:t>
            </a:r>
            <a:endParaRPr sz="2400" b="0" i="0" u="none" strike="noStrike" cap="none">
              <a:solidFill>
                <a:schemeClr val="dk1"/>
              </a:solidFill>
              <a:latin typeface="Georgia"/>
              <a:ea typeface="Georgia"/>
              <a:cs typeface="Georgia"/>
              <a:sym typeface="Georgia"/>
            </a:endParaRPr>
          </a:p>
        </p:txBody>
      </p:sp>
      <p:sp>
        <p:nvSpPr>
          <p:cNvPr id="2061" name="Google Shape;2061;p36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600"/>
              <a:buNone/>
            </a:pPr>
            <a:fld id="{00000000-1234-1234-1234-123412341234}" type="slidenum">
              <a:rPr lang="en" sz="600">
                <a:solidFill>
                  <a:schemeClr val="dk1"/>
                </a:solidFill>
                <a:latin typeface="Arial"/>
                <a:ea typeface="Arial"/>
                <a:cs typeface="Arial"/>
                <a:sym typeface="Arial"/>
              </a:rPr>
              <a:t>13</a:t>
            </a:fld>
            <a:endParaRPr sz="600">
              <a:solidFill>
                <a:schemeClr val="dk1"/>
              </a:solidFill>
              <a:latin typeface="Arial"/>
              <a:ea typeface="Arial"/>
              <a:cs typeface="Arial"/>
              <a:sym typeface="Arial"/>
            </a:endParaRPr>
          </a:p>
        </p:txBody>
      </p:sp>
      <p:sp>
        <p:nvSpPr>
          <p:cNvPr id="3" name="Text Placeholder 2">
            <a:extLst>
              <a:ext uri="{FF2B5EF4-FFF2-40B4-BE49-F238E27FC236}">
                <a16:creationId xmlns:a16="http://schemas.microsoft.com/office/drawing/2014/main" id="{C03B0505-40D6-45E5-8533-5FD25B2B9298}"/>
              </a:ext>
            </a:extLst>
          </p:cNvPr>
          <p:cNvSpPr>
            <a:spLocks noGrp="1"/>
          </p:cNvSpPr>
          <p:nvPr>
            <p:ph type="body" idx="1"/>
          </p:nvPr>
        </p:nvSpPr>
        <p:spPr>
          <a:xfrm>
            <a:off x="245890" y="768599"/>
            <a:ext cx="8898110" cy="3565195"/>
          </a:xfrm>
        </p:spPr>
        <p:txBody>
          <a:bodyPr/>
          <a:lstStyle/>
          <a:p>
            <a:pPr marL="152400" indent="0" algn="l" rtl="0" fontAlgn="base">
              <a:buNone/>
            </a:pPr>
            <a:endParaRPr lang="en-US" sz="11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400" b="0" i="0" u="sng" strike="noStrike" dirty="0">
                <a:solidFill>
                  <a:srgbClr val="D04A02"/>
                </a:solidFill>
                <a:effectLst/>
                <a:latin typeface="+mn-lt"/>
                <a:hlinkClick r:id="rId3"/>
              </a:rPr>
              <a:t>https://docs.aws.amazon.com/lambda/latest/dg/with-s3.html</a:t>
            </a:r>
            <a:r>
              <a:rPr lang="en-US" sz="1400" b="0" i="0" dirty="0">
                <a:solidFill>
                  <a:srgbClr val="000000"/>
                </a:solidFill>
                <a:effectLst/>
                <a:latin typeface="+mn-lt"/>
              </a:rPr>
              <a:t>​</a:t>
            </a:r>
          </a:p>
          <a:p>
            <a:pPr marL="152400" indent="0" algn="l" rtl="0" fontAlgn="base">
              <a:buNone/>
            </a:pPr>
            <a:endParaRPr lang="en-US" sz="1400" b="0" i="0" dirty="0">
              <a:solidFill>
                <a:srgbClr val="000000"/>
              </a:solidFill>
              <a:effectLst/>
              <a:latin typeface="+mn-lt"/>
            </a:endParaRPr>
          </a:p>
          <a:p>
            <a:pPr algn="l" rtl="0" fontAlgn="base">
              <a:buFont typeface="Arial" panose="020B0604020202020204" pitchFamily="34" charset="0"/>
              <a:buChar char="•"/>
            </a:pPr>
            <a:r>
              <a:rPr lang="en-US" sz="1400" b="0" i="0" u="sng" strike="noStrike" dirty="0">
                <a:solidFill>
                  <a:srgbClr val="D04A02"/>
                </a:solidFill>
                <a:effectLst/>
                <a:latin typeface="+mn-lt"/>
                <a:hlinkClick r:id="rId4"/>
              </a:rPr>
              <a:t>https://docs.aws.amazon.com/cognito/latest/developerguide/tutorial-create-user-pool.html</a:t>
            </a:r>
            <a:r>
              <a:rPr lang="en-US" sz="1400" b="0" i="0" dirty="0">
                <a:solidFill>
                  <a:srgbClr val="000000"/>
                </a:solidFill>
                <a:effectLst/>
                <a:latin typeface="+mn-lt"/>
              </a:rPr>
              <a:t>​</a:t>
            </a:r>
          </a:p>
          <a:p>
            <a:pPr marL="152400" indent="0" algn="l" rtl="0" fontAlgn="base">
              <a:buNone/>
            </a:pPr>
            <a:endParaRPr lang="en-US" sz="1400" b="0" i="0" dirty="0">
              <a:solidFill>
                <a:srgbClr val="000000"/>
              </a:solidFill>
              <a:effectLst/>
              <a:latin typeface="+mn-lt"/>
            </a:endParaRPr>
          </a:p>
          <a:p>
            <a:pPr algn="l" rtl="0" fontAlgn="base">
              <a:buFont typeface="Arial" panose="020B0604020202020204" pitchFamily="34" charset="0"/>
              <a:buChar char="•"/>
            </a:pPr>
            <a:r>
              <a:rPr lang="en-US" sz="1400" b="0" i="0" u="sng" strike="noStrike" dirty="0">
                <a:solidFill>
                  <a:srgbClr val="D04A02"/>
                </a:solidFill>
                <a:effectLst/>
                <a:latin typeface="+mn-lt"/>
                <a:hlinkClick r:id="rId5"/>
              </a:rPr>
              <a:t>https://docs.aws.amazon.com/step-functions/latest/dg/welcome.html</a:t>
            </a:r>
            <a:r>
              <a:rPr lang="en-US" sz="1400" b="0" i="0" dirty="0">
                <a:solidFill>
                  <a:srgbClr val="000000"/>
                </a:solidFill>
                <a:effectLst/>
                <a:latin typeface="+mn-lt"/>
              </a:rPr>
              <a:t>​</a:t>
            </a:r>
          </a:p>
          <a:p>
            <a:pPr marL="152400" indent="0" algn="l" rtl="0" fontAlgn="base">
              <a:buNone/>
            </a:pPr>
            <a:endParaRPr lang="en-US" sz="1400" b="0" i="0" dirty="0">
              <a:solidFill>
                <a:srgbClr val="000000"/>
              </a:solidFill>
              <a:effectLst/>
              <a:latin typeface="+mn-lt"/>
            </a:endParaRPr>
          </a:p>
          <a:p>
            <a:pPr algn="l" rtl="0" fontAlgn="base">
              <a:buFont typeface="Arial" panose="020B0604020202020204" pitchFamily="34" charset="0"/>
              <a:buChar char="•"/>
            </a:pPr>
            <a:r>
              <a:rPr lang="en-US" sz="1400" b="0" i="0" u="sng" strike="noStrike" dirty="0">
                <a:solidFill>
                  <a:srgbClr val="D04A02"/>
                </a:solidFill>
                <a:effectLst/>
                <a:latin typeface="+mn-lt"/>
                <a:hlinkClick r:id="rId6"/>
              </a:rPr>
              <a:t>https://docs.aws.amazon.com/AmazonRDS/latest/UserGuide/CHAP_GettingStarted.html</a:t>
            </a:r>
            <a:r>
              <a:rPr lang="en-US" sz="1400" b="0" i="0" dirty="0">
                <a:solidFill>
                  <a:srgbClr val="000000"/>
                </a:solidFill>
                <a:effectLst/>
                <a:latin typeface="+mn-lt"/>
              </a:rPr>
              <a:t>​</a:t>
            </a:r>
          </a:p>
          <a:p>
            <a:pPr marL="152400" indent="0" algn="l" rtl="0" fontAlgn="base">
              <a:buNone/>
            </a:pPr>
            <a:endParaRPr lang="en-US" sz="1400" b="0" i="0" dirty="0">
              <a:solidFill>
                <a:srgbClr val="000000"/>
              </a:solidFill>
              <a:effectLst/>
              <a:latin typeface="+mn-lt"/>
            </a:endParaRPr>
          </a:p>
          <a:p>
            <a:pPr algn="l" rtl="0" fontAlgn="base">
              <a:buFont typeface="Arial" panose="020B0604020202020204" pitchFamily="34" charset="0"/>
              <a:buChar char="•"/>
            </a:pPr>
            <a:r>
              <a:rPr lang="en-US" sz="1400" b="0" i="0" u="sng" strike="noStrike" dirty="0">
                <a:solidFill>
                  <a:srgbClr val="D04A02"/>
                </a:solidFill>
                <a:effectLst/>
                <a:latin typeface="+mn-lt"/>
                <a:hlinkClick r:id="rId7"/>
              </a:rPr>
              <a:t>https://docs.aws.amazon.com/AWSSimpleQueueService/latest/SQSDeveloperGuide/welcome.html</a:t>
            </a:r>
            <a:r>
              <a:rPr lang="en-US" sz="1400" b="0" i="0" dirty="0">
                <a:solidFill>
                  <a:srgbClr val="000000"/>
                </a:solidFill>
                <a:effectLst/>
                <a:latin typeface="+mn-lt"/>
              </a:rPr>
              <a:t>​</a:t>
            </a:r>
          </a:p>
          <a:p>
            <a:pPr marL="152400" indent="0" algn="l" rtl="0" fontAlgn="base">
              <a:buNone/>
            </a:pPr>
            <a:endParaRPr lang="en-US" sz="1400" b="0" i="0" dirty="0">
              <a:solidFill>
                <a:srgbClr val="000000"/>
              </a:solidFill>
              <a:effectLst/>
              <a:latin typeface="+mn-lt"/>
            </a:endParaRPr>
          </a:p>
          <a:p>
            <a:pPr algn="l" rtl="0" fontAlgn="base">
              <a:buFont typeface="Arial" panose="020B0604020202020204" pitchFamily="34" charset="0"/>
              <a:buChar char="•"/>
            </a:pPr>
            <a:r>
              <a:rPr lang="en-US" sz="1400" b="0" i="0" u="sng" strike="noStrike" dirty="0">
                <a:solidFill>
                  <a:srgbClr val="D04A02"/>
                </a:solidFill>
                <a:effectLst/>
                <a:latin typeface="+mn-lt"/>
                <a:hlinkClick r:id="rId8"/>
              </a:rPr>
              <a:t>https://docs.aws.amazon.com/sns/latest/dg/welcome.html</a:t>
            </a:r>
            <a:r>
              <a:rPr lang="en-US" sz="1400" b="0" i="0" dirty="0">
                <a:solidFill>
                  <a:srgbClr val="000000"/>
                </a:solidFill>
                <a:effectLst/>
                <a:latin typeface="+mn-lt"/>
              </a:rPr>
              <a:t>​</a:t>
            </a:r>
          </a:p>
          <a:p>
            <a:pPr marL="152400" indent="0" algn="l" rtl="0" fontAlgn="base">
              <a:buNone/>
            </a:pPr>
            <a:endParaRPr lang="en-US" sz="1600" b="0" i="0" dirty="0">
              <a:solidFill>
                <a:srgbClr val="000000"/>
              </a:solidFill>
              <a:effectLst/>
              <a:latin typeface="+mn-lt"/>
            </a:endParaRPr>
          </a:p>
          <a:p>
            <a:pPr marL="152400" indent="0">
              <a:buNone/>
            </a:pP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Google Shape;2066;p361"/>
          <p:cNvSpPr txBox="1">
            <a:spLocks noGrp="1"/>
          </p:cNvSpPr>
          <p:nvPr>
            <p:ph type="ctrTitle"/>
          </p:nvPr>
        </p:nvSpPr>
        <p:spPr>
          <a:xfrm>
            <a:off x="632516" y="1961210"/>
            <a:ext cx="4105500" cy="631628"/>
          </a:xfrm>
          <a:prstGeom prst="rect">
            <a:avLst/>
          </a:prstGeom>
          <a:noFill/>
          <a:ln>
            <a:noFill/>
          </a:ln>
        </p:spPr>
        <p:txBody>
          <a:bodyPr spcFirstLastPara="1" wrap="square" lIns="0" tIns="0" rIns="0" bIns="0" anchor="b" anchorCtr="0">
            <a:noAutofit/>
          </a:bodyPr>
          <a:lstStyle/>
          <a:p>
            <a:r>
              <a:rPr lang="en" sz="1800" dirty="0">
                <a:solidFill>
                  <a:schemeClr val="bg2">
                    <a:lumMod val="60000"/>
                    <a:lumOff val="40000"/>
                  </a:schemeClr>
                </a:solidFill>
              </a:rPr>
              <a:t>“It's not the answer that enlightens but the question.”</a:t>
            </a:r>
          </a:p>
        </p:txBody>
      </p:sp>
      <p:sp>
        <p:nvSpPr>
          <p:cNvPr id="2067" name="Google Shape;2067;p361"/>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 sz="900" b="0" i="0" u="none" strike="noStrike" cap="none">
                <a:solidFill>
                  <a:schemeClr val="lt1"/>
                </a:solidFill>
                <a:latin typeface="Arial"/>
                <a:ea typeface="Arial"/>
                <a:cs typeface="Arial"/>
                <a:sym typeface="Arial"/>
              </a:rPr>
              <a:t>© </a:t>
            </a:r>
            <a:r>
              <a:rPr lang="en"/>
              <a:t>2022</a:t>
            </a:r>
            <a:r>
              <a:rPr lang="en" sz="900" b="0" i="0" u="none" strike="noStrike" cap="none">
                <a:solidFill>
                  <a:schemeClr val="lt1"/>
                </a:solidFill>
                <a:latin typeface="Arial"/>
                <a:ea typeface="Arial"/>
                <a:cs typeface="Arial"/>
                <a:sym typeface="Arial"/>
              </a:rPr>
              <a:t> PwC. All rights reserved. Not for further distribution without the permission of PwC. “PwC” refers to the network of member firms of PricewaterhouseCoopers International Limited (</a:t>
            </a:r>
            <a:r>
              <a:rPr lang="en" sz="900" b="0" i="0" u="none" strike="noStrike" cap="none" err="1">
                <a:solidFill>
                  <a:schemeClr val="lt1"/>
                </a:solidFill>
                <a:latin typeface="Arial"/>
                <a:ea typeface="Arial"/>
                <a:cs typeface="Arial"/>
                <a:sym typeface="Arial"/>
              </a:rPr>
              <a:t>PwCIL</a:t>
            </a:r>
            <a:r>
              <a:rPr lang="en" sz="900" b="0" i="0" u="none" strike="noStrike" cap="none">
                <a:solidFill>
                  <a:schemeClr val="lt1"/>
                </a:solidFill>
                <a:latin typeface="Arial"/>
                <a:ea typeface="Arial"/>
                <a:cs typeface="Arial"/>
                <a:sym typeface="Arial"/>
              </a:rPr>
              <a:t>), or, as the context requires, individual member firms of the PwC network. Each member firm is a separate legal entity and does not act as agent of </a:t>
            </a:r>
            <a:r>
              <a:rPr lang="en" sz="900" b="0" i="0" u="none" strike="noStrike" cap="none" err="1">
                <a:solidFill>
                  <a:schemeClr val="lt1"/>
                </a:solidFill>
                <a:latin typeface="Arial"/>
                <a:ea typeface="Arial"/>
                <a:cs typeface="Arial"/>
                <a:sym typeface="Arial"/>
              </a:rPr>
              <a:t>PwCIL</a:t>
            </a:r>
            <a:r>
              <a:rPr lang="en" sz="900" b="0" i="0" u="none" strike="noStrike" cap="none">
                <a:solidFill>
                  <a:schemeClr val="lt1"/>
                </a:solidFill>
                <a:latin typeface="Arial"/>
                <a:ea typeface="Arial"/>
                <a:cs typeface="Arial"/>
                <a:sym typeface="Arial"/>
              </a:rPr>
              <a:t> or any other member firm. </a:t>
            </a:r>
            <a:r>
              <a:rPr lang="en" sz="900" b="0" i="0" u="none" strike="noStrike" cap="none" err="1">
                <a:solidFill>
                  <a:schemeClr val="lt1"/>
                </a:solidFill>
                <a:latin typeface="Arial"/>
                <a:ea typeface="Arial"/>
                <a:cs typeface="Arial"/>
                <a:sym typeface="Arial"/>
              </a:rPr>
              <a:t>PwCIL</a:t>
            </a:r>
            <a:r>
              <a:rPr lang="en" sz="900" b="0" i="0" u="none" strike="noStrike" cap="none">
                <a:solidFill>
                  <a:schemeClr val="lt1"/>
                </a:solidFill>
                <a:latin typeface="Arial"/>
                <a:ea typeface="Arial"/>
                <a:cs typeface="Arial"/>
                <a:sym typeface="Arial"/>
              </a:rPr>
              <a:t> does not provide any services to clients. </a:t>
            </a:r>
            <a:r>
              <a:rPr lang="en" sz="900" b="0" i="0" u="none" strike="noStrike" cap="none" err="1">
                <a:solidFill>
                  <a:schemeClr val="lt1"/>
                </a:solidFill>
                <a:latin typeface="Arial"/>
                <a:ea typeface="Arial"/>
                <a:cs typeface="Arial"/>
                <a:sym typeface="Arial"/>
              </a:rPr>
              <a:t>PwCIL</a:t>
            </a:r>
            <a:r>
              <a:rPr lang="en" sz="900" b="0" i="0" u="none" strike="noStrike" cap="none">
                <a:solidFill>
                  <a:schemeClr val="lt1"/>
                </a:solidFill>
                <a:latin typeface="Arial"/>
                <a:ea typeface="Arial"/>
                <a:cs typeface="Arial"/>
                <a:sym typeface="Arial"/>
              </a:rPr>
              <a:t>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a:t>
            </a:r>
            <a:r>
              <a:rPr lang="en" sz="900" b="0" i="0" u="none" strike="noStrike" cap="none" err="1">
                <a:solidFill>
                  <a:schemeClr val="lt1"/>
                </a:solidFill>
                <a:latin typeface="Arial"/>
                <a:ea typeface="Arial"/>
                <a:cs typeface="Arial"/>
                <a:sym typeface="Arial"/>
              </a:rPr>
              <a:t>PwCIL</a:t>
            </a:r>
            <a:r>
              <a:rPr lang="en" sz="900" b="0" i="0" u="none" strike="noStrike" cap="none">
                <a:solidFill>
                  <a:schemeClr val="lt1"/>
                </a:solidFill>
                <a:latin typeface="Arial"/>
                <a:ea typeface="Arial"/>
                <a:cs typeface="Arial"/>
                <a:sym typeface="Arial"/>
              </a:rPr>
              <a:t> in any way.</a:t>
            </a:r>
            <a:endParaRPr/>
          </a:p>
        </p:txBody>
      </p:sp>
      <p:sp>
        <p:nvSpPr>
          <p:cNvPr id="2068" name="Google Shape;2068;p361"/>
          <p:cNvSpPr txBox="1"/>
          <p:nvPr/>
        </p:nvSpPr>
        <p:spPr>
          <a:xfrm>
            <a:off x="332185" y="3300411"/>
            <a:ext cx="4105500" cy="25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 sz="900" b="0" i="0" u="none" strike="noStrike" cap="none" dirty="0">
                <a:solidFill>
                  <a:schemeClr val="lt1"/>
                </a:solidFill>
                <a:latin typeface="Arial"/>
                <a:ea typeface="Arial"/>
                <a:cs typeface="Arial"/>
                <a:sym typeface="Arial"/>
              </a:rPr>
              <a:t>pwc.com</a:t>
            </a:r>
            <a:endParaRPr sz="900" b="0" i="0" u="none" strike="noStrike" cap="none" dirty="0">
              <a:solidFill>
                <a:schemeClr val="lt1"/>
              </a:solidFill>
              <a:latin typeface="Arial"/>
              <a:ea typeface="Arial"/>
              <a:cs typeface="Arial"/>
              <a:sym typeface="Arial"/>
            </a:endParaRPr>
          </a:p>
        </p:txBody>
      </p:sp>
      <p:sp>
        <p:nvSpPr>
          <p:cNvPr id="2" name="TextBox 1">
            <a:extLst>
              <a:ext uri="{FF2B5EF4-FFF2-40B4-BE49-F238E27FC236}">
                <a16:creationId xmlns:a16="http://schemas.microsoft.com/office/drawing/2014/main" id="{5D4343B3-D1D1-A713-FAA3-ADE5F4AA36FE}"/>
              </a:ext>
            </a:extLst>
          </p:cNvPr>
          <p:cNvSpPr txBox="1"/>
          <p:nvPr/>
        </p:nvSpPr>
        <p:spPr>
          <a:xfrm>
            <a:off x="468160" y="722595"/>
            <a:ext cx="44342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FFFFFF"/>
                </a:solidFill>
                <a:latin typeface="Georgia"/>
              </a:rPr>
              <a:t>Thank you!!!</a:t>
            </a:r>
            <a:endParaRPr 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7CF02A-A99C-43FF-AAA6-04BDDFE52706}"/>
              </a:ext>
            </a:extLst>
          </p:cNvPr>
          <p:cNvSpPr>
            <a:spLocks noGrp="1"/>
          </p:cNvSpPr>
          <p:nvPr>
            <p:ph type="body" idx="1"/>
          </p:nvPr>
        </p:nvSpPr>
        <p:spPr>
          <a:xfrm>
            <a:off x="324357" y="2071725"/>
            <a:ext cx="2646600" cy="1933800"/>
          </a:xfrm>
        </p:spPr>
        <p:txBody>
          <a:bodyPr/>
          <a:lstStyle/>
          <a:p>
            <a:r>
              <a:rPr lang="en-US" b="0" i="0" dirty="0">
                <a:solidFill>
                  <a:srgbClr val="000000"/>
                </a:solidFill>
                <a:effectLst/>
                <a:latin typeface="Calibri" panose="020F0502020204030204" pitchFamily="34" charset="0"/>
              </a:rPr>
              <a:t>Authorization</a:t>
            </a:r>
          </a:p>
          <a:p>
            <a:r>
              <a:rPr lang="en-US" b="0" i="0" dirty="0">
                <a:solidFill>
                  <a:srgbClr val="000000"/>
                </a:solidFill>
                <a:effectLst/>
                <a:latin typeface="Calibri" panose="020F0502020204030204" pitchFamily="34" charset="0"/>
              </a:rPr>
              <a:t>Step Function(Register participant)</a:t>
            </a:r>
          </a:p>
          <a:p>
            <a:r>
              <a:rPr lang="en-US" b="0" i="0" dirty="0">
                <a:solidFill>
                  <a:srgbClr val="000000"/>
                </a:solidFill>
                <a:effectLst/>
                <a:latin typeface="Calibri" panose="020F0502020204030204" pitchFamily="34" charset="0"/>
              </a:rPr>
              <a:t>SQS</a:t>
            </a:r>
          </a:p>
          <a:p>
            <a:r>
              <a:rPr lang="en-US" b="0" i="0" dirty="0">
                <a:solidFill>
                  <a:srgbClr val="000000"/>
                </a:solidFill>
                <a:effectLst/>
                <a:latin typeface="Calibri" panose="020F0502020204030204" pitchFamily="34" charset="0"/>
              </a:rPr>
              <a:t>SNS</a:t>
            </a:r>
          </a:p>
          <a:p>
            <a:r>
              <a:rPr lang="en-US" b="0" i="0" dirty="0">
                <a:solidFill>
                  <a:srgbClr val="000000"/>
                </a:solidFill>
                <a:effectLst/>
                <a:latin typeface="Calibri" panose="020F0502020204030204" pitchFamily="34" charset="0"/>
              </a:rPr>
              <a:t>Cognito</a:t>
            </a:r>
          </a:p>
          <a:p>
            <a:r>
              <a:rPr lang="en-US" b="0" i="0" dirty="0">
                <a:solidFill>
                  <a:srgbClr val="000000"/>
                </a:solidFill>
                <a:effectLst/>
                <a:latin typeface="Calibri" panose="020F0502020204030204" pitchFamily="34" charset="0"/>
              </a:rPr>
              <a:t>Logic and testing</a:t>
            </a:r>
            <a:endParaRPr lang="en-US" dirty="0"/>
          </a:p>
        </p:txBody>
      </p:sp>
      <p:sp>
        <p:nvSpPr>
          <p:cNvPr id="3" name="Text Placeholder 2">
            <a:extLst>
              <a:ext uri="{FF2B5EF4-FFF2-40B4-BE49-F238E27FC236}">
                <a16:creationId xmlns:a16="http://schemas.microsoft.com/office/drawing/2014/main" id="{EB5F378B-13DF-4E1F-AF97-C3A879CBD1B8}"/>
              </a:ext>
            </a:extLst>
          </p:cNvPr>
          <p:cNvSpPr>
            <a:spLocks noGrp="1"/>
          </p:cNvSpPr>
          <p:nvPr>
            <p:ph type="body" idx="2"/>
          </p:nvPr>
        </p:nvSpPr>
        <p:spPr>
          <a:xfrm>
            <a:off x="327957" y="1071525"/>
            <a:ext cx="2646600" cy="1000200"/>
          </a:xfrm>
        </p:spPr>
        <p:txBody>
          <a:bodyPr/>
          <a:lstStyle/>
          <a:p>
            <a:r>
              <a:rPr lang="en-US" sz="1400" dirty="0" err="1"/>
              <a:t>Navansh</a:t>
            </a:r>
            <a:r>
              <a:rPr lang="en-US" sz="1400" dirty="0"/>
              <a:t> Aggarwal</a:t>
            </a:r>
          </a:p>
        </p:txBody>
      </p:sp>
      <p:sp>
        <p:nvSpPr>
          <p:cNvPr id="4" name="Text Placeholder 3">
            <a:extLst>
              <a:ext uri="{FF2B5EF4-FFF2-40B4-BE49-F238E27FC236}">
                <a16:creationId xmlns:a16="http://schemas.microsoft.com/office/drawing/2014/main" id="{678CB992-62DF-4C63-AD6D-74C341A7935A}"/>
              </a:ext>
            </a:extLst>
          </p:cNvPr>
          <p:cNvSpPr>
            <a:spLocks noGrp="1"/>
          </p:cNvSpPr>
          <p:nvPr>
            <p:ph type="body" idx="3"/>
          </p:nvPr>
        </p:nvSpPr>
        <p:spPr>
          <a:xfrm>
            <a:off x="3242921" y="1071525"/>
            <a:ext cx="2650200" cy="1000200"/>
          </a:xfrm>
        </p:spPr>
        <p:txBody>
          <a:bodyPr/>
          <a:lstStyle/>
          <a:p>
            <a:r>
              <a:rPr lang="en-US" sz="1400" dirty="0"/>
              <a:t>	</a:t>
            </a:r>
          </a:p>
          <a:p>
            <a:r>
              <a:rPr lang="en-US" sz="1400" dirty="0"/>
              <a:t>	Sivavithyaa Shree Mogankumar</a:t>
            </a:r>
          </a:p>
        </p:txBody>
      </p:sp>
      <p:sp>
        <p:nvSpPr>
          <p:cNvPr id="5" name="Text Placeholder 4">
            <a:extLst>
              <a:ext uri="{FF2B5EF4-FFF2-40B4-BE49-F238E27FC236}">
                <a16:creationId xmlns:a16="http://schemas.microsoft.com/office/drawing/2014/main" id="{6BB60CE4-85E4-47B5-973D-5A41FC5F0C4B}"/>
              </a:ext>
            </a:extLst>
          </p:cNvPr>
          <p:cNvSpPr>
            <a:spLocks noGrp="1"/>
          </p:cNvSpPr>
          <p:nvPr>
            <p:ph type="body" idx="4"/>
          </p:nvPr>
        </p:nvSpPr>
        <p:spPr>
          <a:xfrm>
            <a:off x="6161485" y="1071525"/>
            <a:ext cx="2646600" cy="1000200"/>
          </a:xfrm>
        </p:spPr>
        <p:txBody>
          <a:bodyPr/>
          <a:lstStyle/>
          <a:p>
            <a:r>
              <a:rPr lang="en-US" sz="1400" dirty="0"/>
              <a:t>Vinay </a:t>
            </a:r>
            <a:r>
              <a:rPr lang="en-US" sz="1400" dirty="0" err="1"/>
              <a:t>Majji</a:t>
            </a:r>
            <a:endParaRPr lang="en-US" sz="1400" dirty="0"/>
          </a:p>
        </p:txBody>
      </p:sp>
      <p:sp>
        <p:nvSpPr>
          <p:cNvPr id="6" name="Title 5">
            <a:extLst>
              <a:ext uri="{FF2B5EF4-FFF2-40B4-BE49-F238E27FC236}">
                <a16:creationId xmlns:a16="http://schemas.microsoft.com/office/drawing/2014/main" id="{69D261A1-213A-4C44-8131-A9B1405FBC04}"/>
              </a:ext>
            </a:extLst>
          </p:cNvPr>
          <p:cNvSpPr>
            <a:spLocks noGrp="1"/>
          </p:cNvSpPr>
          <p:nvPr>
            <p:ph type="title"/>
          </p:nvPr>
        </p:nvSpPr>
        <p:spPr>
          <a:xfrm>
            <a:off x="332185" y="300949"/>
            <a:ext cx="8479500" cy="1040400"/>
          </a:xfrm>
        </p:spPr>
        <p:txBody>
          <a:bodyPr/>
          <a:lstStyle/>
          <a:p>
            <a:r>
              <a:rPr lang="en-US" dirty="0"/>
              <a:t>TEAM 4</a:t>
            </a:r>
          </a:p>
        </p:txBody>
      </p:sp>
      <p:sp>
        <p:nvSpPr>
          <p:cNvPr id="7" name="Text Placeholder 6">
            <a:extLst>
              <a:ext uri="{FF2B5EF4-FFF2-40B4-BE49-F238E27FC236}">
                <a16:creationId xmlns:a16="http://schemas.microsoft.com/office/drawing/2014/main" id="{7383BE59-0C1B-4343-80B7-9098F6195173}"/>
              </a:ext>
            </a:extLst>
          </p:cNvPr>
          <p:cNvSpPr>
            <a:spLocks noGrp="1"/>
          </p:cNvSpPr>
          <p:nvPr>
            <p:ph type="body" idx="5"/>
          </p:nvPr>
        </p:nvSpPr>
        <p:spPr>
          <a:xfrm>
            <a:off x="3242921" y="2071725"/>
            <a:ext cx="2650200" cy="1933800"/>
          </a:xfrm>
        </p:spPr>
        <p:txBody>
          <a:bodyPr/>
          <a:lstStyle/>
          <a:p>
            <a:r>
              <a:rPr lang="en-US" b="0" i="0" dirty="0">
                <a:solidFill>
                  <a:srgbClr val="000000"/>
                </a:solidFill>
                <a:effectLst/>
                <a:latin typeface="Calibri" panose="020F0502020204030204" pitchFamily="34" charset="0"/>
              </a:rPr>
              <a:t>Step Function(Create Event)</a:t>
            </a:r>
          </a:p>
          <a:p>
            <a:r>
              <a:rPr lang="en-US" b="0" i="0" dirty="0">
                <a:solidFill>
                  <a:srgbClr val="000000"/>
                </a:solidFill>
                <a:effectLst/>
                <a:latin typeface="Calibri" panose="020F0502020204030204" pitchFamily="34" charset="0"/>
              </a:rPr>
              <a:t>S3 Web page</a:t>
            </a:r>
          </a:p>
          <a:p>
            <a:r>
              <a:rPr lang="en-US" b="0" i="0" dirty="0">
                <a:solidFill>
                  <a:srgbClr val="000000"/>
                </a:solidFill>
                <a:effectLst/>
                <a:latin typeface="Calibri" panose="020F0502020204030204" pitchFamily="34" charset="0"/>
              </a:rPr>
              <a:t>RDS</a:t>
            </a:r>
          </a:p>
          <a:p>
            <a:r>
              <a:rPr lang="en-US" b="0" i="0" dirty="0">
                <a:solidFill>
                  <a:srgbClr val="000000"/>
                </a:solidFill>
                <a:effectLst/>
                <a:latin typeface="Calibri" panose="020F0502020204030204" pitchFamily="34" charset="0"/>
              </a:rPr>
              <a:t>API Gateway</a:t>
            </a:r>
          </a:p>
          <a:p>
            <a:r>
              <a:rPr lang="en-US" b="0" i="0" dirty="0">
                <a:solidFill>
                  <a:srgbClr val="000000"/>
                </a:solidFill>
                <a:effectLst/>
                <a:latin typeface="Calibri" panose="020F0502020204030204" pitchFamily="34" charset="0"/>
              </a:rPr>
              <a:t>Cognito</a:t>
            </a:r>
          </a:p>
          <a:p>
            <a:r>
              <a:rPr lang="en-US" b="0" i="0" dirty="0">
                <a:solidFill>
                  <a:srgbClr val="000000"/>
                </a:solidFill>
                <a:effectLst/>
                <a:latin typeface="Calibri" panose="020F0502020204030204" pitchFamily="34" charset="0"/>
              </a:rPr>
              <a:t>DynamoDB</a:t>
            </a:r>
            <a:endParaRPr lang="en-US" dirty="0"/>
          </a:p>
        </p:txBody>
      </p:sp>
      <p:sp>
        <p:nvSpPr>
          <p:cNvPr id="8" name="Text Placeholder 7">
            <a:extLst>
              <a:ext uri="{FF2B5EF4-FFF2-40B4-BE49-F238E27FC236}">
                <a16:creationId xmlns:a16="http://schemas.microsoft.com/office/drawing/2014/main" id="{76CCA7A2-3E2B-4129-BA43-3CC6EEBEC69A}"/>
              </a:ext>
            </a:extLst>
          </p:cNvPr>
          <p:cNvSpPr>
            <a:spLocks noGrp="1"/>
          </p:cNvSpPr>
          <p:nvPr>
            <p:ph type="body" idx="6"/>
          </p:nvPr>
        </p:nvSpPr>
        <p:spPr>
          <a:xfrm>
            <a:off x="6157885" y="2071725"/>
            <a:ext cx="2646600" cy="1933800"/>
          </a:xfrm>
        </p:spPr>
        <p:txBody>
          <a:bodyPr/>
          <a:lstStyle/>
          <a:p>
            <a:r>
              <a:rPr lang="en-US" b="0" i="0" dirty="0">
                <a:solidFill>
                  <a:srgbClr val="000000"/>
                </a:solidFill>
                <a:effectLst/>
                <a:latin typeface="Calibri" panose="020F0502020204030204" pitchFamily="34" charset="0"/>
              </a:rPr>
              <a:t>S3</a:t>
            </a:r>
          </a:p>
          <a:p>
            <a:r>
              <a:rPr lang="en-US" dirty="0">
                <a:solidFill>
                  <a:srgbClr val="000000"/>
                </a:solidFill>
                <a:latin typeface="Calibri" panose="020F0502020204030204" pitchFamily="34" charset="0"/>
              </a:rPr>
              <a:t>U</a:t>
            </a:r>
            <a:r>
              <a:rPr lang="en-US" b="0" i="0" dirty="0">
                <a:solidFill>
                  <a:srgbClr val="000000"/>
                </a:solidFill>
                <a:effectLst/>
                <a:latin typeface="Calibri" panose="020F0502020204030204" pitchFamily="34" charset="0"/>
              </a:rPr>
              <a:t>pload and retrieve Lambdas</a:t>
            </a:r>
          </a:p>
          <a:p>
            <a:r>
              <a:rPr lang="en-US" b="0" i="0" dirty="0">
                <a:solidFill>
                  <a:srgbClr val="000000"/>
                </a:solidFill>
                <a:effectLst/>
                <a:latin typeface="Calibri" panose="020F0502020204030204" pitchFamily="34" charset="0"/>
              </a:rPr>
              <a:t>Secrets Manager</a:t>
            </a:r>
          </a:p>
          <a:p>
            <a:r>
              <a:rPr lang="en-US" b="0" i="0" dirty="0">
                <a:solidFill>
                  <a:srgbClr val="000000"/>
                </a:solidFill>
                <a:effectLst/>
                <a:latin typeface="Calibri" panose="020F0502020204030204" pitchFamily="34" charset="0"/>
              </a:rPr>
              <a:t>DynamoDB</a:t>
            </a:r>
          </a:p>
          <a:p>
            <a:r>
              <a:rPr lang="en-US" dirty="0">
                <a:solidFill>
                  <a:srgbClr val="000000"/>
                </a:solidFill>
                <a:latin typeface="Calibri" panose="020F0502020204030204" pitchFamily="34" charset="0"/>
              </a:rPr>
              <a:t>API Gateway</a:t>
            </a:r>
            <a:endParaRPr lang="en-US" b="0" i="0" dirty="0">
              <a:solidFill>
                <a:srgbClr val="000000"/>
              </a:solidFill>
              <a:effectLst/>
              <a:latin typeface="Calibri" panose="020F0502020204030204" pitchFamily="34" charset="0"/>
            </a:endParaRPr>
          </a:p>
          <a:p>
            <a:endParaRPr lang="en-US" dirty="0"/>
          </a:p>
        </p:txBody>
      </p:sp>
      <p:pic>
        <p:nvPicPr>
          <p:cNvPr id="10" name="Picture 9" descr="A logo with a guitar in the shape of a map&#10;&#10;Description automatically generated with low confidence">
            <a:extLst>
              <a:ext uri="{FF2B5EF4-FFF2-40B4-BE49-F238E27FC236}">
                <a16:creationId xmlns:a16="http://schemas.microsoft.com/office/drawing/2014/main" id="{69A3965A-71DA-4E5B-9CC6-076B79A46DAF}"/>
              </a:ext>
            </a:extLst>
          </p:cNvPr>
          <p:cNvPicPr>
            <a:picLocks noChangeAspect="1"/>
          </p:cNvPicPr>
          <p:nvPr/>
        </p:nvPicPr>
        <p:blipFill>
          <a:blip r:embed="rId2"/>
          <a:stretch>
            <a:fillRect/>
          </a:stretch>
        </p:blipFill>
        <p:spPr>
          <a:xfrm>
            <a:off x="8082563" y="24201"/>
            <a:ext cx="1061437" cy="1086546"/>
          </a:xfrm>
          <a:prstGeom prst="rect">
            <a:avLst/>
          </a:prstGeom>
        </p:spPr>
      </p:pic>
      <p:sp>
        <p:nvSpPr>
          <p:cNvPr id="11" name="Slide Number Placeholder 10">
            <a:extLst>
              <a:ext uri="{FF2B5EF4-FFF2-40B4-BE49-F238E27FC236}">
                <a16:creationId xmlns:a16="http://schemas.microsoft.com/office/drawing/2014/main" id="{D142CEDE-D80B-484A-AD69-8315EBC88C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87675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53"/>
        <p:cNvGrpSpPr/>
        <p:nvPr/>
      </p:nvGrpSpPr>
      <p:grpSpPr>
        <a:xfrm>
          <a:off x="0" y="0"/>
          <a:ext cx="0" cy="0"/>
          <a:chOff x="0" y="0"/>
          <a:chExt cx="0" cy="0"/>
        </a:xfrm>
      </p:grpSpPr>
      <p:graphicFrame>
        <p:nvGraphicFramePr>
          <p:cNvPr id="1954" name="Google Shape;1954;p349"/>
          <p:cNvGraphicFramePr/>
          <p:nvPr>
            <p:extLst>
              <p:ext uri="{D42A27DB-BD31-4B8C-83A1-F6EECF244321}">
                <p14:modId xmlns:p14="http://schemas.microsoft.com/office/powerpoint/2010/main" val="1089956049"/>
              </p:ext>
            </p:extLst>
          </p:nvPr>
        </p:nvGraphicFramePr>
        <p:xfrm>
          <a:off x="405387" y="1312123"/>
          <a:ext cx="8406298" cy="3263875"/>
        </p:xfrm>
        <a:graphic>
          <a:graphicData uri="http://schemas.openxmlformats.org/drawingml/2006/table">
            <a:tbl>
              <a:tblPr>
                <a:noFill/>
                <a:tableStyleId>{EF857E20-AD2D-436A-BB90-6274C0323FBC}</a:tableStyleId>
              </a:tblPr>
              <a:tblGrid>
                <a:gridCol w="567818">
                  <a:extLst>
                    <a:ext uri="{9D8B030D-6E8A-4147-A177-3AD203B41FA5}">
                      <a16:colId xmlns:a16="http://schemas.microsoft.com/office/drawing/2014/main" val="20000"/>
                    </a:ext>
                  </a:extLst>
                </a:gridCol>
                <a:gridCol w="7120873">
                  <a:extLst>
                    <a:ext uri="{9D8B030D-6E8A-4147-A177-3AD203B41FA5}">
                      <a16:colId xmlns:a16="http://schemas.microsoft.com/office/drawing/2014/main" val="20001"/>
                    </a:ext>
                  </a:extLst>
                </a:gridCol>
                <a:gridCol w="717607">
                  <a:extLst>
                    <a:ext uri="{9D8B030D-6E8A-4147-A177-3AD203B41FA5}">
                      <a16:colId xmlns:a16="http://schemas.microsoft.com/office/drawing/2014/main" val="20002"/>
                    </a:ext>
                  </a:extLst>
                </a:gridCol>
              </a:tblGrid>
              <a:tr h="246275">
                <a:tc>
                  <a:txBody>
                    <a:bodyPr/>
                    <a:lstStyle/>
                    <a:p>
                      <a:pPr marL="0" marR="0" lvl="0" indent="0" algn="l" rtl="0">
                        <a:lnSpc>
                          <a:spcPct val="100000"/>
                        </a:lnSpc>
                        <a:spcBef>
                          <a:spcPts val="0"/>
                        </a:spcBef>
                        <a:spcAft>
                          <a:spcPts val="0"/>
                        </a:spcAft>
                        <a:buClr>
                          <a:srgbClr val="000000"/>
                        </a:buClr>
                        <a:buSzPts val="2100"/>
                        <a:buFont typeface="Arial"/>
                        <a:buNone/>
                      </a:pPr>
                      <a:r>
                        <a:rPr lang="en" sz="1800" u="none" strike="noStrike" cap="none">
                          <a:solidFill>
                            <a:schemeClr val="accent1"/>
                          </a:solidFill>
                        </a:rPr>
                        <a:t>1.</a:t>
                      </a:r>
                      <a:endParaRPr sz="1800" u="none" strike="noStrike" cap="none"/>
                    </a:p>
                  </a:txBody>
                  <a:tcPr marL="0" marR="0" marT="0" marB="34300"/>
                </a:tc>
                <a:tc>
                  <a:txBody>
                    <a:bodyPr/>
                    <a:lstStyle/>
                    <a:p>
                      <a:pPr marL="0" marR="0" lvl="0" indent="0" algn="l" rtl="0">
                        <a:lnSpc>
                          <a:spcPct val="100000"/>
                        </a:lnSpc>
                        <a:spcBef>
                          <a:spcPts val="0"/>
                        </a:spcBef>
                        <a:spcAft>
                          <a:spcPts val="0"/>
                        </a:spcAft>
                        <a:buClr>
                          <a:srgbClr val="000000"/>
                        </a:buClr>
                        <a:buSzPts val="2100"/>
                        <a:buFont typeface="Arial"/>
                        <a:buNone/>
                      </a:pPr>
                      <a:r>
                        <a:rPr lang="en" sz="1800"/>
                        <a:t>Problem Statement </a:t>
                      </a:r>
                      <a:endParaRPr sz="18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1800"/>
                        <a:t>04</a:t>
                      </a:r>
                      <a:endParaRPr sz="1800" u="none" strike="noStrike" cap="none"/>
                    </a:p>
                  </a:txBody>
                  <a:tcPr marL="0" marR="0" marT="0" marB="34300"/>
                </a:tc>
                <a:extLst>
                  <a:ext uri="{0D108BD9-81ED-4DB2-BD59-A6C34878D82A}">
                    <a16:rowId xmlns:a16="http://schemas.microsoft.com/office/drawing/2014/main" val="10000"/>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1800" u="none" strike="noStrike" cap="none">
                          <a:solidFill>
                            <a:schemeClr val="accent1"/>
                          </a:solidFill>
                        </a:rPr>
                        <a:t>2.</a:t>
                      </a:r>
                      <a:endParaRPr sz="1800" u="none" strike="noStrike" cap="none"/>
                    </a:p>
                  </a:txBody>
                  <a:tcPr marL="0" marR="0" marT="0" marB="34300"/>
                </a:tc>
                <a:tc>
                  <a:txBody>
                    <a:bodyPr/>
                    <a:lstStyle/>
                    <a:p>
                      <a:pPr marL="0" marR="0" lvl="0" indent="0" algn="l" rtl="0">
                        <a:lnSpc>
                          <a:spcPct val="100000"/>
                        </a:lnSpc>
                        <a:spcBef>
                          <a:spcPts val="0"/>
                        </a:spcBef>
                        <a:spcAft>
                          <a:spcPts val="0"/>
                        </a:spcAft>
                        <a:buClr>
                          <a:srgbClr val="000000"/>
                        </a:buClr>
                        <a:buSzPts val="2100"/>
                        <a:buFont typeface="Arial"/>
                        <a:buNone/>
                      </a:pPr>
                      <a:r>
                        <a:rPr lang="en" sz="1800" dirty="0"/>
                        <a:t>Understanding</a:t>
                      </a:r>
                      <a:endParaRPr sz="1800" u="none" strike="noStrike" cap="none" dirty="0"/>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1800" u="none" strike="noStrike" cap="none"/>
                        <a:t>04</a:t>
                      </a:r>
                      <a:endParaRPr sz="1800" u="none" strike="noStrike" cap="none"/>
                    </a:p>
                  </a:txBody>
                  <a:tcPr marL="0" marR="0" marT="0" marB="34300"/>
                </a:tc>
                <a:extLst>
                  <a:ext uri="{0D108BD9-81ED-4DB2-BD59-A6C34878D82A}">
                    <a16:rowId xmlns:a16="http://schemas.microsoft.com/office/drawing/2014/main" val="10001"/>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1800" u="none" strike="noStrike" cap="none">
                          <a:solidFill>
                            <a:schemeClr val="accent1"/>
                          </a:solidFill>
                        </a:rPr>
                        <a:t>3</a:t>
                      </a:r>
                      <a:endParaRPr sz="1800" u="none" strike="noStrike" cap="none"/>
                    </a:p>
                  </a:txBody>
                  <a:tcPr marL="0" marR="0" marT="0" marB="34300"/>
                </a:tc>
                <a:tc>
                  <a:txBody>
                    <a:bodyPr/>
                    <a:lstStyle/>
                    <a:p>
                      <a:pPr marL="0" marR="0" lvl="0" indent="0" algn="l" rtl="0">
                        <a:lnSpc>
                          <a:spcPct val="100000"/>
                        </a:lnSpc>
                        <a:spcBef>
                          <a:spcPts val="0"/>
                        </a:spcBef>
                        <a:spcAft>
                          <a:spcPts val="0"/>
                        </a:spcAft>
                        <a:buClr>
                          <a:srgbClr val="000000"/>
                        </a:buClr>
                        <a:buSzPts val="2100"/>
                        <a:buFont typeface="Arial"/>
                        <a:buNone/>
                      </a:pPr>
                      <a:r>
                        <a:rPr lang="en" sz="1800"/>
                        <a:t>Our Approach</a:t>
                      </a:r>
                      <a:endParaRPr sz="18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1800" u="none" strike="noStrike" cap="none"/>
                        <a:t>05</a:t>
                      </a:r>
                      <a:endParaRPr sz="1800" u="none" strike="noStrike" cap="none"/>
                    </a:p>
                  </a:txBody>
                  <a:tcPr marL="0" marR="0" marT="0" marB="34300"/>
                </a:tc>
                <a:extLst>
                  <a:ext uri="{0D108BD9-81ED-4DB2-BD59-A6C34878D82A}">
                    <a16:rowId xmlns:a16="http://schemas.microsoft.com/office/drawing/2014/main" val="10002"/>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1800" u="none" strike="noStrike" cap="none">
                          <a:solidFill>
                            <a:schemeClr val="accent1"/>
                          </a:solidFill>
                        </a:rPr>
                        <a:t>4.</a:t>
                      </a:r>
                      <a:endParaRPr sz="1800" u="none" strike="noStrike" cap="none"/>
                    </a:p>
                  </a:txBody>
                  <a:tcPr marL="0" marR="0" marT="0" marB="34300"/>
                </a:tc>
                <a:tc>
                  <a:txBody>
                    <a:bodyPr/>
                    <a:lstStyle/>
                    <a:p>
                      <a:pPr marL="0" marR="0" lvl="0" indent="0" algn="l" defTabSz="914400" rtl="0" eaLnBrk="1" fontAlgn="auto" latinLnBrk="0" hangingPunct="1">
                        <a:lnSpc>
                          <a:spcPct val="100000"/>
                        </a:lnSpc>
                        <a:spcBef>
                          <a:spcPts val="0"/>
                        </a:spcBef>
                        <a:spcAft>
                          <a:spcPts val="0"/>
                        </a:spcAft>
                        <a:buClr>
                          <a:schemeClr val="dk1"/>
                        </a:buClr>
                        <a:buSzPts val="2100"/>
                        <a:buFont typeface="Arial"/>
                        <a:buNone/>
                        <a:tabLst/>
                        <a:defRPr/>
                      </a:pPr>
                      <a:r>
                        <a:rPr lang="en-US" sz="1800"/>
                        <a:t>AWS Services Implementation</a:t>
                      </a:r>
                      <a:endParaRPr lang="en-US" sz="18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1800" u="none" strike="noStrike" cap="none"/>
                        <a:t>06</a:t>
                      </a:r>
                      <a:endParaRPr sz="1800" u="none" strike="noStrike" cap="none"/>
                    </a:p>
                  </a:txBody>
                  <a:tcPr marL="0" marR="0" marT="0" marB="34300"/>
                </a:tc>
                <a:extLst>
                  <a:ext uri="{0D108BD9-81ED-4DB2-BD59-A6C34878D82A}">
                    <a16:rowId xmlns:a16="http://schemas.microsoft.com/office/drawing/2014/main" val="10003"/>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1800" u="none" strike="noStrike" cap="none">
                          <a:solidFill>
                            <a:schemeClr val="accent1"/>
                          </a:solidFill>
                        </a:rPr>
                        <a:t>5.</a:t>
                      </a:r>
                      <a:endParaRPr sz="1800" u="none" strike="noStrike" cap="none"/>
                    </a:p>
                  </a:txBody>
                  <a:tcPr marL="0" marR="0" marT="0" marB="34300"/>
                </a:tc>
                <a:tc>
                  <a:txBody>
                    <a:bodyPr/>
                    <a:lstStyle/>
                    <a:p>
                      <a:pPr marL="0" marR="0" lvl="0" indent="0" algn="l" rtl="0">
                        <a:lnSpc>
                          <a:spcPct val="100000"/>
                        </a:lnSpc>
                        <a:spcBef>
                          <a:spcPts val="0"/>
                        </a:spcBef>
                        <a:spcAft>
                          <a:spcPts val="0"/>
                        </a:spcAft>
                        <a:buClr>
                          <a:schemeClr val="dk1"/>
                        </a:buClr>
                        <a:buSzPts val="2100"/>
                        <a:buFont typeface="Arial"/>
                        <a:buNone/>
                      </a:pPr>
                      <a:r>
                        <a:rPr lang="en-US" sz="1800" u="none" strike="noStrike" cap="none"/>
                        <a:t>Technical Implementation</a:t>
                      </a:r>
                      <a:endParaRPr sz="18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1800" u="none" strike="noStrike" cap="none"/>
                        <a:t>07</a:t>
                      </a:r>
                      <a:endParaRPr sz="1800" u="none" strike="noStrike" cap="none"/>
                    </a:p>
                  </a:txBody>
                  <a:tcPr marL="0" marR="0" marT="0" marB="34300"/>
                </a:tc>
                <a:extLst>
                  <a:ext uri="{0D108BD9-81ED-4DB2-BD59-A6C34878D82A}">
                    <a16:rowId xmlns:a16="http://schemas.microsoft.com/office/drawing/2014/main" val="10004"/>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1800" u="none" strike="noStrike" cap="none">
                          <a:solidFill>
                            <a:schemeClr val="accent1"/>
                          </a:solidFill>
                        </a:rPr>
                        <a:t>6.</a:t>
                      </a:r>
                      <a:endParaRPr sz="1800" u="none" strike="noStrike" cap="none"/>
                    </a:p>
                  </a:txBody>
                  <a:tcPr marL="0" marR="0" marT="0" marB="34300"/>
                </a:tc>
                <a:tc>
                  <a:txBody>
                    <a:bodyPr/>
                    <a:lstStyle/>
                    <a:p>
                      <a:pPr marL="0" marR="0" lvl="0" indent="0" algn="l" rtl="0">
                        <a:lnSpc>
                          <a:spcPct val="100000"/>
                        </a:lnSpc>
                        <a:spcBef>
                          <a:spcPts val="0"/>
                        </a:spcBef>
                        <a:spcAft>
                          <a:spcPts val="0"/>
                        </a:spcAft>
                        <a:buClr>
                          <a:schemeClr val="dk1"/>
                        </a:buClr>
                        <a:buSzPts val="2100"/>
                        <a:buFont typeface="Arial"/>
                        <a:buNone/>
                      </a:pPr>
                      <a:r>
                        <a:rPr lang="en-US" sz="1800"/>
                        <a:t>Application Screenshots</a:t>
                      </a:r>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1800" u="none" strike="noStrike" cap="none"/>
                        <a:t>08</a:t>
                      </a:r>
                      <a:endParaRPr sz="1800" u="none" strike="noStrike" cap="none"/>
                    </a:p>
                  </a:txBody>
                  <a:tcPr marL="0" marR="0" marT="0" marB="34300"/>
                </a:tc>
                <a:extLst>
                  <a:ext uri="{0D108BD9-81ED-4DB2-BD59-A6C34878D82A}">
                    <a16:rowId xmlns:a16="http://schemas.microsoft.com/office/drawing/2014/main" val="10005"/>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1800" u="none" strike="noStrike" cap="none">
                          <a:solidFill>
                            <a:schemeClr val="accent1"/>
                          </a:solidFill>
                        </a:rPr>
                        <a:t>7.</a:t>
                      </a:r>
                      <a:endParaRPr sz="1800" u="none" strike="noStrike" cap="none"/>
                    </a:p>
                  </a:txBody>
                  <a:tcPr marL="0" marR="0" marT="0" marB="34300"/>
                </a:tc>
                <a:tc>
                  <a:txBody>
                    <a:bodyPr/>
                    <a:lstStyle/>
                    <a:p>
                      <a:pPr marL="0" marR="0" lvl="0" indent="0" algn="l" rtl="0">
                        <a:lnSpc>
                          <a:spcPct val="100000"/>
                        </a:lnSpc>
                        <a:spcBef>
                          <a:spcPts val="0"/>
                        </a:spcBef>
                        <a:spcAft>
                          <a:spcPts val="0"/>
                        </a:spcAft>
                        <a:buClr>
                          <a:schemeClr val="dk1"/>
                        </a:buClr>
                        <a:buSzPts val="2100"/>
                        <a:buFont typeface="Arial"/>
                        <a:buNone/>
                      </a:pPr>
                      <a:r>
                        <a:rPr lang="en-US" sz="1800"/>
                        <a:t>Technical Demo</a:t>
                      </a:r>
                      <a:endParaRPr sz="1800"/>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1800"/>
                        <a:t>10</a:t>
                      </a:r>
                      <a:endParaRPr sz="1800" u="none" strike="noStrike" cap="none"/>
                    </a:p>
                  </a:txBody>
                  <a:tcPr marL="0" marR="0" marT="0" marB="34300"/>
                </a:tc>
                <a:extLst>
                  <a:ext uri="{0D108BD9-81ED-4DB2-BD59-A6C34878D82A}">
                    <a16:rowId xmlns:a16="http://schemas.microsoft.com/office/drawing/2014/main" val="10006"/>
                  </a:ext>
                </a:extLst>
              </a:tr>
              <a:tr h="246275">
                <a:tc>
                  <a:txBody>
                    <a:bodyPr/>
                    <a:lstStyle/>
                    <a:p>
                      <a:pPr marL="0" marR="0" lvl="0" indent="0" algn="l" rtl="0">
                        <a:lnSpc>
                          <a:spcPct val="100000"/>
                        </a:lnSpc>
                        <a:spcBef>
                          <a:spcPts val="0"/>
                        </a:spcBef>
                        <a:spcAft>
                          <a:spcPts val="0"/>
                        </a:spcAft>
                        <a:buNone/>
                      </a:pPr>
                      <a:r>
                        <a:rPr lang="en" sz="1800">
                          <a:solidFill>
                            <a:schemeClr val="accent1"/>
                          </a:solidFill>
                        </a:rPr>
                        <a:t>8.</a:t>
                      </a:r>
                    </a:p>
                    <a:p>
                      <a:pPr marL="0" marR="0" lvl="0" indent="0" algn="l" rtl="0">
                        <a:lnSpc>
                          <a:spcPct val="100000"/>
                        </a:lnSpc>
                        <a:spcBef>
                          <a:spcPts val="0"/>
                        </a:spcBef>
                        <a:spcAft>
                          <a:spcPts val="0"/>
                        </a:spcAft>
                        <a:buNone/>
                      </a:pPr>
                      <a:r>
                        <a:rPr lang="en" sz="1800" u="none" strike="noStrike" cap="none">
                          <a:solidFill>
                            <a:schemeClr val="accent1"/>
                          </a:solidFill>
                        </a:rPr>
                        <a:t>9.    </a:t>
                      </a:r>
                      <a:endParaRPr sz="1800" u="none" strike="noStrike" cap="none">
                        <a:solidFill>
                          <a:schemeClr val="accent1"/>
                        </a:solidFill>
                      </a:endParaRPr>
                    </a:p>
                  </a:txBody>
                  <a:tcPr marL="0" marR="0" marT="0" marB="34300"/>
                </a:tc>
                <a:tc>
                  <a:txBody>
                    <a:bodyPr/>
                    <a:lstStyle/>
                    <a:p>
                      <a:pPr marL="0" marR="0" lvl="0" indent="0" algn="l" rtl="0">
                        <a:lnSpc>
                          <a:spcPct val="100000"/>
                        </a:lnSpc>
                        <a:spcBef>
                          <a:spcPts val="0"/>
                        </a:spcBef>
                        <a:spcAft>
                          <a:spcPts val="0"/>
                        </a:spcAft>
                        <a:buNone/>
                      </a:pPr>
                      <a:r>
                        <a:rPr lang="en" sz="1800"/>
                        <a:t>Reflections and future enhancements</a:t>
                      </a:r>
                    </a:p>
                    <a:p>
                      <a:pPr marL="0" marR="0" lvl="0" indent="0" algn="l" rtl="0">
                        <a:lnSpc>
                          <a:spcPct val="100000"/>
                        </a:lnSpc>
                        <a:spcBef>
                          <a:spcPts val="0"/>
                        </a:spcBef>
                        <a:spcAft>
                          <a:spcPts val="0"/>
                        </a:spcAft>
                        <a:buNone/>
                      </a:pPr>
                      <a:r>
                        <a:rPr lang="en" sz="1800"/>
                        <a:t>References                                                                                                                                               </a:t>
                      </a:r>
                    </a:p>
                  </a:txBody>
                  <a:tcPr marL="0" marR="0" marT="0" marB="34300"/>
                </a:tc>
                <a:tc>
                  <a:txBody>
                    <a:bodyPr/>
                    <a:lstStyle/>
                    <a:p>
                      <a:pPr marL="0" marR="0" lvl="0" indent="0" algn="r" rtl="0">
                        <a:lnSpc>
                          <a:spcPct val="100000"/>
                        </a:lnSpc>
                        <a:spcBef>
                          <a:spcPts val="0"/>
                        </a:spcBef>
                        <a:spcAft>
                          <a:spcPts val="0"/>
                        </a:spcAft>
                        <a:buNone/>
                      </a:pPr>
                      <a:r>
                        <a:rPr lang="en" sz="1800"/>
                        <a:t>12</a:t>
                      </a:r>
                    </a:p>
                    <a:p>
                      <a:pPr marL="0" marR="0" lvl="0" indent="0" algn="r" rtl="0">
                        <a:lnSpc>
                          <a:spcPct val="100000"/>
                        </a:lnSpc>
                        <a:spcBef>
                          <a:spcPts val="0"/>
                        </a:spcBef>
                        <a:spcAft>
                          <a:spcPts val="0"/>
                        </a:spcAft>
                        <a:buNone/>
                      </a:pPr>
                      <a:r>
                        <a:rPr lang="en" sz="1800"/>
                        <a:t>13</a:t>
                      </a:r>
                    </a:p>
                    <a:p>
                      <a:pPr marL="0" marR="0" lvl="0" indent="0" algn="r" rtl="0">
                        <a:lnSpc>
                          <a:spcPct val="100000"/>
                        </a:lnSpc>
                        <a:spcBef>
                          <a:spcPts val="0"/>
                        </a:spcBef>
                        <a:spcAft>
                          <a:spcPts val="0"/>
                        </a:spcAft>
                        <a:buNone/>
                      </a:pPr>
                      <a:endParaRPr sz="1800"/>
                    </a:p>
                  </a:txBody>
                  <a:tcPr marL="0" marR="0" marT="0" marB="34300"/>
                </a:tc>
                <a:extLst>
                  <a:ext uri="{0D108BD9-81ED-4DB2-BD59-A6C34878D82A}">
                    <a16:rowId xmlns:a16="http://schemas.microsoft.com/office/drawing/2014/main" val="10007"/>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endParaRPr sz="1100" u="none" strike="noStrike" cap="none"/>
                    </a:p>
                  </a:txBody>
                  <a:tcPr marL="0" marR="0" marT="0" marB="34300"/>
                </a:tc>
                <a:tc>
                  <a:txBody>
                    <a:bodyPr/>
                    <a:lstStyle/>
                    <a:p>
                      <a:pPr marL="0" marR="0" lvl="0" indent="0" algn="l" rtl="0">
                        <a:lnSpc>
                          <a:spcPct val="100000"/>
                        </a:lnSpc>
                        <a:spcBef>
                          <a:spcPts val="0"/>
                        </a:spcBef>
                        <a:spcAft>
                          <a:spcPts val="0"/>
                        </a:spcAft>
                        <a:buClr>
                          <a:schemeClr val="dk1"/>
                        </a:buClr>
                        <a:buSzPts val="2100"/>
                        <a:buFont typeface="Arial"/>
                        <a:buNone/>
                      </a:pPr>
                      <a:endParaRPr sz="1100" u="none" strike="noStrike" cap="none"/>
                    </a:p>
                  </a:txBody>
                  <a:tcPr marL="0" marR="0" marT="0" marB="34300"/>
                </a:tc>
                <a:tc>
                  <a:txBody>
                    <a:bodyPr/>
                    <a:lstStyle/>
                    <a:p>
                      <a:pPr marL="0" marR="0" lvl="0" indent="0" algn="ctr" rtl="0">
                        <a:lnSpc>
                          <a:spcPct val="100000"/>
                        </a:lnSpc>
                        <a:spcBef>
                          <a:spcPts val="0"/>
                        </a:spcBef>
                        <a:spcAft>
                          <a:spcPts val="0"/>
                        </a:spcAft>
                        <a:buClr>
                          <a:srgbClr val="000000"/>
                        </a:buClr>
                        <a:buSzPts val="2100"/>
                        <a:buFont typeface="Arial"/>
                        <a:buNone/>
                      </a:pPr>
                      <a:endParaRPr sz="1100" u="none" strike="noStrike" cap="none" dirty="0"/>
                    </a:p>
                  </a:txBody>
                  <a:tcPr marL="0" marR="0" marT="0" marB="34300"/>
                </a:tc>
                <a:extLst>
                  <a:ext uri="{0D108BD9-81ED-4DB2-BD59-A6C34878D82A}">
                    <a16:rowId xmlns:a16="http://schemas.microsoft.com/office/drawing/2014/main" val="10008"/>
                  </a:ext>
                </a:extLst>
              </a:tr>
            </a:tbl>
          </a:graphicData>
        </a:graphic>
      </p:graphicFrame>
      <p:sp>
        <p:nvSpPr>
          <p:cNvPr id="1955" name="Google Shape;1955;p349"/>
          <p:cNvSpPr txBox="1"/>
          <p:nvPr/>
        </p:nvSpPr>
        <p:spPr>
          <a:xfrm>
            <a:off x="332185" y="441106"/>
            <a:ext cx="8479500" cy="813600"/>
          </a:xfrm>
          <a:prstGeom prst="rect">
            <a:avLst/>
          </a:prstGeom>
          <a:noFill/>
          <a:ln>
            <a:noFill/>
          </a:ln>
        </p:spPr>
        <p:txBody>
          <a:bodyPr spcFirstLastPara="1" wrap="square" lIns="68575" tIns="34275" rIns="68575" bIns="34275" anchor="t" anchorCtr="0">
            <a:noAutofit/>
          </a:bodyPr>
          <a:lstStyle/>
          <a:p>
            <a:pPr marL="0" marR="0" lvl="0" indent="0" algn="l" rtl="0">
              <a:lnSpc>
                <a:spcPct val="85000"/>
              </a:lnSpc>
              <a:spcBef>
                <a:spcPts val="0"/>
              </a:spcBef>
              <a:spcAft>
                <a:spcPts val="0"/>
              </a:spcAft>
              <a:buClr>
                <a:schemeClr val="dk1"/>
              </a:buClr>
              <a:buSzPts val="2400"/>
              <a:buFont typeface="Georgia"/>
              <a:buNone/>
            </a:pPr>
            <a:endParaRPr sz="2400" b="0" i="0" u="none" strike="noStrike" cap="none">
              <a:solidFill>
                <a:schemeClr val="dk1"/>
              </a:solidFill>
              <a:latin typeface="Georgia"/>
              <a:ea typeface="Georgia"/>
              <a:cs typeface="Georgia"/>
              <a:sym typeface="Georgia"/>
            </a:endParaRPr>
          </a:p>
        </p:txBody>
      </p:sp>
      <p:sp>
        <p:nvSpPr>
          <p:cNvPr id="1956" name="Google Shape;1956;p34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sz="2400" b="0" i="0" u="none" strike="noStrike" cap="none">
                <a:latin typeface="Georgia"/>
                <a:ea typeface="Georgia"/>
                <a:cs typeface="Georgia"/>
                <a:sym typeface="Georgia"/>
              </a:rPr>
              <a:t>Agenda</a:t>
            </a:r>
            <a:br>
              <a:rPr lang="en" sz="2400" b="0" i="0" u="none" strike="noStrike" cap="none">
                <a:latin typeface="Georgia"/>
                <a:ea typeface="Georgia"/>
                <a:cs typeface="Georgia"/>
                <a:sym typeface="Georgia"/>
              </a:rPr>
            </a:br>
            <a:endParaRPr sz="2400" b="0" i="0" u="none" strike="noStrike" cap="none">
              <a:latin typeface="Georgia"/>
              <a:ea typeface="Georgia"/>
              <a:cs typeface="Georgia"/>
              <a:sym typeface="Georgia"/>
            </a:endParaRPr>
          </a:p>
        </p:txBody>
      </p:sp>
      <p:sp>
        <p:nvSpPr>
          <p:cNvPr id="1957" name="Google Shape;1957;p34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600"/>
              <a:buNone/>
            </a:pPr>
            <a:fld id="{00000000-1234-1234-1234-123412341234}" type="slidenum">
              <a:rPr lang="en" sz="600">
                <a:solidFill>
                  <a:schemeClr val="dk1"/>
                </a:solidFill>
                <a:latin typeface="Arial"/>
                <a:ea typeface="Arial"/>
                <a:cs typeface="Arial"/>
                <a:sym typeface="Arial"/>
              </a:rPr>
              <a:t>3</a:t>
            </a:fld>
            <a:endParaRPr sz="600">
              <a:solidFill>
                <a:schemeClr val="dk1"/>
              </a:solidFill>
              <a:latin typeface="Arial"/>
              <a:ea typeface="Arial"/>
              <a:cs typeface="Arial"/>
              <a:sym typeface="Arial"/>
            </a:endParaRPr>
          </a:p>
        </p:txBody>
      </p:sp>
      <p:pic>
        <p:nvPicPr>
          <p:cNvPr id="3" name="Picture 2" descr="A logo with a guitar in the shape of a map&#10;&#10;Description automatically generated with low confidence">
            <a:extLst>
              <a:ext uri="{FF2B5EF4-FFF2-40B4-BE49-F238E27FC236}">
                <a16:creationId xmlns:a16="http://schemas.microsoft.com/office/drawing/2014/main" id="{7FA66AA3-11F5-48BF-90F8-6882F340FB61}"/>
              </a:ext>
            </a:extLst>
          </p:cNvPr>
          <p:cNvPicPr>
            <a:picLocks noChangeAspect="1"/>
          </p:cNvPicPr>
          <p:nvPr/>
        </p:nvPicPr>
        <p:blipFill>
          <a:blip r:embed="rId3"/>
          <a:stretch>
            <a:fillRect/>
          </a:stretch>
        </p:blipFill>
        <p:spPr>
          <a:xfrm>
            <a:off x="8082563" y="-23052"/>
            <a:ext cx="1061437" cy="1086546"/>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350"/>
          <p:cNvSpPr txBox="1">
            <a:spLocks noGrp="1"/>
          </p:cNvSpPr>
          <p:nvPr>
            <p:ph type="body" idx="1"/>
          </p:nvPr>
        </p:nvSpPr>
        <p:spPr>
          <a:xfrm>
            <a:off x="290657" y="1391825"/>
            <a:ext cx="4105500" cy="3051600"/>
          </a:xfrm>
          <a:prstGeom prst="rect">
            <a:avLst/>
          </a:prstGeom>
          <a:noFill/>
          <a:ln>
            <a:noFill/>
          </a:ln>
        </p:spPr>
        <p:txBody>
          <a:bodyPr spcFirstLastPara="1" wrap="square" lIns="0" tIns="0" rIns="0" bIns="0" anchor="t" anchorCtr="0">
            <a:noAutofit/>
          </a:bodyPr>
          <a:lstStyle/>
          <a:p>
            <a:pPr marL="0" indent="0">
              <a:buClr>
                <a:schemeClr val="accent1"/>
              </a:buClr>
              <a:buNone/>
            </a:pPr>
            <a:r>
              <a:rPr lang="en" b="1" dirty="0">
                <a:solidFill>
                  <a:schemeClr val="accent1"/>
                </a:solidFill>
              </a:rPr>
              <a:t>Problem Statement</a:t>
            </a:r>
          </a:p>
          <a:p>
            <a:pPr marL="171450" indent="-171450">
              <a:spcBef>
                <a:spcPts val="500"/>
              </a:spcBef>
              <a:spcAft>
                <a:spcPts val="500"/>
              </a:spcAft>
            </a:pPr>
            <a:r>
              <a:rPr lang="en-US" dirty="0"/>
              <a:t>Injoy Private Ltd is an Event Management company that provides a platform where:</a:t>
            </a:r>
          </a:p>
          <a:p>
            <a:pPr marL="628650" lvl="1" indent="-171450">
              <a:spcAft>
                <a:spcPts val="500"/>
              </a:spcAft>
            </a:pPr>
            <a:r>
              <a:rPr lang="en-US" dirty="0"/>
              <a:t>Admins can create events. </a:t>
            </a:r>
          </a:p>
          <a:p>
            <a:pPr marL="628650" lvl="1" indent="-171450" algn="just">
              <a:spcAft>
                <a:spcPts val="500"/>
              </a:spcAft>
            </a:pPr>
            <a:r>
              <a:rPr lang="en-US" dirty="0"/>
              <a:t>Participants can register for events created and listed on the site. </a:t>
            </a:r>
          </a:p>
          <a:p>
            <a:pPr marL="628650" lvl="1" indent="-171450" algn="just">
              <a:spcAft>
                <a:spcPts val="500"/>
              </a:spcAft>
            </a:pPr>
            <a:r>
              <a:rPr lang="en-US" dirty="0"/>
              <a:t>It also allows the users to share photos and list 10 latest photos in portfolio.</a:t>
            </a:r>
          </a:p>
          <a:p>
            <a:pPr marL="0" indent="0">
              <a:spcBef>
                <a:spcPts val="500"/>
              </a:spcBef>
              <a:spcAft>
                <a:spcPts val="500"/>
              </a:spcAft>
              <a:buNone/>
            </a:pPr>
            <a:endParaRPr b="1" dirty="0">
              <a:solidFill>
                <a:schemeClr val="accent1"/>
              </a:solidFill>
            </a:endParaRPr>
          </a:p>
        </p:txBody>
      </p:sp>
      <p:sp>
        <p:nvSpPr>
          <p:cNvPr id="1964" name="Google Shape;1964;p350"/>
          <p:cNvSpPr txBox="1">
            <a:spLocks noGrp="1"/>
          </p:cNvSpPr>
          <p:nvPr>
            <p:ph type="body" idx="2"/>
          </p:nvPr>
        </p:nvSpPr>
        <p:spPr>
          <a:xfrm>
            <a:off x="4706184" y="1391825"/>
            <a:ext cx="4105500" cy="3051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1200"/>
              <a:buFont typeface="Arial"/>
              <a:buNone/>
            </a:pPr>
            <a:r>
              <a:rPr lang="en" b="1" dirty="0">
                <a:solidFill>
                  <a:schemeClr val="accent1"/>
                </a:solidFill>
              </a:rPr>
              <a:t>Understanding</a:t>
            </a:r>
            <a:endParaRPr b="1" dirty="0">
              <a:solidFill>
                <a:schemeClr val="accent1"/>
              </a:solidFill>
            </a:endParaRPr>
          </a:p>
          <a:p>
            <a:pPr marL="0" lvl="0" indent="0" algn="just" rtl="0">
              <a:lnSpc>
                <a:spcPct val="100000"/>
              </a:lnSpc>
              <a:spcBef>
                <a:spcPts val="500"/>
              </a:spcBef>
              <a:spcAft>
                <a:spcPts val="500"/>
              </a:spcAft>
              <a:buClr>
                <a:schemeClr val="dk1"/>
              </a:buClr>
              <a:buSzPts val="1200"/>
              <a:buFont typeface="Arial"/>
              <a:buNone/>
            </a:pPr>
            <a:r>
              <a:rPr lang="en-US" dirty="0"/>
              <a:t>As of our understanding, We drafted and implemented an architecture using  AWS Services, So that the Company can maintain and handle the Event Management Website.</a:t>
            </a:r>
          </a:p>
        </p:txBody>
      </p:sp>
      <p:sp>
        <p:nvSpPr>
          <p:cNvPr id="1965" name="Google Shape;1965;p350"/>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a:t>Project Overview</a:t>
            </a:r>
            <a:endParaRPr sz="2400" b="0" i="0" u="none" strike="noStrike" cap="none">
              <a:solidFill>
                <a:schemeClr val="dk1"/>
              </a:solidFill>
              <a:latin typeface="Georgia"/>
              <a:ea typeface="Georgia"/>
              <a:cs typeface="Georgia"/>
              <a:sym typeface="Georgia"/>
            </a:endParaRPr>
          </a:p>
        </p:txBody>
      </p:sp>
      <p:sp>
        <p:nvSpPr>
          <p:cNvPr id="1966" name="Google Shape;1966;p35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600"/>
              <a:buFont typeface="Arial"/>
              <a:buNone/>
            </a:pPr>
            <a:fld id="{00000000-1234-1234-1234-123412341234}" type="slidenum">
              <a:rPr lang="en"/>
              <a:t>4</a:t>
            </a:fld>
            <a:endParaRPr/>
          </a:p>
        </p:txBody>
      </p:sp>
      <p:sp>
        <p:nvSpPr>
          <p:cNvPr id="1967" name="Google Shape;1967;p350"/>
          <p:cNvSpPr txBox="1">
            <a:spLocks noGrp="1"/>
          </p:cNvSpPr>
          <p:nvPr>
            <p:ph type="subTitle" idx="3"/>
          </p:nvPr>
        </p:nvSpPr>
        <p:spPr>
          <a:xfrm>
            <a:off x="332184" y="700075"/>
            <a:ext cx="8479500" cy="6645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dk1"/>
              </a:buClr>
              <a:buSzPts val="1800"/>
              <a:buFont typeface="Arial"/>
              <a:buNone/>
            </a:pPr>
            <a:r>
              <a:rPr lang="en" dirty="0"/>
              <a:t>Event Management System</a:t>
            </a:r>
            <a:endParaRPr sz="1200" dirty="0"/>
          </a:p>
          <a:p>
            <a:pPr marL="0" lvl="0" indent="0" algn="l" rtl="0">
              <a:lnSpc>
                <a:spcPct val="85000"/>
              </a:lnSpc>
              <a:spcBef>
                <a:spcPts val="0"/>
              </a:spcBef>
              <a:spcAft>
                <a:spcPts val="0"/>
              </a:spcAft>
              <a:buSzPts val="1800"/>
              <a:buNone/>
            </a:pPr>
            <a:endParaRPr dirty="0"/>
          </a:p>
        </p:txBody>
      </p:sp>
      <p:pic>
        <p:nvPicPr>
          <p:cNvPr id="7" name="Picture 6" descr="A logo with a guitar in the shape of a map&#10;&#10;Description automatically generated with low confidence">
            <a:extLst>
              <a:ext uri="{FF2B5EF4-FFF2-40B4-BE49-F238E27FC236}">
                <a16:creationId xmlns:a16="http://schemas.microsoft.com/office/drawing/2014/main" id="{107723A8-9995-4FE1-9073-19DBF409E582}"/>
              </a:ext>
            </a:extLst>
          </p:cNvPr>
          <p:cNvPicPr>
            <a:picLocks noChangeAspect="1"/>
          </p:cNvPicPr>
          <p:nvPr/>
        </p:nvPicPr>
        <p:blipFill>
          <a:blip r:embed="rId3"/>
          <a:stretch>
            <a:fillRect/>
          </a:stretch>
        </p:blipFill>
        <p:spPr>
          <a:xfrm>
            <a:off x="8082563" y="0"/>
            <a:ext cx="1061437" cy="1086546"/>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351"/>
          <p:cNvSpPr txBox="1">
            <a:spLocks noGrp="1"/>
          </p:cNvSpPr>
          <p:nvPr>
            <p:ph type="body" idx="1"/>
          </p:nvPr>
        </p:nvSpPr>
        <p:spPr>
          <a:xfrm>
            <a:off x="332185" y="2811780"/>
            <a:ext cx="1826355" cy="2057400"/>
          </a:xfrm>
          <a:prstGeom prst="rect">
            <a:avLst/>
          </a:prstGeom>
          <a:noFill/>
          <a:ln>
            <a:noFill/>
          </a:ln>
        </p:spPr>
        <p:txBody>
          <a:bodyPr spcFirstLastPara="1" wrap="square" lIns="0" tIns="0" rIns="0" bIns="0" anchor="t" anchorCtr="0">
            <a:noAutofit/>
          </a:bodyPr>
          <a:lstStyle/>
          <a:p>
            <a:pPr marL="0" indent="0">
              <a:spcAft>
                <a:spcPts val="200"/>
              </a:spcAft>
              <a:buNone/>
            </a:pPr>
            <a:r>
              <a:rPr lang="en" dirty="0"/>
              <a:t>Documenting application requirements and designing its architecture.</a:t>
            </a:r>
            <a:endParaRPr dirty="0"/>
          </a:p>
        </p:txBody>
      </p:sp>
      <p:sp>
        <p:nvSpPr>
          <p:cNvPr id="1974" name="Google Shape;1974;p351"/>
          <p:cNvSpPr txBox="1">
            <a:spLocks noGrp="1"/>
          </p:cNvSpPr>
          <p:nvPr>
            <p:ph type="body" idx="2"/>
          </p:nvPr>
        </p:nvSpPr>
        <p:spPr>
          <a:xfrm>
            <a:off x="2502358" y="2811780"/>
            <a:ext cx="1714500" cy="2050800"/>
          </a:xfrm>
          <a:prstGeom prst="rect">
            <a:avLst/>
          </a:prstGeom>
          <a:noFill/>
          <a:ln>
            <a:noFill/>
          </a:ln>
        </p:spPr>
        <p:txBody>
          <a:bodyPr spcFirstLastPara="1" wrap="square" lIns="0" tIns="0" rIns="0" bIns="0" anchor="t" anchorCtr="0">
            <a:noAutofit/>
          </a:bodyPr>
          <a:lstStyle/>
          <a:p>
            <a:pPr marL="0" indent="0">
              <a:buNone/>
            </a:pPr>
            <a:r>
              <a:rPr lang="en" dirty="0">
                <a:latin typeface="+mn-lt"/>
              </a:rPr>
              <a:t>Developing microservices according to the architecture and unit test them</a:t>
            </a:r>
            <a:endParaRPr lang="en-US" dirty="0"/>
          </a:p>
          <a:p>
            <a:pPr marL="0" lvl="0" indent="0" rtl="0">
              <a:spcBef>
                <a:spcPts val="0"/>
              </a:spcBef>
              <a:spcAft>
                <a:spcPts val="0"/>
              </a:spcAft>
              <a:buClr>
                <a:schemeClr val="dk1"/>
              </a:buClr>
              <a:buSzPts val="1200"/>
              <a:buFont typeface="Arial"/>
              <a:buNone/>
            </a:pPr>
            <a:endParaRPr dirty="0"/>
          </a:p>
          <a:p>
            <a:pPr marL="0" lvl="0" indent="0" rtl="0">
              <a:lnSpc>
                <a:spcPct val="100000"/>
              </a:lnSpc>
              <a:spcBef>
                <a:spcPts val="200"/>
              </a:spcBef>
              <a:spcAft>
                <a:spcPts val="200"/>
              </a:spcAft>
              <a:buClr>
                <a:schemeClr val="dk1"/>
              </a:buClr>
              <a:buSzPts val="1200"/>
              <a:buFont typeface="Arial"/>
              <a:buNone/>
            </a:pPr>
            <a:endParaRPr dirty="0"/>
          </a:p>
        </p:txBody>
      </p:sp>
      <p:sp>
        <p:nvSpPr>
          <p:cNvPr id="1976" name="Google Shape;1976;p351"/>
          <p:cNvSpPr txBox="1">
            <a:spLocks noGrp="1"/>
          </p:cNvSpPr>
          <p:nvPr>
            <p:ph type="body" idx="4"/>
          </p:nvPr>
        </p:nvSpPr>
        <p:spPr>
          <a:xfrm>
            <a:off x="4705088" y="2818380"/>
            <a:ext cx="1714500" cy="2050800"/>
          </a:xfrm>
          <a:prstGeom prst="rect">
            <a:avLst/>
          </a:prstGeom>
          <a:noFill/>
          <a:ln>
            <a:noFill/>
          </a:ln>
        </p:spPr>
        <p:txBody>
          <a:bodyPr spcFirstLastPara="1" wrap="square" lIns="0" tIns="0" rIns="0" bIns="0" anchor="t" anchorCtr="0">
            <a:noAutofit/>
          </a:bodyPr>
          <a:lstStyle/>
          <a:p>
            <a:pPr marL="0" indent="0">
              <a:buNone/>
            </a:pPr>
            <a:r>
              <a:rPr lang="en" dirty="0"/>
              <a:t>Assemble all AWS services and integrate them with API</a:t>
            </a:r>
            <a:endParaRPr dirty="0"/>
          </a:p>
        </p:txBody>
      </p:sp>
      <p:sp>
        <p:nvSpPr>
          <p:cNvPr id="1977" name="Google Shape;1977;p351"/>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a:t>Our Approach</a:t>
            </a:r>
            <a:endParaRPr sz="2400" b="0" i="0" u="none" strike="noStrike" cap="none">
              <a:solidFill>
                <a:schemeClr val="dk1"/>
              </a:solidFill>
              <a:latin typeface="Georgia"/>
              <a:ea typeface="Georgia"/>
              <a:cs typeface="Georgia"/>
              <a:sym typeface="Georgia"/>
            </a:endParaRPr>
          </a:p>
        </p:txBody>
      </p:sp>
      <p:grpSp>
        <p:nvGrpSpPr>
          <p:cNvPr id="1978" name="Google Shape;1978;p351"/>
          <p:cNvGrpSpPr/>
          <p:nvPr/>
        </p:nvGrpSpPr>
        <p:grpSpPr>
          <a:xfrm>
            <a:off x="2770249" y="1592458"/>
            <a:ext cx="725091" cy="725091"/>
            <a:chOff x="3314701" y="2632075"/>
            <a:chExt cx="966788" cy="966788"/>
          </a:xfrm>
        </p:grpSpPr>
        <p:sp>
          <p:nvSpPr>
            <p:cNvPr id="1979" name="Google Shape;1979;p351"/>
            <p:cNvSpPr/>
            <p:nvPr/>
          </p:nvSpPr>
          <p:spPr>
            <a:xfrm>
              <a:off x="331470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0" name="Google Shape;1980;p351"/>
            <p:cNvSpPr/>
            <p:nvPr/>
          </p:nvSpPr>
          <p:spPr>
            <a:xfrm>
              <a:off x="3335338" y="2652713"/>
              <a:ext cx="277813" cy="431800"/>
            </a:xfrm>
            <a:custGeom>
              <a:avLst/>
              <a:gdLst/>
              <a:ahLst/>
              <a:cxnLst/>
              <a:rect l="l" t="t" r="r" b="b"/>
              <a:pathLst>
                <a:path w="175" h="272" extrusionOk="0">
                  <a:moveTo>
                    <a:pt x="175" y="272"/>
                  </a:moveTo>
                  <a:lnTo>
                    <a:pt x="0" y="272"/>
                  </a:lnTo>
                  <a:lnTo>
                    <a:pt x="0" y="247"/>
                  </a:lnTo>
                  <a:lnTo>
                    <a:pt x="149" y="247"/>
                  </a:lnTo>
                  <a:lnTo>
                    <a:pt x="149" y="0"/>
                  </a:lnTo>
                  <a:lnTo>
                    <a:pt x="175" y="0"/>
                  </a:lnTo>
                  <a:lnTo>
                    <a:pt x="175" y="272"/>
                  </a:lnTo>
                  <a:lnTo>
                    <a:pt x="175" y="272"/>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1" name="Google Shape;1981;p351"/>
            <p:cNvSpPr/>
            <p:nvPr/>
          </p:nvSpPr>
          <p:spPr>
            <a:xfrm>
              <a:off x="3998913" y="3144838"/>
              <a:ext cx="261938" cy="433388"/>
            </a:xfrm>
            <a:custGeom>
              <a:avLst/>
              <a:gdLst/>
              <a:ahLst/>
              <a:cxnLst/>
              <a:rect l="l" t="t" r="r" b="b"/>
              <a:pathLst>
                <a:path w="165" h="273" extrusionOk="0">
                  <a:moveTo>
                    <a:pt x="26" y="273"/>
                  </a:moveTo>
                  <a:lnTo>
                    <a:pt x="0" y="273"/>
                  </a:lnTo>
                  <a:lnTo>
                    <a:pt x="0" y="0"/>
                  </a:lnTo>
                  <a:lnTo>
                    <a:pt x="165" y="0"/>
                  </a:lnTo>
                  <a:lnTo>
                    <a:pt x="165" y="25"/>
                  </a:lnTo>
                  <a:lnTo>
                    <a:pt x="26" y="25"/>
                  </a:lnTo>
                  <a:lnTo>
                    <a:pt x="26" y="273"/>
                  </a:lnTo>
                  <a:lnTo>
                    <a:pt x="26" y="273"/>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2" name="Google Shape;1982;p351"/>
            <p:cNvSpPr/>
            <p:nvPr/>
          </p:nvSpPr>
          <p:spPr>
            <a:xfrm>
              <a:off x="3343276" y="2878138"/>
              <a:ext cx="792163" cy="476250"/>
            </a:xfrm>
            <a:custGeom>
              <a:avLst/>
              <a:gdLst/>
              <a:ahLst/>
              <a:cxnLst/>
              <a:rect l="l" t="t" r="r" b="b"/>
              <a:pathLst>
                <a:path w="499" h="300" extrusionOk="0">
                  <a:moveTo>
                    <a:pt x="270" y="300"/>
                  </a:moveTo>
                  <a:lnTo>
                    <a:pt x="231" y="300"/>
                  </a:lnTo>
                  <a:lnTo>
                    <a:pt x="231" y="274"/>
                  </a:lnTo>
                  <a:lnTo>
                    <a:pt x="270" y="274"/>
                  </a:lnTo>
                  <a:lnTo>
                    <a:pt x="270" y="300"/>
                  </a:lnTo>
                  <a:lnTo>
                    <a:pt x="270" y="300"/>
                  </a:lnTo>
                  <a:close/>
                  <a:moveTo>
                    <a:pt x="193" y="300"/>
                  </a:moveTo>
                  <a:lnTo>
                    <a:pt x="154" y="300"/>
                  </a:lnTo>
                  <a:lnTo>
                    <a:pt x="154" y="274"/>
                  </a:lnTo>
                  <a:lnTo>
                    <a:pt x="193" y="274"/>
                  </a:lnTo>
                  <a:lnTo>
                    <a:pt x="193" y="300"/>
                  </a:lnTo>
                  <a:lnTo>
                    <a:pt x="193" y="300"/>
                  </a:lnTo>
                  <a:close/>
                  <a:moveTo>
                    <a:pt x="116" y="300"/>
                  </a:moveTo>
                  <a:lnTo>
                    <a:pt x="77" y="300"/>
                  </a:lnTo>
                  <a:lnTo>
                    <a:pt x="77" y="274"/>
                  </a:lnTo>
                  <a:lnTo>
                    <a:pt x="116" y="274"/>
                  </a:lnTo>
                  <a:lnTo>
                    <a:pt x="116" y="300"/>
                  </a:lnTo>
                  <a:lnTo>
                    <a:pt x="116" y="300"/>
                  </a:lnTo>
                  <a:close/>
                  <a:moveTo>
                    <a:pt x="39" y="300"/>
                  </a:moveTo>
                  <a:lnTo>
                    <a:pt x="0" y="300"/>
                  </a:lnTo>
                  <a:lnTo>
                    <a:pt x="0" y="274"/>
                  </a:lnTo>
                  <a:lnTo>
                    <a:pt x="39" y="274"/>
                  </a:lnTo>
                  <a:lnTo>
                    <a:pt x="39" y="300"/>
                  </a:lnTo>
                  <a:lnTo>
                    <a:pt x="39" y="300"/>
                  </a:lnTo>
                  <a:close/>
                  <a:moveTo>
                    <a:pt x="302" y="268"/>
                  </a:moveTo>
                  <a:lnTo>
                    <a:pt x="277" y="268"/>
                  </a:lnTo>
                  <a:lnTo>
                    <a:pt x="277" y="230"/>
                  </a:lnTo>
                  <a:lnTo>
                    <a:pt x="302" y="230"/>
                  </a:lnTo>
                  <a:lnTo>
                    <a:pt x="302" y="268"/>
                  </a:lnTo>
                  <a:lnTo>
                    <a:pt x="302" y="268"/>
                  </a:lnTo>
                  <a:close/>
                  <a:moveTo>
                    <a:pt x="302" y="191"/>
                  </a:moveTo>
                  <a:lnTo>
                    <a:pt x="277" y="191"/>
                  </a:lnTo>
                  <a:lnTo>
                    <a:pt x="277" y="153"/>
                  </a:lnTo>
                  <a:lnTo>
                    <a:pt x="302" y="153"/>
                  </a:lnTo>
                  <a:lnTo>
                    <a:pt x="302" y="191"/>
                  </a:lnTo>
                  <a:lnTo>
                    <a:pt x="302" y="191"/>
                  </a:lnTo>
                  <a:close/>
                  <a:moveTo>
                    <a:pt x="302" y="114"/>
                  </a:moveTo>
                  <a:lnTo>
                    <a:pt x="277" y="114"/>
                  </a:lnTo>
                  <a:lnTo>
                    <a:pt x="277" y="76"/>
                  </a:lnTo>
                  <a:lnTo>
                    <a:pt x="302" y="76"/>
                  </a:lnTo>
                  <a:lnTo>
                    <a:pt x="302" y="114"/>
                  </a:lnTo>
                  <a:lnTo>
                    <a:pt x="302" y="114"/>
                  </a:lnTo>
                  <a:close/>
                  <a:moveTo>
                    <a:pt x="302" y="37"/>
                  </a:moveTo>
                  <a:lnTo>
                    <a:pt x="277" y="37"/>
                  </a:lnTo>
                  <a:lnTo>
                    <a:pt x="277" y="0"/>
                  </a:lnTo>
                  <a:lnTo>
                    <a:pt x="303" y="0"/>
                  </a:lnTo>
                  <a:lnTo>
                    <a:pt x="303" y="25"/>
                  </a:lnTo>
                  <a:lnTo>
                    <a:pt x="302" y="25"/>
                  </a:lnTo>
                  <a:lnTo>
                    <a:pt x="302" y="37"/>
                  </a:lnTo>
                  <a:lnTo>
                    <a:pt x="302" y="37"/>
                  </a:lnTo>
                  <a:close/>
                  <a:moveTo>
                    <a:pt x="499" y="25"/>
                  </a:moveTo>
                  <a:lnTo>
                    <a:pt x="495" y="25"/>
                  </a:lnTo>
                  <a:lnTo>
                    <a:pt x="495" y="0"/>
                  </a:lnTo>
                  <a:lnTo>
                    <a:pt x="499" y="0"/>
                  </a:lnTo>
                  <a:lnTo>
                    <a:pt x="499" y="25"/>
                  </a:lnTo>
                  <a:lnTo>
                    <a:pt x="499" y="25"/>
                  </a:lnTo>
                  <a:close/>
                  <a:moveTo>
                    <a:pt x="457" y="25"/>
                  </a:moveTo>
                  <a:lnTo>
                    <a:pt x="418" y="25"/>
                  </a:lnTo>
                  <a:lnTo>
                    <a:pt x="418" y="0"/>
                  </a:lnTo>
                  <a:lnTo>
                    <a:pt x="457" y="0"/>
                  </a:lnTo>
                  <a:lnTo>
                    <a:pt x="457" y="25"/>
                  </a:lnTo>
                  <a:lnTo>
                    <a:pt x="457" y="25"/>
                  </a:lnTo>
                  <a:close/>
                  <a:moveTo>
                    <a:pt x="380" y="25"/>
                  </a:moveTo>
                  <a:lnTo>
                    <a:pt x="341" y="25"/>
                  </a:lnTo>
                  <a:lnTo>
                    <a:pt x="341" y="0"/>
                  </a:lnTo>
                  <a:lnTo>
                    <a:pt x="380" y="0"/>
                  </a:lnTo>
                  <a:lnTo>
                    <a:pt x="380" y="25"/>
                  </a:lnTo>
                  <a:lnTo>
                    <a:pt x="380" y="25"/>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3" name="Google Shape;1983;p351"/>
            <p:cNvSpPr/>
            <p:nvPr/>
          </p:nvSpPr>
          <p:spPr>
            <a:xfrm>
              <a:off x="4035426" y="2800350"/>
              <a:ext cx="130175" cy="203200"/>
            </a:xfrm>
            <a:custGeom>
              <a:avLst/>
              <a:gdLst/>
              <a:ahLst/>
              <a:cxnLst/>
              <a:rect l="l" t="t" r="r" b="b"/>
              <a:pathLst>
                <a:path w="82" h="128" extrusionOk="0">
                  <a:moveTo>
                    <a:pt x="18" y="128"/>
                  </a:moveTo>
                  <a:lnTo>
                    <a:pt x="0" y="110"/>
                  </a:lnTo>
                  <a:lnTo>
                    <a:pt x="46" y="64"/>
                  </a:lnTo>
                  <a:lnTo>
                    <a:pt x="1" y="18"/>
                  </a:lnTo>
                  <a:lnTo>
                    <a:pt x="19" y="0"/>
                  </a:lnTo>
                  <a:lnTo>
                    <a:pt x="82" y="64"/>
                  </a:lnTo>
                  <a:lnTo>
                    <a:pt x="18" y="128"/>
                  </a:lnTo>
                  <a:lnTo>
                    <a:pt x="18" y="128"/>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984" name="Google Shape;1984;p351"/>
          <p:cNvGrpSpPr/>
          <p:nvPr/>
        </p:nvGrpSpPr>
        <p:grpSpPr>
          <a:xfrm>
            <a:off x="6980933" y="1615944"/>
            <a:ext cx="725091" cy="725091"/>
            <a:chOff x="9048751" y="2632075"/>
            <a:chExt cx="966788" cy="966788"/>
          </a:xfrm>
        </p:grpSpPr>
        <p:sp>
          <p:nvSpPr>
            <p:cNvPr id="1985" name="Google Shape;1985;p351"/>
            <p:cNvSpPr/>
            <p:nvPr/>
          </p:nvSpPr>
          <p:spPr>
            <a:xfrm>
              <a:off x="904875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6" name="Google Shape;1986;p351"/>
            <p:cNvSpPr/>
            <p:nvPr/>
          </p:nvSpPr>
          <p:spPr>
            <a:xfrm>
              <a:off x="9207501" y="2822575"/>
              <a:ext cx="215900" cy="214313"/>
            </a:xfrm>
            <a:custGeom>
              <a:avLst/>
              <a:gdLst/>
              <a:ahLst/>
              <a:cxnLst/>
              <a:rect l="l" t="t" r="r" b="b"/>
              <a:pathLst>
                <a:path w="460" h="459" extrusionOk="0">
                  <a:moveTo>
                    <a:pt x="230" y="459"/>
                  </a:moveTo>
                  <a:cubicBezTo>
                    <a:pt x="103" y="459"/>
                    <a:pt x="0" y="356"/>
                    <a:pt x="0" y="230"/>
                  </a:cubicBezTo>
                  <a:cubicBezTo>
                    <a:pt x="0" y="103"/>
                    <a:pt x="103" y="0"/>
                    <a:pt x="230" y="0"/>
                  </a:cubicBezTo>
                  <a:cubicBezTo>
                    <a:pt x="357" y="0"/>
                    <a:pt x="460" y="103"/>
                    <a:pt x="460" y="230"/>
                  </a:cubicBezTo>
                  <a:cubicBezTo>
                    <a:pt x="460" y="356"/>
                    <a:pt x="357" y="459"/>
                    <a:pt x="230" y="459"/>
                  </a:cubicBezTo>
                  <a:close/>
                  <a:moveTo>
                    <a:pt x="230" y="88"/>
                  </a:moveTo>
                  <a:cubicBezTo>
                    <a:pt x="152" y="88"/>
                    <a:pt x="88" y="151"/>
                    <a:pt x="88" y="230"/>
                  </a:cubicBezTo>
                  <a:cubicBezTo>
                    <a:pt x="88" y="308"/>
                    <a:pt x="152" y="372"/>
                    <a:pt x="230" y="372"/>
                  </a:cubicBezTo>
                  <a:cubicBezTo>
                    <a:pt x="309" y="372"/>
                    <a:pt x="372" y="308"/>
                    <a:pt x="372" y="230"/>
                  </a:cubicBezTo>
                  <a:cubicBezTo>
                    <a:pt x="372" y="151"/>
                    <a:pt x="309" y="88"/>
                    <a:pt x="230" y="88"/>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7" name="Google Shape;1987;p351"/>
            <p:cNvSpPr/>
            <p:nvPr/>
          </p:nvSpPr>
          <p:spPr>
            <a:xfrm>
              <a:off x="9602788" y="3217863"/>
              <a:ext cx="215900" cy="215900"/>
            </a:xfrm>
            <a:custGeom>
              <a:avLst/>
              <a:gdLst/>
              <a:ahLst/>
              <a:cxnLst/>
              <a:rect l="l" t="t" r="r" b="b"/>
              <a:pathLst>
                <a:path w="459" h="460" extrusionOk="0">
                  <a:moveTo>
                    <a:pt x="229" y="460"/>
                  </a:moveTo>
                  <a:cubicBezTo>
                    <a:pt x="103" y="460"/>
                    <a:pt x="0" y="357"/>
                    <a:pt x="0" y="230"/>
                  </a:cubicBezTo>
                  <a:cubicBezTo>
                    <a:pt x="0" y="103"/>
                    <a:pt x="103" y="0"/>
                    <a:pt x="229" y="0"/>
                  </a:cubicBezTo>
                  <a:cubicBezTo>
                    <a:pt x="356" y="0"/>
                    <a:pt x="459" y="103"/>
                    <a:pt x="459" y="230"/>
                  </a:cubicBezTo>
                  <a:cubicBezTo>
                    <a:pt x="459" y="357"/>
                    <a:pt x="356" y="460"/>
                    <a:pt x="229" y="460"/>
                  </a:cubicBezTo>
                  <a:close/>
                  <a:moveTo>
                    <a:pt x="229" y="88"/>
                  </a:moveTo>
                  <a:cubicBezTo>
                    <a:pt x="151" y="88"/>
                    <a:pt x="87" y="152"/>
                    <a:pt x="87" y="230"/>
                  </a:cubicBezTo>
                  <a:cubicBezTo>
                    <a:pt x="87" y="308"/>
                    <a:pt x="151" y="372"/>
                    <a:pt x="229" y="372"/>
                  </a:cubicBezTo>
                  <a:cubicBezTo>
                    <a:pt x="308" y="372"/>
                    <a:pt x="372" y="308"/>
                    <a:pt x="372" y="230"/>
                  </a:cubicBezTo>
                  <a:cubicBezTo>
                    <a:pt x="372" y="152"/>
                    <a:pt x="308" y="88"/>
                    <a:pt x="229" y="88"/>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8" name="Google Shape;1988;p351"/>
            <p:cNvSpPr/>
            <p:nvPr/>
          </p:nvSpPr>
          <p:spPr>
            <a:xfrm>
              <a:off x="9055101" y="2638425"/>
              <a:ext cx="954088" cy="954088"/>
            </a:xfrm>
            <a:custGeom>
              <a:avLst/>
              <a:gdLst/>
              <a:ahLst/>
              <a:cxnLst/>
              <a:rect l="l" t="t" r="r" b="b"/>
              <a:pathLst>
                <a:path w="601" h="601" extrusionOk="0">
                  <a:moveTo>
                    <a:pt x="18" y="601"/>
                  </a:moveTo>
                  <a:lnTo>
                    <a:pt x="0" y="583"/>
                  </a:lnTo>
                  <a:lnTo>
                    <a:pt x="583" y="0"/>
                  </a:lnTo>
                  <a:lnTo>
                    <a:pt x="601" y="18"/>
                  </a:lnTo>
                  <a:lnTo>
                    <a:pt x="18" y="601"/>
                  </a:lnTo>
                  <a:lnTo>
                    <a:pt x="18" y="60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989" name="Google Shape;1989;p351"/>
          <p:cNvGrpSpPr/>
          <p:nvPr/>
        </p:nvGrpSpPr>
        <p:grpSpPr>
          <a:xfrm>
            <a:off x="794082" y="1615944"/>
            <a:ext cx="725091" cy="725091"/>
            <a:chOff x="442913" y="2632075"/>
            <a:chExt cx="966788" cy="966788"/>
          </a:xfrm>
        </p:grpSpPr>
        <p:sp>
          <p:nvSpPr>
            <p:cNvPr id="1990" name="Google Shape;1990;p351"/>
            <p:cNvSpPr/>
            <p:nvPr/>
          </p:nvSpPr>
          <p:spPr>
            <a:xfrm>
              <a:off x="442913"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4" y="583"/>
                  </a:lnTo>
                  <a:lnTo>
                    <a:pt x="584" y="26"/>
                  </a:lnTo>
                  <a:lnTo>
                    <a:pt x="26" y="26"/>
                  </a:lnTo>
                  <a:lnTo>
                    <a:pt x="26" y="583"/>
                  </a:lnTo>
                  <a:lnTo>
                    <a:pt x="26" y="583"/>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1" name="Google Shape;1991;p351"/>
            <p:cNvSpPr/>
            <p:nvPr/>
          </p:nvSpPr>
          <p:spPr>
            <a:xfrm>
              <a:off x="463551" y="2863850"/>
              <a:ext cx="923925" cy="41275"/>
            </a:xfrm>
            <a:custGeom>
              <a:avLst/>
              <a:gdLst/>
              <a:ahLst/>
              <a:cxnLst/>
              <a:rect l="l" t="t" r="r" b="b"/>
              <a:pathLst>
                <a:path w="582" h="26" extrusionOk="0">
                  <a:moveTo>
                    <a:pt x="582" y="26"/>
                  </a:moveTo>
                  <a:lnTo>
                    <a:pt x="0" y="26"/>
                  </a:lnTo>
                  <a:lnTo>
                    <a:pt x="0" y="0"/>
                  </a:lnTo>
                  <a:lnTo>
                    <a:pt x="582" y="0"/>
                  </a:lnTo>
                  <a:lnTo>
                    <a:pt x="582" y="26"/>
                  </a:lnTo>
                  <a:lnTo>
                    <a:pt x="582" y="2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2" name="Google Shape;1992;p351"/>
            <p:cNvSpPr/>
            <p:nvPr/>
          </p:nvSpPr>
          <p:spPr>
            <a:xfrm>
              <a:off x="466726" y="3095625"/>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3" name="Google Shape;1993;p351"/>
            <p:cNvSpPr/>
            <p:nvPr/>
          </p:nvSpPr>
          <p:spPr>
            <a:xfrm>
              <a:off x="466726" y="3327400"/>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4" name="Google Shape;1994;p351"/>
            <p:cNvSpPr/>
            <p:nvPr/>
          </p:nvSpPr>
          <p:spPr>
            <a:xfrm>
              <a:off x="449263" y="3348038"/>
              <a:ext cx="244475" cy="244475"/>
            </a:xfrm>
            <a:custGeom>
              <a:avLst/>
              <a:gdLst/>
              <a:ahLst/>
              <a:cxnLst/>
              <a:rect l="l" t="t" r="r" b="b"/>
              <a:pathLst>
                <a:path w="154" h="154" extrusionOk="0">
                  <a:moveTo>
                    <a:pt x="18" y="154"/>
                  </a:moveTo>
                  <a:lnTo>
                    <a:pt x="0" y="136"/>
                  </a:lnTo>
                  <a:lnTo>
                    <a:pt x="27" y="109"/>
                  </a:lnTo>
                  <a:lnTo>
                    <a:pt x="45" y="127"/>
                  </a:lnTo>
                  <a:lnTo>
                    <a:pt x="18" y="154"/>
                  </a:lnTo>
                  <a:lnTo>
                    <a:pt x="18" y="154"/>
                  </a:lnTo>
                  <a:close/>
                  <a:moveTo>
                    <a:pt x="72" y="100"/>
                  </a:moveTo>
                  <a:lnTo>
                    <a:pt x="54" y="81"/>
                  </a:lnTo>
                  <a:lnTo>
                    <a:pt x="82" y="54"/>
                  </a:lnTo>
                  <a:lnTo>
                    <a:pt x="100" y="73"/>
                  </a:lnTo>
                  <a:lnTo>
                    <a:pt x="72" y="100"/>
                  </a:lnTo>
                  <a:lnTo>
                    <a:pt x="72" y="100"/>
                  </a:lnTo>
                  <a:close/>
                  <a:moveTo>
                    <a:pt x="127" y="46"/>
                  </a:moveTo>
                  <a:lnTo>
                    <a:pt x="109" y="27"/>
                  </a:lnTo>
                  <a:lnTo>
                    <a:pt x="136" y="0"/>
                  </a:lnTo>
                  <a:lnTo>
                    <a:pt x="154" y="18"/>
                  </a:lnTo>
                  <a:lnTo>
                    <a:pt x="127" y="46"/>
                  </a:lnTo>
                  <a:lnTo>
                    <a:pt x="127" y="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5" name="Google Shape;1995;p351"/>
            <p:cNvSpPr/>
            <p:nvPr/>
          </p:nvSpPr>
          <p:spPr>
            <a:xfrm>
              <a:off x="798513" y="2874963"/>
              <a:ext cx="611188" cy="487363"/>
            </a:xfrm>
            <a:custGeom>
              <a:avLst/>
              <a:gdLst/>
              <a:ahLst/>
              <a:cxnLst/>
              <a:rect l="l" t="t" r="r" b="b"/>
              <a:pathLst>
                <a:path w="385" h="307" extrusionOk="0">
                  <a:moveTo>
                    <a:pt x="18" y="307"/>
                  </a:moveTo>
                  <a:lnTo>
                    <a:pt x="0" y="289"/>
                  </a:lnTo>
                  <a:lnTo>
                    <a:pt x="27" y="262"/>
                  </a:lnTo>
                  <a:lnTo>
                    <a:pt x="45" y="280"/>
                  </a:lnTo>
                  <a:lnTo>
                    <a:pt x="18" y="307"/>
                  </a:lnTo>
                  <a:lnTo>
                    <a:pt x="18" y="307"/>
                  </a:lnTo>
                  <a:close/>
                  <a:moveTo>
                    <a:pt x="72" y="253"/>
                  </a:moveTo>
                  <a:lnTo>
                    <a:pt x="54" y="235"/>
                  </a:lnTo>
                  <a:lnTo>
                    <a:pt x="81" y="208"/>
                  </a:lnTo>
                  <a:lnTo>
                    <a:pt x="100" y="226"/>
                  </a:lnTo>
                  <a:lnTo>
                    <a:pt x="72" y="253"/>
                  </a:lnTo>
                  <a:lnTo>
                    <a:pt x="72" y="253"/>
                  </a:lnTo>
                  <a:close/>
                  <a:moveTo>
                    <a:pt x="127" y="198"/>
                  </a:moveTo>
                  <a:lnTo>
                    <a:pt x="108" y="180"/>
                  </a:lnTo>
                  <a:lnTo>
                    <a:pt x="136" y="153"/>
                  </a:lnTo>
                  <a:lnTo>
                    <a:pt x="154" y="171"/>
                  </a:lnTo>
                  <a:lnTo>
                    <a:pt x="127" y="198"/>
                  </a:lnTo>
                  <a:lnTo>
                    <a:pt x="127" y="198"/>
                  </a:lnTo>
                  <a:close/>
                  <a:moveTo>
                    <a:pt x="217" y="164"/>
                  </a:moveTo>
                  <a:lnTo>
                    <a:pt x="179" y="164"/>
                  </a:lnTo>
                  <a:lnTo>
                    <a:pt x="179" y="138"/>
                  </a:lnTo>
                  <a:lnTo>
                    <a:pt x="217" y="138"/>
                  </a:lnTo>
                  <a:lnTo>
                    <a:pt x="217" y="164"/>
                  </a:lnTo>
                  <a:lnTo>
                    <a:pt x="217" y="164"/>
                  </a:lnTo>
                  <a:close/>
                  <a:moveTo>
                    <a:pt x="259" y="145"/>
                  </a:moveTo>
                  <a:lnTo>
                    <a:pt x="240" y="127"/>
                  </a:lnTo>
                  <a:lnTo>
                    <a:pt x="267" y="100"/>
                  </a:lnTo>
                  <a:lnTo>
                    <a:pt x="285" y="118"/>
                  </a:lnTo>
                  <a:lnTo>
                    <a:pt x="259" y="145"/>
                  </a:lnTo>
                  <a:lnTo>
                    <a:pt x="259" y="145"/>
                  </a:lnTo>
                  <a:close/>
                  <a:moveTo>
                    <a:pt x="313" y="90"/>
                  </a:moveTo>
                  <a:lnTo>
                    <a:pt x="294" y="72"/>
                  </a:lnTo>
                  <a:lnTo>
                    <a:pt x="321" y="45"/>
                  </a:lnTo>
                  <a:lnTo>
                    <a:pt x="340" y="63"/>
                  </a:lnTo>
                  <a:lnTo>
                    <a:pt x="313" y="90"/>
                  </a:lnTo>
                  <a:lnTo>
                    <a:pt x="313" y="90"/>
                  </a:lnTo>
                  <a:close/>
                  <a:moveTo>
                    <a:pt x="367" y="36"/>
                  </a:moveTo>
                  <a:lnTo>
                    <a:pt x="348" y="18"/>
                  </a:lnTo>
                  <a:lnTo>
                    <a:pt x="366" y="0"/>
                  </a:lnTo>
                  <a:lnTo>
                    <a:pt x="385" y="18"/>
                  </a:lnTo>
                  <a:lnTo>
                    <a:pt x="367" y="36"/>
                  </a:lnTo>
                  <a:lnTo>
                    <a:pt x="367" y="3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996" name="Google Shape;1996;p351"/>
          <p:cNvGrpSpPr/>
          <p:nvPr/>
        </p:nvGrpSpPr>
        <p:grpSpPr>
          <a:xfrm>
            <a:off x="4934306" y="1615944"/>
            <a:ext cx="725091" cy="803672"/>
            <a:chOff x="6181726" y="2632075"/>
            <a:chExt cx="966788" cy="1071563"/>
          </a:xfrm>
        </p:grpSpPr>
        <p:sp>
          <p:nvSpPr>
            <p:cNvPr id="1997" name="Google Shape;1997;p351"/>
            <p:cNvSpPr/>
            <p:nvPr/>
          </p:nvSpPr>
          <p:spPr>
            <a:xfrm>
              <a:off x="6181726" y="2632075"/>
              <a:ext cx="966788" cy="966788"/>
            </a:xfrm>
            <a:custGeom>
              <a:avLst/>
              <a:gdLst/>
              <a:ahLst/>
              <a:cxnLst/>
              <a:rect l="l" t="t" r="r" b="b"/>
              <a:pathLst>
                <a:path w="609" h="609" extrusionOk="0">
                  <a:moveTo>
                    <a:pt x="609" y="609"/>
                  </a:moveTo>
                  <a:lnTo>
                    <a:pt x="352" y="609"/>
                  </a:lnTo>
                  <a:lnTo>
                    <a:pt x="352" y="583"/>
                  </a:lnTo>
                  <a:lnTo>
                    <a:pt x="583" y="583"/>
                  </a:lnTo>
                  <a:lnTo>
                    <a:pt x="583" y="26"/>
                  </a:lnTo>
                  <a:lnTo>
                    <a:pt x="26" y="26"/>
                  </a:lnTo>
                  <a:lnTo>
                    <a:pt x="26" y="583"/>
                  </a:lnTo>
                  <a:lnTo>
                    <a:pt x="294" y="583"/>
                  </a:lnTo>
                  <a:lnTo>
                    <a:pt x="294" y="609"/>
                  </a:lnTo>
                  <a:lnTo>
                    <a:pt x="0" y="609"/>
                  </a:lnTo>
                  <a:lnTo>
                    <a:pt x="0" y="0"/>
                  </a:lnTo>
                  <a:lnTo>
                    <a:pt x="609" y="0"/>
                  </a:lnTo>
                  <a:lnTo>
                    <a:pt x="609" y="609"/>
                  </a:lnTo>
                  <a:lnTo>
                    <a:pt x="609" y="609"/>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8" name="Google Shape;1998;p351"/>
            <p:cNvSpPr/>
            <p:nvPr/>
          </p:nvSpPr>
          <p:spPr>
            <a:xfrm>
              <a:off x="6294438" y="3211513"/>
              <a:ext cx="741362" cy="354013"/>
            </a:xfrm>
            <a:custGeom>
              <a:avLst/>
              <a:gdLst/>
              <a:ahLst/>
              <a:cxnLst/>
              <a:rect l="l" t="t" r="r" b="b"/>
              <a:pathLst>
                <a:path w="1583" h="757" extrusionOk="0">
                  <a:moveTo>
                    <a:pt x="86" y="757"/>
                  </a:moveTo>
                  <a:cubicBezTo>
                    <a:pt x="0" y="745"/>
                    <a:pt x="0" y="745"/>
                    <a:pt x="0" y="745"/>
                  </a:cubicBezTo>
                  <a:cubicBezTo>
                    <a:pt x="56" y="342"/>
                    <a:pt x="56" y="342"/>
                    <a:pt x="56" y="342"/>
                  </a:cubicBezTo>
                  <a:cubicBezTo>
                    <a:pt x="89" y="237"/>
                    <a:pt x="171" y="153"/>
                    <a:pt x="276" y="117"/>
                  </a:cubicBezTo>
                  <a:cubicBezTo>
                    <a:pt x="584" y="12"/>
                    <a:pt x="584" y="12"/>
                    <a:pt x="584" y="12"/>
                  </a:cubicBezTo>
                  <a:cubicBezTo>
                    <a:pt x="620" y="0"/>
                    <a:pt x="660" y="10"/>
                    <a:pt x="686" y="37"/>
                  </a:cubicBezTo>
                  <a:cubicBezTo>
                    <a:pt x="710" y="62"/>
                    <a:pt x="710" y="62"/>
                    <a:pt x="710" y="62"/>
                  </a:cubicBezTo>
                  <a:cubicBezTo>
                    <a:pt x="731" y="84"/>
                    <a:pt x="760" y="96"/>
                    <a:pt x="791" y="96"/>
                  </a:cubicBezTo>
                  <a:cubicBezTo>
                    <a:pt x="791" y="96"/>
                    <a:pt x="791" y="96"/>
                    <a:pt x="791" y="96"/>
                  </a:cubicBezTo>
                  <a:cubicBezTo>
                    <a:pt x="822" y="96"/>
                    <a:pt x="851" y="84"/>
                    <a:pt x="873" y="62"/>
                  </a:cubicBezTo>
                  <a:cubicBezTo>
                    <a:pt x="897" y="37"/>
                    <a:pt x="897" y="37"/>
                    <a:pt x="897" y="37"/>
                  </a:cubicBezTo>
                  <a:cubicBezTo>
                    <a:pt x="923" y="10"/>
                    <a:pt x="963" y="0"/>
                    <a:pt x="998" y="12"/>
                  </a:cubicBezTo>
                  <a:cubicBezTo>
                    <a:pt x="1307" y="117"/>
                    <a:pt x="1307" y="117"/>
                    <a:pt x="1307" y="117"/>
                  </a:cubicBezTo>
                  <a:cubicBezTo>
                    <a:pt x="1412" y="153"/>
                    <a:pt x="1494" y="237"/>
                    <a:pt x="1527" y="342"/>
                  </a:cubicBezTo>
                  <a:cubicBezTo>
                    <a:pt x="1528" y="349"/>
                    <a:pt x="1528" y="349"/>
                    <a:pt x="1528" y="349"/>
                  </a:cubicBezTo>
                  <a:cubicBezTo>
                    <a:pt x="1583" y="745"/>
                    <a:pt x="1583" y="745"/>
                    <a:pt x="1583" y="745"/>
                  </a:cubicBezTo>
                  <a:cubicBezTo>
                    <a:pt x="1497" y="757"/>
                    <a:pt x="1497" y="757"/>
                    <a:pt x="1497" y="757"/>
                  </a:cubicBezTo>
                  <a:cubicBezTo>
                    <a:pt x="1442" y="365"/>
                    <a:pt x="1442" y="365"/>
                    <a:pt x="1442" y="365"/>
                  </a:cubicBezTo>
                  <a:cubicBezTo>
                    <a:pt x="1417" y="287"/>
                    <a:pt x="1356" y="226"/>
                    <a:pt x="1279" y="200"/>
                  </a:cubicBezTo>
                  <a:cubicBezTo>
                    <a:pt x="970" y="95"/>
                    <a:pt x="970" y="95"/>
                    <a:pt x="970" y="95"/>
                  </a:cubicBezTo>
                  <a:cubicBezTo>
                    <a:pt x="967" y="94"/>
                    <a:pt x="962" y="95"/>
                    <a:pt x="960" y="98"/>
                  </a:cubicBezTo>
                  <a:cubicBezTo>
                    <a:pt x="936" y="122"/>
                    <a:pt x="936" y="122"/>
                    <a:pt x="936" y="122"/>
                  </a:cubicBezTo>
                  <a:cubicBezTo>
                    <a:pt x="897" y="162"/>
                    <a:pt x="846" y="183"/>
                    <a:pt x="791" y="183"/>
                  </a:cubicBezTo>
                  <a:cubicBezTo>
                    <a:pt x="791" y="183"/>
                    <a:pt x="791" y="183"/>
                    <a:pt x="791" y="183"/>
                  </a:cubicBezTo>
                  <a:cubicBezTo>
                    <a:pt x="737" y="183"/>
                    <a:pt x="685" y="162"/>
                    <a:pt x="647" y="122"/>
                  </a:cubicBezTo>
                  <a:cubicBezTo>
                    <a:pt x="623" y="98"/>
                    <a:pt x="623" y="98"/>
                    <a:pt x="623" y="98"/>
                  </a:cubicBezTo>
                  <a:cubicBezTo>
                    <a:pt x="620" y="95"/>
                    <a:pt x="616" y="94"/>
                    <a:pt x="612" y="95"/>
                  </a:cubicBezTo>
                  <a:cubicBezTo>
                    <a:pt x="304" y="200"/>
                    <a:pt x="304" y="200"/>
                    <a:pt x="304" y="200"/>
                  </a:cubicBezTo>
                  <a:cubicBezTo>
                    <a:pt x="227" y="226"/>
                    <a:pt x="166" y="287"/>
                    <a:pt x="141" y="365"/>
                  </a:cubicBezTo>
                  <a:cubicBezTo>
                    <a:pt x="86" y="757"/>
                    <a:pt x="86" y="757"/>
                    <a:pt x="86" y="757"/>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9" name="Google Shape;1999;p351"/>
            <p:cNvSpPr/>
            <p:nvPr/>
          </p:nvSpPr>
          <p:spPr>
            <a:xfrm>
              <a:off x="6534151" y="2836863"/>
              <a:ext cx="261938" cy="358775"/>
            </a:xfrm>
            <a:custGeom>
              <a:avLst/>
              <a:gdLst/>
              <a:ahLst/>
              <a:cxnLst/>
              <a:rect l="l" t="t" r="r" b="b"/>
              <a:pathLst>
                <a:path w="557" h="765" extrusionOk="0">
                  <a:moveTo>
                    <a:pt x="278" y="765"/>
                  </a:moveTo>
                  <a:cubicBezTo>
                    <a:pt x="193" y="765"/>
                    <a:pt x="144" y="718"/>
                    <a:pt x="93" y="661"/>
                  </a:cubicBezTo>
                  <a:cubicBezTo>
                    <a:pt x="31" y="592"/>
                    <a:pt x="0" y="473"/>
                    <a:pt x="0" y="307"/>
                  </a:cubicBezTo>
                  <a:cubicBezTo>
                    <a:pt x="0" y="138"/>
                    <a:pt x="125" y="0"/>
                    <a:pt x="278" y="0"/>
                  </a:cubicBezTo>
                  <a:cubicBezTo>
                    <a:pt x="432" y="0"/>
                    <a:pt x="557" y="138"/>
                    <a:pt x="557" y="307"/>
                  </a:cubicBezTo>
                  <a:cubicBezTo>
                    <a:pt x="557" y="473"/>
                    <a:pt x="526" y="592"/>
                    <a:pt x="464" y="661"/>
                  </a:cubicBezTo>
                  <a:cubicBezTo>
                    <a:pt x="413" y="718"/>
                    <a:pt x="364" y="765"/>
                    <a:pt x="278" y="765"/>
                  </a:cubicBezTo>
                  <a:close/>
                  <a:moveTo>
                    <a:pt x="278" y="88"/>
                  </a:moveTo>
                  <a:cubicBezTo>
                    <a:pt x="173" y="88"/>
                    <a:pt x="87" y="186"/>
                    <a:pt x="87" y="307"/>
                  </a:cubicBezTo>
                  <a:cubicBezTo>
                    <a:pt x="87" y="447"/>
                    <a:pt x="112" y="552"/>
                    <a:pt x="158" y="603"/>
                  </a:cubicBezTo>
                  <a:cubicBezTo>
                    <a:pt x="210" y="661"/>
                    <a:pt x="236" y="678"/>
                    <a:pt x="278" y="678"/>
                  </a:cubicBezTo>
                  <a:cubicBezTo>
                    <a:pt x="321" y="678"/>
                    <a:pt x="346" y="661"/>
                    <a:pt x="399" y="603"/>
                  </a:cubicBezTo>
                  <a:cubicBezTo>
                    <a:pt x="444" y="552"/>
                    <a:pt x="470" y="447"/>
                    <a:pt x="470" y="307"/>
                  </a:cubicBezTo>
                  <a:cubicBezTo>
                    <a:pt x="470" y="186"/>
                    <a:pt x="384" y="88"/>
                    <a:pt x="278" y="8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00" name="Google Shape;2000;p351"/>
            <p:cNvSpPr/>
            <p:nvPr/>
          </p:nvSpPr>
          <p:spPr>
            <a:xfrm>
              <a:off x="6523038" y="3454400"/>
              <a:ext cx="153988" cy="249238"/>
            </a:xfrm>
            <a:custGeom>
              <a:avLst/>
              <a:gdLst/>
              <a:ahLst/>
              <a:cxnLst/>
              <a:rect l="l" t="t" r="r" b="b"/>
              <a:pathLst>
                <a:path w="97" h="157" extrusionOk="0">
                  <a:moveTo>
                    <a:pt x="19" y="157"/>
                  </a:moveTo>
                  <a:lnTo>
                    <a:pt x="0" y="139"/>
                  </a:lnTo>
                  <a:lnTo>
                    <a:pt x="61" y="79"/>
                  </a:lnTo>
                  <a:lnTo>
                    <a:pt x="0" y="19"/>
                  </a:lnTo>
                  <a:lnTo>
                    <a:pt x="19" y="0"/>
                  </a:lnTo>
                  <a:lnTo>
                    <a:pt x="97" y="79"/>
                  </a:lnTo>
                  <a:lnTo>
                    <a:pt x="19" y="157"/>
                  </a:lnTo>
                  <a:lnTo>
                    <a:pt x="19" y="157"/>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2001" name="Google Shape;2001;p35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600"/>
              <a:buNone/>
            </a:pPr>
            <a:fld id="{00000000-1234-1234-1234-123412341234}" type="slidenum">
              <a:rPr lang="en" sz="600">
                <a:solidFill>
                  <a:schemeClr val="dk1"/>
                </a:solidFill>
                <a:latin typeface="Arial"/>
                <a:ea typeface="Arial"/>
                <a:cs typeface="Arial"/>
                <a:sym typeface="Arial"/>
              </a:rPr>
              <a:t>5</a:t>
            </a:fld>
            <a:endParaRPr sz="600">
              <a:solidFill>
                <a:schemeClr val="dk1"/>
              </a:solidFill>
              <a:latin typeface="Arial"/>
              <a:ea typeface="Arial"/>
              <a:cs typeface="Arial"/>
              <a:sym typeface="Arial"/>
            </a:endParaRPr>
          </a:p>
        </p:txBody>
      </p:sp>
      <p:pic>
        <p:nvPicPr>
          <p:cNvPr id="31" name="Picture 30" descr="A logo with a guitar in the shape of a map&#10;&#10;Description automatically generated with low confidence">
            <a:extLst>
              <a:ext uri="{FF2B5EF4-FFF2-40B4-BE49-F238E27FC236}">
                <a16:creationId xmlns:a16="http://schemas.microsoft.com/office/drawing/2014/main" id="{E67BC826-4B72-4573-B6F9-28427CC96AAA}"/>
              </a:ext>
            </a:extLst>
          </p:cNvPr>
          <p:cNvPicPr>
            <a:picLocks noChangeAspect="1"/>
          </p:cNvPicPr>
          <p:nvPr/>
        </p:nvPicPr>
        <p:blipFill>
          <a:blip r:embed="rId3"/>
          <a:stretch>
            <a:fillRect/>
          </a:stretch>
        </p:blipFill>
        <p:spPr>
          <a:xfrm>
            <a:off x="8082563" y="0"/>
            <a:ext cx="1061437" cy="1086546"/>
          </a:xfrm>
          <a:prstGeom prst="rect">
            <a:avLst/>
          </a:prstGeom>
        </p:spPr>
      </p:pic>
      <p:sp>
        <p:nvSpPr>
          <p:cNvPr id="6" name="Google Shape;1976;p351">
            <a:extLst>
              <a:ext uri="{FF2B5EF4-FFF2-40B4-BE49-F238E27FC236}">
                <a16:creationId xmlns:a16="http://schemas.microsoft.com/office/drawing/2014/main" id="{E29BB9EA-66B9-F8B2-9EAB-632927EEF7AE}"/>
              </a:ext>
            </a:extLst>
          </p:cNvPr>
          <p:cNvSpPr txBox="1">
            <a:spLocks/>
          </p:cNvSpPr>
          <p:nvPr/>
        </p:nvSpPr>
        <p:spPr>
          <a:xfrm>
            <a:off x="6697509" y="2818380"/>
            <a:ext cx="1714500" cy="2050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pPr marL="0" indent="0">
              <a:buNone/>
            </a:pPr>
            <a:r>
              <a:rPr lang="en-US" dirty="0"/>
              <a:t>Integration testing and maintenance.</a:t>
            </a:r>
          </a:p>
        </p:txBody>
      </p:sp>
      <p:sp>
        <p:nvSpPr>
          <p:cNvPr id="2" name="Arrow: Right 1">
            <a:extLst>
              <a:ext uri="{FF2B5EF4-FFF2-40B4-BE49-F238E27FC236}">
                <a16:creationId xmlns:a16="http://schemas.microsoft.com/office/drawing/2014/main" id="{A10C4AE4-36E0-1BE1-F012-89D6945819C7}"/>
              </a:ext>
            </a:extLst>
          </p:cNvPr>
          <p:cNvSpPr/>
          <p:nvPr/>
        </p:nvSpPr>
        <p:spPr>
          <a:xfrm>
            <a:off x="1882818" y="1874989"/>
            <a:ext cx="555842" cy="203547"/>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4715F35A-6F92-9D77-8678-867B8032D30B}"/>
              </a:ext>
            </a:extLst>
          </p:cNvPr>
          <p:cNvSpPr/>
          <p:nvPr/>
        </p:nvSpPr>
        <p:spPr>
          <a:xfrm>
            <a:off x="3957440" y="1874988"/>
            <a:ext cx="555842" cy="203547"/>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0B2568C-5AA9-F07E-6A1F-A6D9D8B70C7C}"/>
              </a:ext>
            </a:extLst>
          </p:cNvPr>
          <p:cNvSpPr/>
          <p:nvPr/>
        </p:nvSpPr>
        <p:spPr>
          <a:xfrm>
            <a:off x="6141667" y="1874988"/>
            <a:ext cx="555842" cy="203547"/>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Google Shape;1976;p351">
            <a:extLst>
              <a:ext uri="{FF2B5EF4-FFF2-40B4-BE49-F238E27FC236}">
                <a16:creationId xmlns:a16="http://schemas.microsoft.com/office/drawing/2014/main" id="{4CD4A7CB-4989-4AF7-B54B-290268530296}"/>
              </a:ext>
            </a:extLst>
          </p:cNvPr>
          <p:cNvSpPr txBox="1">
            <a:spLocks/>
          </p:cNvSpPr>
          <p:nvPr/>
        </p:nvSpPr>
        <p:spPr>
          <a:xfrm>
            <a:off x="300093" y="2574048"/>
            <a:ext cx="1826355" cy="2035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pPr marL="0" indent="0" algn="ctr">
              <a:buFont typeface="Arial"/>
              <a:buNone/>
            </a:pPr>
            <a:r>
              <a:rPr lang="en-US" sz="1000" b="1" dirty="0"/>
              <a:t>DOCUMENTATION &amp; DESIGN</a:t>
            </a:r>
          </a:p>
        </p:txBody>
      </p:sp>
      <p:sp>
        <p:nvSpPr>
          <p:cNvPr id="36" name="Google Shape;1976;p351">
            <a:extLst>
              <a:ext uri="{FF2B5EF4-FFF2-40B4-BE49-F238E27FC236}">
                <a16:creationId xmlns:a16="http://schemas.microsoft.com/office/drawing/2014/main" id="{A2D1D32E-AF99-4052-BAEC-3C115B31D6EA}"/>
              </a:ext>
            </a:extLst>
          </p:cNvPr>
          <p:cNvSpPr txBox="1">
            <a:spLocks/>
          </p:cNvSpPr>
          <p:nvPr/>
        </p:nvSpPr>
        <p:spPr>
          <a:xfrm>
            <a:off x="2219616" y="2571749"/>
            <a:ext cx="1826355" cy="2035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pPr marL="0" indent="0" algn="ctr">
              <a:buFont typeface="Arial"/>
              <a:buNone/>
            </a:pPr>
            <a:r>
              <a:rPr lang="en-US" sz="1000" b="1" dirty="0"/>
              <a:t>DEVELOPMENT</a:t>
            </a:r>
          </a:p>
        </p:txBody>
      </p:sp>
      <p:sp>
        <p:nvSpPr>
          <p:cNvPr id="37" name="Google Shape;1976;p351">
            <a:extLst>
              <a:ext uri="{FF2B5EF4-FFF2-40B4-BE49-F238E27FC236}">
                <a16:creationId xmlns:a16="http://schemas.microsoft.com/office/drawing/2014/main" id="{7DC989C2-F426-4BD3-9781-52C7EE6F4B8D}"/>
              </a:ext>
            </a:extLst>
          </p:cNvPr>
          <p:cNvSpPr txBox="1">
            <a:spLocks/>
          </p:cNvSpPr>
          <p:nvPr/>
        </p:nvSpPr>
        <p:spPr>
          <a:xfrm>
            <a:off x="4392603" y="2571750"/>
            <a:ext cx="1826355" cy="2035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pPr marL="0" indent="0" algn="ctr">
              <a:buFont typeface="Arial"/>
              <a:buNone/>
            </a:pPr>
            <a:r>
              <a:rPr lang="en-US" sz="1000" b="1" dirty="0"/>
              <a:t>INTEGRATION</a:t>
            </a:r>
          </a:p>
        </p:txBody>
      </p:sp>
      <p:sp>
        <p:nvSpPr>
          <p:cNvPr id="38" name="Google Shape;1976;p351">
            <a:extLst>
              <a:ext uri="{FF2B5EF4-FFF2-40B4-BE49-F238E27FC236}">
                <a16:creationId xmlns:a16="http://schemas.microsoft.com/office/drawing/2014/main" id="{C51A1C21-B93A-4337-924B-18A48D6425D2}"/>
              </a:ext>
            </a:extLst>
          </p:cNvPr>
          <p:cNvSpPr txBox="1">
            <a:spLocks/>
          </p:cNvSpPr>
          <p:nvPr/>
        </p:nvSpPr>
        <p:spPr>
          <a:xfrm>
            <a:off x="6430300" y="2533615"/>
            <a:ext cx="1826355" cy="2035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pPr marL="0" indent="0" algn="ctr">
              <a:buFont typeface="Arial"/>
              <a:buNone/>
            </a:pPr>
            <a:r>
              <a:rPr lang="en-US" sz="1000" b="1" dirty="0"/>
              <a:t>TESTING</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logo with a guitar in the shape of a map&#10;&#10;Description automatically generated with low confidence">
            <a:extLst>
              <a:ext uri="{FF2B5EF4-FFF2-40B4-BE49-F238E27FC236}">
                <a16:creationId xmlns:a16="http://schemas.microsoft.com/office/drawing/2014/main" id="{F9E06C8C-12DD-4C2D-B46D-1006044A0C1B}"/>
              </a:ext>
            </a:extLst>
          </p:cNvPr>
          <p:cNvPicPr>
            <a:picLocks noChangeAspect="1"/>
          </p:cNvPicPr>
          <p:nvPr/>
        </p:nvPicPr>
        <p:blipFill>
          <a:blip r:embed="rId2"/>
          <a:stretch>
            <a:fillRect/>
          </a:stretch>
        </p:blipFill>
        <p:spPr>
          <a:xfrm>
            <a:off x="8082563" y="0"/>
            <a:ext cx="1061437" cy="1086546"/>
          </a:xfrm>
          <a:prstGeom prst="rect">
            <a:avLst/>
          </a:prstGeom>
        </p:spPr>
      </p:pic>
      <p:sp>
        <p:nvSpPr>
          <p:cNvPr id="2" name="Text Placeholder 1">
            <a:extLst>
              <a:ext uri="{FF2B5EF4-FFF2-40B4-BE49-F238E27FC236}">
                <a16:creationId xmlns:a16="http://schemas.microsoft.com/office/drawing/2014/main" id="{A832B1D4-3434-DD00-E3E3-BD172FB74EB8}"/>
              </a:ext>
            </a:extLst>
          </p:cNvPr>
          <p:cNvSpPr>
            <a:spLocks noGrp="1"/>
          </p:cNvSpPr>
          <p:nvPr>
            <p:ph type="body" idx="1"/>
          </p:nvPr>
        </p:nvSpPr>
        <p:spPr>
          <a:xfrm>
            <a:off x="167781" y="1068710"/>
            <a:ext cx="1557887" cy="1352758"/>
          </a:xfrm>
        </p:spPr>
        <p:txBody>
          <a:bodyPr/>
          <a:lstStyle/>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r>
              <a:rPr lang="en-US"/>
              <a:t>         </a:t>
            </a:r>
            <a:r>
              <a:rPr lang="en-US" b="1"/>
              <a:t>RDS</a:t>
            </a:r>
            <a:endParaRPr lang="en-US"/>
          </a:p>
        </p:txBody>
      </p:sp>
      <p:sp>
        <p:nvSpPr>
          <p:cNvPr id="3" name="Text Placeholder 2">
            <a:extLst>
              <a:ext uri="{FF2B5EF4-FFF2-40B4-BE49-F238E27FC236}">
                <a16:creationId xmlns:a16="http://schemas.microsoft.com/office/drawing/2014/main" id="{F1C45032-0EE3-7CA0-AAE7-7D3FE343FE82}"/>
              </a:ext>
            </a:extLst>
          </p:cNvPr>
          <p:cNvSpPr>
            <a:spLocks noGrp="1"/>
          </p:cNvSpPr>
          <p:nvPr>
            <p:ph type="body" idx="2"/>
          </p:nvPr>
        </p:nvSpPr>
        <p:spPr>
          <a:xfrm>
            <a:off x="1573916" y="1060880"/>
            <a:ext cx="1503085" cy="1360587"/>
          </a:xfrm>
        </p:spPr>
        <p:txBody>
          <a:bodyPr/>
          <a:lstStyle/>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r>
              <a:rPr lang="en-US"/>
              <a:t>    </a:t>
            </a:r>
            <a:r>
              <a:rPr lang="en-US" b="1"/>
              <a:t>COGNITO</a:t>
            </a:r>
          </a:p>
        </p:txBody>
      </p:sp>
      <p:sp>
        <p:nvSpPr>
          <p:cNvPr id="4" name="Text Placeholder 3">
            <a:extLst>
              <a:ext uri="{FF2B5EF4-FFF2-40B4-BE49-F238E27FC236}">
                <a16:creationId xmlns:a16="http://schemas.microsoft.com/office/drawing/2014/main" id="{9E5C6B1A-8BE8-0341-850C-9B236E5D088D}"/>
              </a:ext>
            </a:extLst>
          </p:cNvPr>
          <p:cNvSpPr>
            <a:spLocks noGrp="1"/>
          </p:cNvSpPr>
          <p:nvPr>
            <p:ph type="body" idx="3"/>
          </p:nvPr>
        </p:nvSpPr>
        <p:spPr>
          <a:xfrm>
            <a:off x="3073992" y="1060881"/>
            <a:ext cx="1471772" cy="1360586"/>
          </a:xfrm>
        </p:spPr>
        <p:txBody>
          <a:bodyPr/>
          <a:lstStyle/>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r>
              <a:rPr lang="en-US" b="1"/>
              <a:t>API GATEWAY</a:t>
            </a:r>
            <a:endParaRPr lang="en-US"/>
          </a:p>
          <a:p>
            <a:pPr marL="152400" indent="0">
              <a:buNone/>
            </a:pPr>
            <a:endParaRPr lang="en-US"/>
          </a:p>
        </p:txBody>
      </p:sp>
      <p:sp>
        <p:nvSpPr>
          <p:cNvPr id="5" name="Text Placeholder 4">
            <a:extLst>
              <a:ext uri="{FF2B5EF4-FFF2-40B4-BE49-F238E27FC236}">
                <a16:creationId xmlns:a16="http://schemas.microsoft.com/office/drawing/2014/main" id="{DD43AD83-6F67-1851-3AFB-EC6F1E81DD54}"/>
              </a:ext>
            </a:extLst>
          </p:cNvPr>
          <p:cNvSpPr>
            <a:spLocks noGrp="1"/>
          </p:cNvSpPr>
          <p:nvPr>
            <p:ph type="body" idx="4"/>
          </p:nvPr>
        </p:nvSpPr>
        <p:spPr>
          <a:xfrm>
            <a:off x="4409667" y="1037394"/>
            <a:ext cx="1534400" cy="1329271"/>
          </a:xfrm>
        </p:spPr>
        <p:txBody>
          <a:bodyPr/>
          <a:lstStyle/>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r>
              <a:rPr lang="en-US" b="1"/>
              <a:t>STEP FUNCTIONS</a:t>
            </a:r>
            <a:endParaRPr lang="en-US"/>
          </a:p>
        </p:txBody>
      </p:sp>
      <p:sp>
        <p:nvSpPr>
          <p:cNvPr id="6" name="Text Placeholder 5">
            <a:extLst>
              <a:ext uri="{FF2B5EF4-FFF2-40B4-BE49-F238E27FC236}">
                <a16:creationId xmlns:a16="http://schemas.microsoft.com/office/drawing/2014/main" id="{CF2CC8DA-557D-F923-C6BE-A280E38AE0AC}"/>
              </a:ext>
            </a:extLst>
          </p:cNvPr>
          <p:cNvSpPr>
            <a:spLocks noGrp="1"/>
          </p:cNvSpPr>
          <p:nvPr>
            <p:ph type="body" idx="5"/>
          </p:nvPr>
        </p:nvSpPr>
        <p:spPr>
          <a:xfrm>
            <a:off x="5948892" y="1037394"/>
            <a:ext cx="1479600" cy="1329272"/>
          </a:xfrm>
        </p:spPr>
        <p:txBody>
          <a:bodyPr/>
          <a:lstStyle/>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r>
              <a:rPr lang="en-US" b="1"/>
              <a:t>   DYNAMODB</a:t>
            </a:r>
            <a:endParaRPr lang="en-US"/>
          </a:p>
        </p:txBody>
      </p:sp>
      <p:sp>
        <p:nvSpPr>
          <p:cNvPr id="7" name="Title 6">
            <a:extLst>
              <a:ext uri="{FF2B5EF4-FFF2-40B4-BE49-F238E27FC236}">
                <a16:creationId xmlns:a16="http://schemas.microsoft.com/office/drawing/2014/main" id="{EF04E17E-0A1B-62F1-9480-6DDD4096A109}"/>
              </a:ext>
            </a:extLst>
          </p:cNvPr>
          <p:cNvSpPr>
            <a:spLocks noGrp="1"/>
          </p:cNvSpPr>
          <p:nvPr>
            <p:ph type="title"/>
          </p:nvPr>
        </p:nvSpPr>
        <p:spPr>
          <a:xfrm>
            <a:off x="340014" y="245031"/>
            <a:ext cx="8479500" cy="377100"/>
          </a:xfrm>
        </p:spPr>
        <p:txBody>
          <a:bodyPr/>
          <a:lstStyle/>
          <a:p>
            <a:r>
              <a:rPr lang="en-US"/>
              <a:t>                                </a:t>
            </a:r>
            <a:r>
              <a:rPr lang="en-US" sz="2000"/>
              <a:t>AWS Services Implementation</a:t>
            </a:r>
          </a:p>
        </p:txBody>
      </p:sp>
      <p:pic>
        <p:nvPicPr>
          <p:cNvPr id="10" name="Picture 10">
            <a:extLst>
              <a:ext uri="{FF2B5EF4-FFF2-40B4-BE49-F238E27FC236}">
                <a16:creationId xmlns:a16="http://schemas.microsoft.com/office/drawing/2014/main" id="{8ED4BD26-BE3C-A02B-77BC-91D31BEBEDE0}"/>
              </a:ext>
            </a:extLst>
          </p:cNvPr>
          <p:cNvPicPr>
            <a:picLocks noChangeAspect="1"/>
          </p:cNvPicPr>
          <p:nvPr/>
        </p:nvPicPr>
        <p:blipFill>
          <a:blip r:embed="rId3"/>
          <a:stretch>
            <a:fillRect/>
          </a:stretch>
        </p:blipFill>
        <p:spPr>
          <a:xfrm>
            <a:off x="342353" y="1119808"/>
            <a:ext cx="998560" cy="996864"/>
          </a:xfrm>
          <a:prstGeom prst="rect">
            <a:avLst/>
          </a:prstGeom>
        </p:spPr>
      </p:pic>
      <p:pic>
        <p:nvPicPr>
          <p:cNvPr id="11" name="Picture 11" descr="A picture containing text, sign, outdoor&#10;&#10;Description automatically generated">
            <a:extLst>
              <a:ext uri="{FF2B5EF4-FFF2-40B4-BE49-F238E27FC236}">
                <a16:creationId xmlns:a16="http://schemas.microsoft.com/office/drawing/2014/main" id="{8F5A17E6-2F2A-8BF8-083F-041D939135AA}"/>
              </a:ext>
            </a:extLst>
          </p:cNvPr>
          <p:cNvPicPr>
            <a:picLocks noChangeAspect="1"/>
          </p:cNvPicPr>
          <p:nvPr/>
        </p:nvPicPr>
        <p:blipFill>
          <a:blip r:embed="rId4"/>
          <a:stretch>
            <a:fillRect/>
          </a:stretch>
        </p:blipFill>
        <p:spPr>
          <a:xfrm>
            <a:off x="1815124" y="1112271"/>
            <a:ext cx="895611" cy="950974"/>
          </a:xfrm>
          <a:prstGeom prst="rect">
            <a:avLst/>
          </a:prstGeom>
        </p:spPr>
      </p:pic>
      <p:pic>
        <p:nvPicPr>
          <p:cNvPr id="12" name="Picture 12" descr="Icon&#10;&#10;Description automatically generated">
            <a:extLst>
              <a:ext uri="{FF2B5EF4-FFF2-40B4-BE49-F238E27FC236}">
                <a16:creationId xmlns:a16="http://schemas.microsoft.com/office/drawing/2014/main" id="{1D972CE7-EF7D-8BE3-ED06-DF6B3602F162}"/>
              </a:ext>
            </a:extLst>
          </p:cNvPr>
          <p:cNvPicPr>
            <a:picLocks noChangeAspect="1"/>
          </p:cNvPicPr>
          <p:nvPr/>
        </p:nvPicPr>
        <p:blipFill>
          <a:blip r:embed="rId5"/>
          <a:stretch>
            <a:fillRect/>
          </a:stretch>
        </p:blipFill>
        <p:spPr>
          <a:xfrm>
            <a:off x="3302173" y="1112271"/>
            <a:ext cx="895612" cy="930455"/>
          </a:xfrm>
          <a:prstGeom prst="rect">
            <a:avLst/>
          </a:prstGeom>
        </p:spPr>
      </p:pic>
      <p:pic>
        <p:nvPicPr>
          <p:cNvPr id="13" name="Picture 13" descr="Icon&#10;&#10;Description automatically generated">
            <a:extLst>
              <a:ext uri="{FF2B5EF4-FFF2-40B4-BE49-F238E27FC236}">
                <a16:creationId xmlns:a16="http://schemas.microsoft.com/office/drawing/2014/main" id="{B8E8E463-8831-F513-39B6-DA420CB5A380}"/>
              </a:ext>
            </a:extLst>
          </p:cNvPr>
          <p:cNvPicPr>
            <a:picLocks noChangeAspect="1"/>
          </p:cNvPicPr>
          <p:nvPr/>
        </p:nvPicPr>
        <p:blipFill>
          <a:blip r:embed="rId6"/>
          <a:stretch>
            <a:fillRect/>
          </a:stretch>
        </p:blipFill>
        <p:spPr>
          <a:xfrm>
            <a:off x="4766154" y="1117335"/>
            <a:ext cx="919097" cy="935983"/>
          </a:xfrm>
          <a:prstGeom prst="rect">
            <a:avLst/>
          </a:prstGeom>
        </p:spPr>
      </p:pic>
      <p:pic>
        <p:nvPicPr>
          <p:cNvPr id="8" name="Picture 8" descr="Icon&#10;&#10;Description automatically generated">
            <a:extLst>
              <a:ext uri="{FF2B5EF4-FFF2-40B4-BE49-F238E27FC236}">
                <a16:creationId xmlns:a16="http://schemas.microsoft.com/office/drawing/2014/main" id="{7D74552A-05F5-4939-D5FA-3CEC8C520670}"/>
              </a:ext>
            </a:extLst>
          </p:cNvPr>
          <p:cNvPicPr>
            <a:picLocks noChangeAspect="1"/>
          </p:cNvPicPr>
          <p:nvPr/>
        </p:nvPicPr>
        <p:blipFill>
          <a:blip r:embed="rId7"/>
          <a:stretch>
            <a:fillRect/>
          </a:stretch>
        </p:blipFill>
        <p:spPr>
          <a:xfrm>
            <a:off x="6218195" y="1092570"/>
            <a:ext cx="911660" cy="938540"/>
          </a:xfrm>
          <a:prstGeom prst="rect">
            <a:avLst/>
          </a:prstGeom>
        </p:spPr>
      </p:pic>
      <p:sp>
        <p:nvSpPr>
          <p:cNvPr id="15" name="Text Placeholder 5">
            <a:extLst>
              <a:ext uri="{FF2B5EF4-FFF2-40B4-BE49-F238E27FC236}">
                <a16:creationId xmlns:a16="http://schemas.microsoft.com/office/drawing/2014/main" id="{9C30F80B-A8F4-D5CA-0417-D5A56F2433C1}"/>
              </a:ext>
            </a:extLst>
          </p:cNvPr>
          <p:cNvSpPr txBox="1">
            <a:spLocks/>
          </p:cNvSpPr>
          <p:nvPr/>
        </p:nvSpPr>
        <p:spPr>
          <a:xfrm>
            <a:off x="7432182" y="1041047"/>
            <a:ext cx="1479600" cy="131361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pPr marL="152400" indent="0">
              <a:buFont typeface="Arial"/>
              <a:buNone/>
            </a:pPr>
            <a:endParaRPr lang="en-US"/>
          </a:p>
          <a:p>
            <a:pPr marL="152400" indent="0">
              <a:buFont typeface="Arial"/>
              <a:buNone/>
            </a:pPr>
            <a:endParaRPr lang="en-US"/>
          </a:p>
          <a:p>
            <a:pPr marL="152400" indent="0">
              <a:buFont typeface="Arial"/>
              <a:buNone/>
            </a:pPr>
            <a:endParaRPr lang="en-US"/>
          </a:p>
          <a:p>
            <a:pPr marL="152400" indent="0">
              <a:buFont typeface="Arial"/>
              <a:buNone/>
            </a:pPr>
            <a:endParaRPr lang="en-US"/>
          </a:p>
          <a:p>
            <a:pPr marL="152400" indent="0">
              <a:buFont typeface="Arial"/>
              <a:buNone/>
            </a:pPr>
            <a:endParaRPr lang="en-US"/>
          </a:p>
          <a:p>
            <a:pPr marL="152400" indent="0">
              <a:buFont typeface="Arial"/>
              <a:buNone/>
            </a:pPr>
            <a:endParaRPr lang="en-US"/>
          </a:p>
          <a:p>
            <a:pPr marL="152400" indent="0">
              <a:buNone/>
            </a:pPr>
            <a:r>
              <a:rPr lang="en-US" b="1"/>
              <a:t>           S3</a:t>
            </a:r>
          </a:p>
        </p:txBody>
      </p:sp>
      <p:pic>
        <p:nvPicPr>
          <p:cNvPr id="16" name="Picture 16" descr="Icon&#10;&#10;Description automatically generated">
            <a:extLst>
              <a:ext uri="{FF2B5EF4-FFF2-40B4-BE49-F238E27FC236}">
                <a16:creationId xmlns:a16="http://schemas.microsoft.com/office/drawing/2014/main" id="{F7305FB5-6488-84ED-A618-34C9C1F63D70}"/>
              </a:ext>
            </a:extLst>
          </p:cNvPr>
          <p:cNvPicPr>
            <a:picLocks noChangeAspect="1"/>
          </p:cNvPicPr>
          <p:nvPr/>
        </p:nvPicPr>
        <p:blipFill>
          <a:blip r:embed="rId8"/>
          <a:stretch>
            <a:fillRect/>
          </a:stretch>
        </p:blipFill>
        <p:spPr>
          <a:xfrm>
            <a:off x="7709770" y="1104151"/>
            <a:ext cx="895612" cy="923206"/>
          </a:xfrm>
          <a:prstGeom prst="rect">
            <a:avLst/>
          </a:prstGeom>
        </p:spPr>
      </p:pic>
      <p:pic>
        <p:nvPicPr>
          <p:cNvPr id="9" name="Picture 13" descr="A picture containing text, clipart&#10;&#10;Description automatically generated">
            <a:extLst>
              <a:ext uri="{FF2B5EF4-FFF2-40B4-BE49-F238E27FC236}">
                <a16:creationId xmlns:a16="http://schemas.microsoft.com/office/drawing/2014/main" id="{1F336760-FFD8-114C-EF76-0AB946B06B60}"/>
              </a:ext>
            </a:extLst>
          </p:cNvPr>
          <p:cNvPicPr>
            <a:picLocks noChangeAspect="1"/>
          </p:cNvPicPr>
          <p:nvPr/>
        </p:nvPicPr>
        <p:blipFill>
          <a:blip r:embed="rId9"/>
          <a:stretch>
            <a:fillRect/>
          </a:stretch>
        </p:blipFill>
        <p:spPr>
          <a:xfrm>
            <a:off x="181105" y="2441728"/>
            <a:ext cx="1219200" cy="1152525"/>
          </a:xfrm>
          <a:prstGeom prst="rect">
            <a:avLst/>
          </a:prstGeom>
        </p:spPr>
      </p:pic>
      <p:pic>
        <p:nvPicPr>
          <p:cNvPr id="14" name="Picture 17" descr="Icon&#10;&#10;Description automatically generated">
            <a:extLst>
              <a:ext uri="{FF2B5EF4-FFF2-40B4-BE49-F238E27FC236}">
                <a16:creationId xmlns:a16="http://schemas.microsoft.com/office/drawing/2014/main" id="{762539F5-E8A4-2F02-C4A1-C3763D601AFD}"/>
              </a:ext>
            </a:extLst>
          </p:cNvPr>
          <p:cNvPicPr>
            <a:picLocks noChangeAspect="1"/>
          </p:cNvPicPr>
          <p:nvPr/>
        </p:nvPicPr>
        <p:blipFill>
          <a:blip r:embed="rId10"/>
          <a:stretch>
            <a:fillRect/>
          </a:stretch>
        </p:blipFill>
        <p:spPr>
          <a:xfrm>
            <a:off x="1833955" y="2561507"/>
            <a:ext cx="904092" cy="944280"/>
          </a:xfrm>
          <a:prstGeom prst="rect">
            <a:avLst/>
          </a:prstGeom>
        </p:spPr>
      </p:pic>
      <p:pic>
        <p:nvPicPr>
          <p:cNvPr id="18" name="Picture 18" descr="A picture containing clipart&#10;&#10;Description automatically generated">
            <a:extLst>
              <a:ext uri="{FF2B5EF4-FFF2-40B4-BE49-F238E27FC236}">
                <a16:creationId xmlns:a16="http://schemas.microsoft.com/office/drawing/2014/main" id="{A20F2FB1-84CA-5C08-8844-5434A1188D68}"/>
              </a:ext>
            </a:extLst>
          </p:cNvPr>
          <p:cNvPicPr>
            <a:picLocks noChangeAspect="1"/>
          </p:cNvPicPr>
          <p:nvPr/>
        </p:nvPicPr>
        <p:blipFill>
          <a:blip r:embed="rId11"/>
          <a:stretch>
            <a:fillRect/>
          </a:stretch>
        </p:blipFill>
        <p:spPr>
          <a:xfrm>
            <a:off x="3285669" y="2569337"/>
            <a:ext cx="912965" cy="936452"/>
          </a:xfrm>
          <a:prstGeom prst="rect">
            <a:avLst/>
          </a:prstGeom>
        </p:spPr>
      </p:pic>
      <p:pic>
        <p:nvPicPr>
          <p:cNvPr id="19" name="Picture 19" descr="A picture containing clipart&#10;&#10;Description automatically generated">
            <a:extLst>
              <a:ext uri="{FF2B5EF4-FFF2-40B4-BE49-F238E27FC236}">
                <a16:creationId xmlns:a16="http://schemas.microsoft.com/office/drawing/2014/main" id="{E3DC6E1D-DE43-4789-C03B-FA0039A59308}"/>
              </a:ext>
            </a:extLst>
          </p:cNvPr>
          <p:cNvPicPr>
            <a:picLocks noChangeAspect="1"/>
          </p:cNvPicPr>
          <p:nvPr/>
        </p:nvPicPr>
        <p:blipFill>
          <a:blip r:embed="rId12"/>
          <a:stretch>
            <a:fillRect/>
          </a:stretch>
        </p:blipFill>
        <p:spPr>
          <a:xfrm>
            <a:off x="4741819" y="2571032"/>
            <a:ext cx="967767" cy="940889"/>
          </a:xfrm>
          <a:prstGeom prst="rect">
            <a:avLst/>
          </a:prstGeom>
        </p:spPr>
      </p:pic>
      <p:sp>
        <p:nvSpPr>
          <p:cNvPr id="20" name="TextBox 19">
            <a:extLst>
              <a:ext uri="{FF2B5EF4-FFF2-40B4-BE49-F238E27FC236}">
                <a16:creationId xmlns:a16="http://schemas.microsoft.com/office/drawing/2014/main" id="{17D5EC77-CFA8-B0B6-66BD-3A1CD11FB447}"/>
              </a:ext>
            </a:extLst>
          </p:cNvPr>
          <p:cNvSpPr txBox="1"/>
          <p:nvPr/>
        </p:nvSpPr>
        <p:spPr>
          <a:xfrm>
            <a:off x="37579" y="3611410"/>
            <a:ext cx="169414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CLOUDFORMATION</a:t>
            </a:r>
            <a:r>
              <a:rPr lang="en-US" sz="1200"/>
              <a:t>​</a:t>
            </a:r>
            <a:endParaRPr lang="en-US"/>
          </a:p>
        </p:txBody>
      </p:sp>
      <p:sp>
        <p:nvSpPr>
          <p:cNvPr id="21" name="TextBox 20">
            <a:extLst>
              <a:ext uri="{FF2B5EF4-FFF2-40B4-BE49-F238E27FC236}">
                <a16:creationId xmlns:a16="http://schemas.microsoft.com/office/drawing/2014/main" id="{CF283A78-836E-8D99-2434-DC414C6EB4E8}"/>
              </a:ext>
            </a:extLst>
          </p:cNvPr>
          <p:cNvSpPr txBox="1"/>
          <p:nvPr/>
        </p:nvSpPr>
        <p:spPr>
          <a:xfrm>
            <a:off x="1806880" y="3611410"/>
            <a:ext cx="10365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SECRETS  </a:t>
            </a:r>
            <a:endParaRPr lang="en-US"/>
          </a:p>
          <a:p>
            <a:r>
              <a:rPr lang="en-US" sz="1200" b="1"/>
              <a:t>MANAGER</a:t>
            </a:r>
            <a:r>
              <a:rPr lang="en-US" sz="1200"/>
              <a:t>​</a:t>
            </a:r>
            <a:endParaRPr lang="en-US"/>
          </a:p>
        </p:txBody>
      </p:sp>
      <p:sp>
        <p:nvSpPr>
          <p:cNvPr id="22" name="TextBox 21">
            <a:extLst>
              <a:ext uri="{FF2B5EF4-FFF2-40B4-BE49-F238E27FC236}">
                <a16:creationId xmlns:a16="http://schemas.microsoft.com/office/drawing/2014/main" id="{9E294DEC-7976-0BF0-3067-747B976A5595}"/>
              </a:ext>
            </a:extLst>
          </p:cNvPr>
          <p:cNvSpPr txBox="1"/>
          <p:nvPr/>
        </p:nvSpPr>
        <p:spPr>
          <a:xfrm>
            <a:off x="3474407" y="3611409"/>
            <a:ext cx="55897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SQS</a:t>
            </a:r>
            <a:endParaRPr lang="en-US"/>
          </a:p>
        </p:txBody>
      </p:sp>
      <p:sp>
        <p:nvSpPr>
          <p:cNvPr id="23" name="TextBox 22">
            <a:extLst>
              <a:ext uri="{FF2B5EF4-FFF2-40B4-BE49-F238E27FC236}">
                <a16:creationId xmlns:a16="http://schemas.microsoft.com/office/drawing/2014/main" id="{E4757E96-5EB7-5518-9C12-27DD5C84A35E}"/>
              </a:ext>
            </a:extLst>
          </p:cNvPr>
          <p:cNvSpPr txBox="1"/>
          <p:nvPr/>
        </p:nvSpPr>
        <p:spPr>
          <a:xfrm>
            <a:off x="5001016" y="3595751"/>
            <a:ext cx="55114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SNS</a:t>
            </a:r>
            <a:endParaRPr lang="en-US"/>
          </a:p>
        </p:txBody>
      </p:sp>
      <p:pic>
        <p:nvPicPr>
          <p:cNvPr id="24" name="Picture 24" descr="A picture containing text, clipart&#10;&#10;Description automatically generated">
            <a:extLst>
              <a:ext uri="{FF2B5EF4-FFF2-40B4-BE49-F238E27FC236}">
                <a16:creationId xmlns:a16="http://schemas.microsoft.com/office/drawing/2014/main" id="{8C289088-B254-8D12-790C-0804A7628950}"/>
              </a:ext>
            </a:extLst>
          </p:cNvPr>
          <p:cNvPicPr>
            <a:picLocks noChangeAspect="1"/>
          </p:cNvPicPr>
          <p:nvPr/>
        </p:nvPicPr>
        <p:blipFill>
          <a:blip r:embed="rId13"/>
          <a:stretch>
            <a:fillRect/>
          </a:stretch>
        </p:blipFill>
        <p:spPr>
          <a:xfrm>
            <a:off x="6216368" y="2561507"/>
            <a:ext cx="993601" cy="944281"/>
          </a:xfrm>
          <a:prstGeom prst="rect">
            <a:avLst/>
          </a:prstGeom>
        </p:spPr>
      </p:pic>
      <p:sp>
        <p:nvSpPr>
          <p:cNvPr id="25" name="TextBox 24">
            <a:extLst>
              <a:ext uri="{FF2B5EF4-FFF2-40B4-BE49-F238E27FC236}">
                <a16:creationId xmlns:a16="http://schemas.microsoft.com/office/drawing/2014/main" id="{438F0C98-0F0A-DDB9-8E91-2773E938F85B}"/>
              </a:ext>
            </a:extLst>
          </p:cNvPr>
          <p:cNvSpPr txBox="1"/>
          <p:nvPr/>
        </p:nvSpPr>
        <p:spPr>
          <a:xfrm>
            <a:off x="6464995" y="3564435"/>
            <a:ext cx="66857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X-RAY</a:t>
            </a:r>
          </a:p>
        </p:txBody>
      </p:sp>
      <p:pic>
        <p:nvPicPr>
          <p:cNvPr id="26" name="Picture 26" descr="Icon&#10;&#10;Description automatically generated">
            <a:extLst>
              <a:ext uri="{FF2B5EF4-FFF2-40B4-BE49-F238E27FC236}">
                <a16:creationId xmlns:a16="http://schemas.microsoft.com/office/drawing/2014/main" id="{09BE2B24-4E5D-2A8E-5946-2F2B884C67C8}"/>
              </a:ext>
            </a:extLst>
          </p:cNvPr>
          <p:cNvPicPr>
            <a:picLocks noChangeAspect="1"/>
          </p:cNvPicPr>
          <p:nvPr/>
        </p:nvPicPr>
        <p:blipFill>
          <a:blip r:embed="rId14"/>
          <a:stretch>
            <a:fillRect/>
          </a:stretch>
        </p:blipFill>
        <p:spPr>
          <a:xfrm>
            <a:off x="7706182" y="2564901"/>
            <a:ext cx="887130" cy="898351"/>
          </a:xfrm>
          <a:prstGeom prst="rect">
            <a:avLst/>
          </a:prstGeom>
        </p:spPr>
      </p:pic>
      <p:sp>
        <p:nvSpPr>
          <p:cNvPr id="27" name="TextBox 26">
            <a:extLst>
              <a:ext uri="{FF2B5EF4-FFF2-40B4-BE49-F238E27FC236}">
                <a16:creationId xmlns:a16="http://schemas.microsoft.com/office/drawing/2014/main" id="{D824524B-9C90-CB6C-50E9-9CB34F13990A}"/>
              </a:ext>
            </a:extLst>
          </p:cNvPr>
          <p:cNvSpPr txBox="1"/>
          <p:nvPr/>
        </p:nvSpPr>
        <p:spPr>
          <a:xfrm>
            <a:off x="7772400" y="3548780"/>
            <a:ext cx="91126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LAMBDA</a:t>
            </a:r>
            <a:endParaRPr lang="en-US" sz="1200"/>
          </a:p>
        </p:txBody>
      </p:sp>
      <p:sp>
        <p:nvSpPr>
          <p:cNvPr id="28" name="Slide Number Placeholder 27">
            <a:extLst>
              <a:ext uri="{FF2B5EF4-FFF2-40B4-BE49-F238E27FC236}">
                <a16:creationId xmlns:a16="http://schemas.microsoft.com/office/drawing/2014/main" id="{F8265528-FFE6-4B0D-BDDC-E4D0015E82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4446710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pic>
        <p:nvPicPr>
          <p:cNvPr id="6" name="Picture 5" descr="A logo with a guitar in the shape of a map&#10;&#10;Description automatically generated with low confidence">
            <a:extLst>
              <a:ext uri="{FF2B5EF4-FFF2-40B4-BE49-F238E27FC236}">
                <a16:creationId xmlns:a16="http://schemas.microsoft.com/office/drawing/2014/main" id="{41B4E091-BCE2-4B81-9F55-CD4E01596574}"/>
              </a:ext>
            </a:extLst>
          </p:cNvPr>
          <p:cNvPicPr>
            <a:picLocks noChangeAspect="1"/>
          </p:cNvPicPr>
          <p:nvPr/>
        </p:nvPicPr>
        <p:blipFill>
          <a:blip r:embed="rId3"/>
          <a:stretch>
            <a:fillRect/>
          </a:stretch>
        </p:blipFill>
        <p:spPr>
          <a:xfrm>
            <a:off x="8082563" y="0"/>
            <a:ext cx="1061437" cy="1086546"/>
          </a:xfrm>
          <a:prstGeom prst="rect">
            <a:avLst/>
          </a:prstGeom>
        </p:spPr>
      </p:pic>
      <p:sp>
        <p:nvSpPr>
          <p:cNvPr id="2008" name="Google Shape;2008;p352"/>
          <p:cNvSpPr txBox="1">
            <a:spLocks noGrp="1"/>
          </p:cNvSpPr>
          <p:nvPr>
            <p:ph type="title"/>
          </p:nvPr>
        </p:nvSpPr>
        <p:spPr>
          <a:xfrm>
            <a:off x="441788" y="252426"/>
            <a:ext cx="8479500" cy="377100"/>
          </a:xfrm>
          <a:prstGeom prst="rect">
            <a:avLst/>
          </a:prstGeom>
          <a:noFill/>
          <a:ln>
            <a:noFill/>
          </a:ln>
        </p:spPr>
        <p:txBody>
          <a:bodyPr spcFirstLastPara="1" wrap="square" lIns="0" tIns="0" rIns="0" bIns="0" anchor="t" anchorCtr="0">
            <a:noAutofit/>
          </a:bodyPr>
          <a:lstStyle/>
          <a:p>
            <a:pPr marL="0" marR="0" lvl="0" indent="0" algn="ctr" rtl="0">
              <a:lnSpc>
                <a:spcPct val="85000"/>
              </a:lnSpc>
              <a:spcBef>
                <a:spcPts val="0"/>
              </a:spcBef>
              <a:spcAft>
                <a:spcPts val="0"/>
              </a:spcAft>
              <a:buClr>
                <a:schemeClr val="dk1"/>
              </a:buClr>
              <a:buSzPts val="2400"/>
              <a:buFont typeface="Georgia"/>
              <a:buNone/>
            </a:pPr>
            <a:r>
              <a:rPr lang="en" sz="2000"/>
              <a:t>Technical</a:t>
            </a:r>
            <a:r>
              <a:rPr lang="en"/>
              <a:t> </a:t>
            </a:r>
            <a:r>
              <a:rPr lang="en" sz="2000"/>
              <a:t>Implementation</a:t>
            </a:r>
            <a:endParaRPr sz="2000" b="0" i="0" u="none" strike="noStrike" cap="none">
              <a:solidFill>
                <a:schemeClr val="dk1"/>
              </a:solidFill>
              <a:latin typeface="Georgia"/>
              <a:ea typeface="Georgia"/>
              <a:cs typeface="Georgia"/>
              <a:sym typeface="Georgia"/>
            </a:endParaRPr>
          </a:p>
        </p:txBody>
      </p:sp>
      <p:sp>
        <p:nvSpPr>
          <p:cNvPr id="2009" name="Google Shape;2009;p35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600"/>
              <a:buFont typeface="Arial"/>
              <a:buNone/>
            </a:pPr>
            <a:fld id="{00000000-1234-1234-1234-123412341234}" type="slidenum">
              <a:rPr lang="en"/>
              <a:t>7</a:t>
            </a:fld>
            <a:endParaRPr/>
          </a:p>
        </p:txBody>
      </p:sp>
      <p:pic>
        <p:nvPicPr>
          <p:cNvPr id="2" name="Picture 2" descr="Graphical user interface&#10;&#10;Description automatically generated">
            <a:extLst>
              <a:ext uri="{FF2B5EF4-FFF2-40B4-BE49-F238E27FC236}">
                <a16:creationId xmlns:a16="http://schemas.microsoft.com/office/drawing/2014/main" id="{4FF5278F-406F-44AC-9AD7-6A622E1BC637}"/>
              </a:ext>
            </a:extLst>
          </p:cNvPr>
          <p:cNvPicPr>
            <a:picLocks noChangeAspect="1"/>
          </p:cNvPicPr>
          <p:nvPr/>
        </p:nvPicPr>
        <p:blipFill>
          <a:blip r:embed="rId4"/>
          <a:stretch>
            <a:fillRect/>
          </a:stretch>
        </p:blipFill>
        <p:spPr>
          <a:xfrm>
            <a:off x="445433" y="698525"/>
            <a:ext cx="8254048" cy="4022267"/>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353"/>
          <p:cNvSpPr txBox="1">
            <a:spLocks noGrp="1"/>
          </p:cNvSpPr>
          <p:nvPr>
            <p:ph type="ctrTitle"/>
          </p:nvPr>
        </p:nvSpPr>
        <p:spPr>
          <a:xfrm>
            <a:off x="660980" y="266673"/>
            <a:ext cx="7328576" cy="336831"/>
          </a:xfrm>
          <a:prstGeom prst="rect">
            <a:avLst/>
          </a:prstGeom>
          <a:noFill/>
          <a:ln>
            <a:noFill/>
          </a:ln>
        </p:spPr>
        <p:txBody>
          <a:bodyPr spcFirstLastPara="1" wrap="square" lIns="0" tIns="0" rIns="0" bIns="0" anchor="b" anchorCtr="0">
            <a:noAutofit/>
          </a:bodyPr>
          <a:lstStyle/>
          <a:p>
            <a:pPr marL="0" marR="0" lvl="0" indent="0" algn="ctr" rtl="0">
              <a:lnSpc>
                <a:spcPct val="85000"/>
              </a:lnSpc>
              <a:spcBef>
                <a:spcPts val="0"/>
              </a:spcBef>
              <a:spcAft>
                <a:spcPts val="0"/>
              </a:spcAft>
              <a:buClr>
                <a:schemeClr val="dk1"/>
              </a:buClr>
              <a:buSzPts val="4500"/>
              <a:buFont typeface="Georgia"/>
              <a:buNone/>
            </a:pPr>
            <a:r>
              <a:rPr lang="en" sz="2000"/>
              <a:t>Application Screenshots</a:t>
            </a:r>
            <a:endParaRPr lang="en-US" sz="2000" i="0" u="none" strike="noStrike" cap="none">
              <a:latin typeface="Georgia"/>
              <a:ea typeface="Georgia"/>
              <a:cs typeface="Georgia"/>
            </a:endParaRPr>
          </a:p>
        </p:txBody>
      </p:sp>
      <p:pic>
        <p:nvPicPr>
          <p:cNvPr id="3" name="Picture 2" descr="A logo with a guitar in the shape of a map&#10;&#10;Description automatically generated with low confidence">
            <a:extLst>
              <a:ext uri="{FF2B5EF4-FFF2-40B4-BE49-F238E27FC236}">
                <a16:creationId xmlns:a16="http://schemas.microsoft.com/office/drawing/2014/main" id="{342FB2E2-678F-4303-98DE-8B0DC29DF4E3}"/>
              </a:ext>
            </a:extLst>
          </p:cNvPr>
          <p:cNvPicPr>
            <a:picLocks noChangeAspect="1"/>
          </p:cNvPicPr>
          <p:nvPr/>
        </p:nvPicPr>
        <p:blipFill>
          <a:blip r:embed="rId3"/>
          <a:stretch>
            <a:fillRect/>
          </a:stretch>
        </p:blipFill>
        <p:spPr>
          <a:xfrm>
            <a:off x="8082563" y="0"/>
            <a:ext cx="1061437" cy="1086546"/>
          </a:xfrm>
          <a:prstGeom prst="rect">
            <a:avLst/>
          </a:prstGeom>
        </p:spPr>
      </p:pic>
      <p:pic>
        <p:nvPicPr>
          <p:cNvPr id="2" name="Picture 3" descr="Diagram&#10;&#10;Description automatically generated">
            <a:extLst>
              <a:ext uri="{FF2B5EF4-FFF2-40B4-BE49-F238E27FC236}">
                <a16:creationId xmlns:a16="http://schemas.microsoft.com/office/drawing/2014/main" id="{70639D94-25B7-D40D-EAE2-7594E938C6DB}"/>
              </a:ext>
            </a:extLst>
          </p:cNvPr>
          <p:cNvPicPr>
            <a:picLocks noChangeAspect="1"/>
          </p:cNvPicPr>
          <p:nvPr/>
        </p:nvPicPr>
        <p:blipFill>
          <a:blip r:embed="rId4"/>
          <a:stretch>
            <a:fillRect/>
          </a:stretch>
        </p:blipFill>
        <p:spPr>
          <a:xfrm>
            <a:off x="1656717" y="631782"/>
            <a:ext cx="2190192" cy="3511984"/>
          </a:xfrm>
          <a:prstGeom prst="rect">
            <a:avLst/>
          </a:prstGeom>
        </p:spPr>
      </p:pic>
      <p:pic>
        <p:nvPicPr>
          <p:cNvPr id="5" name="Picture 2" descr="Diagram&#10;&#10;Description automatically generated">
            <a:extLst>
              <a:ext uri="{FF2B5EF4-FFF2-40B4-BE49-F238E27FC236}">
                <a16:creationId xmlns:a16="http://schemas.microsoft.com/office/drawing/2014/main" id="{5E49BD99-BE00-606B-E50E-50BB600EDCA6}"/>
              </a:ext>
            </a:extLst>
          </p:cNvPr>
          <p:cNvPicPr>
            <a:picLocks noChangeAspect="1"/>
          </p:cNvPicPr>
          <p:nvPr/>
        </p:nvPicPr>
        <p:blipFill>
          <a:blip r:embed="rId5"/>
          <a:stretch>
            <a:fillRect/>
          </a:stretch>
        </p:blipFill>
        <p:spPr>
          <a:xfrm>
            <a:off x="5293284" y="702240"/>
            <a:ext cx="2354386" cy="3371068"/>
          </a:xfrm>
          <a:prstGeom prst="rect">
            <a:avLst/>
          </a:prstGeom>
        </p:spPr>
      </p:pic>
      <p:sp>
        <p:nvSpPr>
          <p:cNvPr id="4" name="Google Shape;2021;p354">
            <a:extLst>
              <a:ext uri="{FF2B5EF4-FFF2-40B4-BE49-F238E27FC236}">
                <a16:creationId xmlns:a16="http://schemas.microsoft.com/office/drawing/2014/main" id="{645B203D-BE17-37FC-49C7-62FF185638D8}"/>
              </a:ext>
            </a:extLst>
          </p:cNvPr>
          <p:cNvSpPr txBox="1">
            <a:spLocks noGrp="1"/>
          </p:cNvSpPr>
          <p:nvPr/>
        </p:nvSpPr>
        <p:spPr>
          <a:xfrm>
            <a:off x="1749187" y="4238384"/>
            <a:ext cx="3060584" cy="2609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US" sz="1800"/>
              <a:t>Create Event Step Function</a:t>
            </a:r>
          </a:p>
        </p:txBody>
      </p:sp>
      <p:sp>
        <p:nvSpPr>
          <p:cNvPr id="7" name="Google Shape;2027;p355">
            <a:extLst>
              <a:ext uri="{FF2B5EF4-FFF2-40B4-BE49-F238E27FC236}">
                <a16:creationId xmlns:a16="http://schemas.microsoft.com/office/drawing/2014/main" id="{8CEA0823-075C-1D60-DE00-9031FFEBA5B4}"/>
              </a:ext>
            </a:extLst>
          </p:cNvPr>
          <p:cNvSpPr txBox="1">
            <a:spLocks/>
          </p:cNvSpPr>
          <p:nvPr/>
        </p:nvSpPr>
        <p:spPr>
          <a:xfrm>
            <a:off x="5295618" y="4207069"/>
            <a:ext cx="3874775" cy="597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US" sz="1800"/>
              <a:t>Register User Step Function</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pic>
        <p:nvPicPr>
          <p:cNvPr id="4" name="Picture 3" descr="A logo with a guitar in the shape of a map&#10;&#10;Description automatically generated with low confidence">
            <a:extLst>
              <a:ext uri="{FF2B5EF4-FFF2-40B4-BE49-F238E27FC236}">
                <a16:creationId xmlns:a16="http://schemas.microsoft.com/office/drawing/2014/main" id="{C45D520D-61B8-48F8-8898-1797BE14E531}"/>
              </a:ext>
            </a:extLst>
          </p:cNvPr>
          <p:cNvPicPr>
            <a:picLocks noChangeAspect="1"/>
          </p:cNvPicPr>
          <p:nvPr/>
        </p:nvPicPr>
        <p:blipFill>
          <a:blip r:embed="rId3"/>
          <a:stretch>
            <a:fillRect/>
          </a:stretch>
        </p:blipFill>
        <p:spPr>
          <a:xfrm>
            <a:off x="8082563" y="0"/>
            <a:ext cx="1061437" cy="1086546"/>
          </a:xfrm>
          <a:prstGeom prst="rect">
            <a:avLst/>
          </a:prstGeom>
        </p:spPr>
      </p:pic>
      <p:sp>
        <p:nvSpPr>
          <p:cNvPr id="2039" name="Google Shape;2039;p357"/>
          <p:cNvSpPr txBox="1">
            <a:spLocks noGrp="1"/>
          </p:cNvSpPr>
          <p:nvPr>
            <p:ph type="title"/>
          </p:nvPr>
        </p:nvSpPr>
        <p:spPr>
          <a:xfrm>
            <a:off x="332180" y="324000"/>
            <a:ext cx="3718200" cy="597600"/>
          </a:xfrm>
          <a:prstGeom prst="rect">
            <a:avLst/>
          </a:prstGeom>
        </p:spPr>
        <p:txBody>
          <a:bodyPr spcFirstLastPara="1" wrap="square" lIns="0" tIns="0" rIns="0" bIns="0" anchor="t" anchorCtr="0">
            <a:noAutofit/>
          </a:bodyPr>
          <a:lstStyle/>
          <a:p>
            <a:r>
              <a:rPr lang="en"/>
              <a:t>INJOY PORTFOLIO </a:t>
            </a:r>
          </a:p>
        </p:txBody>
      </p:sp>
      <p:pic>
        <p:nvPicPr>
          <p:cNvPr id="3" name="Picture 4" descr="Graphical user interface, application&#10;&#10;Description automatically generated">
            <a:extLst>
              <a:ext uri="{FF2B5EF4-FFF2-40B4-BE49-F238E27FC236}">
                <a16:creationId xmlns:a16="http://schemas.microsoft.com/office/drawing/2014/main" id="{069EAAFE-597C-8C20-BA1C-ED926241A703}"/>
              </a:ext>
            </a:extLst>
          </p:cNvPr>
          <p:cNvPicPr>
            <a:picLocks noChangeAspect="1"/>
          </p:cNvPicPr>
          <p:nvPr/>
        </p:nvPicPr>
        <p:blipFill>
          <a:blip r:embed="rId4"/>
          <a:stretch>
            <a:fillRect/>
          </a:stretch>
        </p:blipFill>
        <p:spPr>
          <a:xfrm>
            <a:off x="1298009" y="782484"/>
            <a:ext cx="6547980" cy="3688132"/>
          </a:xfrm>
          <a:prstGeom prst="rect">
            <a:avLst/>
          </a:prstGeom>
        </p:spPr>
      </p:pic>
      <p:sp>
        <p:nvSpPr>
          <p:cNvPr id="2" name="Slide Number Placeholder 1">
            <a:extLst>
              <a:ext uri="{FF2B5EF4-FFF2-40B4-BE49-F238E27FC236}">
                <a16:creationId xmlns:a16="http://schemas.microsoft.com/office/drawing/2014/main" id="{83B34DD9-3861-4996-9614-C5C6289F51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LASTSLIDEVIEWED" val="256,1,Slide1"/>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e725fdd-ceba-459c-ac9c-9c32ac0ba5b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2D48A7C8CFDD4DBB4975890988D3B8" ma:contentTypeVersion="11" ma:contentTypeDescription="Create a new document." ma:contentTypeScope="" ma:versionID="31b93c58f5ef87e42761f0f4b4100258">
  <xsd:schema xmlns:xsd="http://www.w3.org/2001/XMLSchema" xmlns:xs="http://www.w3.org/2001/XMLSchema" xmlns:p="http://schemas.microsoft.com/office/2006/metadata/properties" xmlns:ns3="de725fdd-ceba-459c-ac9c-9c32ac0ba5b6" xmlns:ns4="4011efb1-cfb2-4066-a865-59a82c0589c5" targetNamespace="http://schemas.microsoft.com/office/2006/metadata/properties" ma:root="true" ma:fieldsID="3bc98c30731c388f72a2e93f6f4ae400" ns3:_="" ns4:_="">
    <xsd:import namespace="de725fdd-ceba-459c-ac9c-9c32ac0ba5b6"/>
    <xsd:import namespace="4011efb1-cfb2-4066-a865-59a82c0589c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725fdd-ceba-459c-ac9c-9c32ac0ba5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11efb1-cfb2-4066-a865-59a82c0589c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D69D05-CBED-414D-9FD4-CD3CF9B0770F}">
  <ds:schemaRefs>
    <ds:schemaRef ds:uri="http://schemas.microsoft.com/sharepoint/v3/contenttype/forms"/>
  </ds:schemaRefs>
</ds:datastoreItem>
</file>

<file path=customXml/itemProps2.xml><?xml version="1.0" encoding="utf-8"?>
<ds:datastoreItem xmlns:ds="http://schemas.openxmlformats.org/officeDocument/2006/customXml" ds:itemID="{EF29DE88-A84C-4CD2-AF17-0E97875A75BC}">
  <ds:schemaRefs>
    <ds:schemaRef ds:uri="4011efb1-cfb2-4066-a865-59a82c0589c5"/>
    <ds:schemaRef ds:uri="de725fdd-ceba-459c-ac9c-9c32ac0ba5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8DF397A-B39B-484F-9BA5-A244373A16C6}">
  <ds:schemaRefs>
    <ds:schemaRef ds:uri="4011efb1-cfb2-4066-a865-59a82c0589c5"/>
    <ds:schemaRef ds:uri="de725fdd-ceba-459c-ac9c-9c32ac0ba5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1410</TotalTime>
  <Words>768</Words>
  <Application>Microsoft Office PowerPoint</Application>
  <PresentationFormat>On-screen Show (16:9)</PresentationFormat>
  <Paragraphs>187</Paragraphs>
  <Slides>14</Slides>
  <Notes>11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14</vt:i4>
      </vt:variant>
    </vt:vector>
  </HeadingPairs>
  <TitlesOfParts>
    <vt:vector size="26" baseType="lpstr">
      <vt:lpstr>Arial</vt:lpstr>
      <vt:lpstr>Calibri</vt:lpstr>
      <vt:lpstr>Calibri Light</vt:lpstr>
      <vt:lpstr>Georgia</vt:lpstr>
      <vt:lpstr>Google Sans</vt:lpstr>
      <vt:lpstr>Segoe UI</vt:lpstr>
      <vt:lpstr>PwC</vt:lpstr>
      <vt:lpstr>PwC</vt:lpstr>
      <vt:lpstr>PwC</vt:lpstr>
      <vt:lpstr>PwC</vt:lpstr>
      <vt:lpstr>PwC</vt:lpstr>
      <vt:lpstr>Custom Design</vt:lpstr>
      <vt:lpstr>INJOY  An Event Management System</vt:lpstr>
      <vt:lpstr>TEAM 4</vt:lpstr>
      <vt:lpstr>Agenda </vt:lpstr>
      <vt:lpstr>Project Overview</vt:lpstr>
      <vt:lpstr>Our Approach</vt:lpstr>
      <vt:lpstr>                                AWS Services Implementation</vt:lpstr>
      <vt:lpstr>Technical Implementation</vt:lpstr>
      <vt:lpstr>Application Screenshots</vt:lpstr>
      <vt:lpstr>INJOY PORTFOLIO </vt:lpstr>
      <vt:lpstr>Technical Demo</vt:lpstr>
      <vt:lpstr>PowerPoint Presentation</vt:lpstr>
      <vt:lpstr>Reflections &amp; Future Extensions</vt:lpstr>
      <vt:lpstr>References</vt:lpstr>
      <vt:lpstr>“It's not the answer that enlightens but the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Registration System</dc:title>
  <dc:creator>Shankar Bhaskar</dc:creator>
  <cp:lastModifiedBy>Sivavithyaa Shree Mogankumar (US)</cp:lastModifiedBy>
  <cp:revision>4</cp:revision>
  <dcterms:modified xsi:type="dcterms:W3CDTF">2023-06-07T06:26:57Z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0x010100B72D48A7C8CFDD4DBB4975890988D3B8</vt:lpwstr>
  </property>
</Properties>
</file>