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6AF70-F732-4695-ACDA-E2B906F620D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1B8691-0FF7-4A88-91A5-7835BA94C9DF}">
      <dgm:prSet/>
      <dgm:spPr/>
      <dgm:t>
        <a:bodyPr/>
        <a:lstStyle/>
        <a:p>
          <a:r>
            <a:rPr lang="en-US"/>
            <a:t>Purpose: Streamline the admissions process for Humber College by automating data collection, GPA calculation, and report generation.</a:t>
          </a:r>
        </a:p>
      </dgm:t>
    </dgm:pt>
    <dgm:pt modelId="{73FDB9A2-27B7-4B4F-95FD-35408FA42EDA}" type="parTrans" cxnId="{3170C3C3-5292-419A-92EF-5CE42B6F3C0F}">
      <dgm:prSet/>
      <dgm:spPr/>
      <dgm:t>
        <a:bodyPr/>
        <a:lstStyle/>
        <a:p>
          <a:endParaRPr lang="en-US"/>
        </a:p>
      </dgm:t>
    </dgm:pt>
    <dgm:pt modelId="{893F8842-C4ED-441B-B0A0-B8D9DD13D043}" type="sibTrans" cxnId="{3170C3C3-5292-419A-92EF-5CE42B6F3C0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A3F4EF7-95A6-42ED-BD3A-2F0D9E802575}">
      <dgm:prSet/>
      <dgm:spPr/>
      <dgm:t>
        <a:bodyPr/>
        <a:lstStyle/>
        <a:p>
          <a:r>
            <a:rPr lang="en-US"/>
            <a:t>Goals: Enhance efficiency, accuracy, and insights in admissions management.</a:t>
          </a:r>
        </a:p>
      </dgm:t>
    </dgm:pt>
    <dgm:pt modelId="{7C6C93B8-0958-4834-8833-57E2DFF0ABFC}" type="parTrans" cxnId="{D559EE0C-4108-4159-AD00-831716B22805}">
      <dgm:prSet/>
      <dgm:spPr/>
      <dgm:t>
        <a:bodyPr/>
        <a:lstStyle/>
        <a:p>
          <a:endParaRPr lang="en-US"/>
        </a:p>
      </dgm:t>
    </dgm:pt>
    <dgm:pt modelId="{70A41650-8BB2-4C06-B84A-0D1F891FDC20}" type="sibTrans" cxnId="{D559EE0C-4108-4159-AD00-831716B2280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FA843BD-B696-4EF2-939F-9CE61AE061F5}">
      <dgm:prSet/>
      <dgm:spPr/>
      <dgm:t>
        <a:bodyPr/>
        <a:lstStyle/>
        <a:p>
          <a:r>
            <a:rPr lang="en-US"/>
            <a:t>Significance: Improve operational efficiency, data integrity, and stakeholder satisfaction.</a:t>
          </a:r>
        </a:p>
      </dgm:t>
    </dgm:pt>
    <dgm:pt modelId="{BB9B7F48-501A-45DC-A2B9-3BDFB2E14DBF}" type="parTrans" cxnId="{A5010ECC-C303-4F91-A55E-A451783FC3F8}">
      <dgm:prSet/>
      <dgm:spPr/>
      <dgm:t>
        <a:bodyPr/>
        <a:lstStyle/>
        <a:p>
          <a:endParaRPr lang="en-US"/>
        </a:p>
      </dgm:t>
    </dgm:pt>
    <dgm:pt modelId="{D137EF3E-0469-41C0-A945-9A7F378A4B20}" type="sibTrans" cxnId="{A5010ECC-C303-4F91-A55E-A451783FC3F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35CE446-5AD7-49E8-9544-FE7C3863EC01}">
      <dgm:prSet/>
      <dgm:spPr/>
      <dgm:t>
        <a:bodyPr/>
        <a:lstStyle/>
        <a:p>
          <a:r>
            <a:rPr lang="en-US"/>
            <a:t>Alignment: Aligned with Humber College's goals of innovation and excellence in student services.</a:t>
          </a:r>
        </a:p>
      </dgm:t>
    </dgm:pt>
    <dgm:pt modelId="{A88DAC02-6D6C-47B7-B369-738FBC48979F}" type="parTrans" cxnId="{CEA6F577-AC17-4BB9-B86D-FEBA2039F003}">
      <dgm:prSet/>
      <dgm:spPr/>
      <dgm:t>
        <a:bodyPr/>
        <a:lstStyle/>
        <a:p>
          <a:endParaRPr lang="en-US"/>
        </a:p>
      </dgm:t>
    </dgm:pt>
    <dgm:pt modelId="{4FFDA66D-C7FE-4B2D-A3AD-D7C008C1B15F}" type="sibTrans" cxnId="{CEA6F577-AC17-4BB9-B86D-FEBA2039F00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37CDE30F-CAB0-447A-91E0-34E1A2BEEE8C}">
      <dgm:prSet/>
      <dgm:spPr/>
      <dgm:t>
        <a:bodyPr/>
        <a:lstStyle/>
        <a:p>
          <a:r>
            <a:rPr lang="en-US"/>
            <a:t>Outcomes: Expectations include reduced processing time, enhanced data accuracy, and better decision-making capabilities.</a:t>
          </a:r>
        </a:p>
      </dgm:t>
    </dgm:pt>
    <dgm:pt modelId="{8B374191-DD6C-4CC1-830C-86456A17ADE1}" type="parTrans" cxnId="{D08C922C-3F83-4AC2-BB8B-35B110DEEA87}">
      <dgm:prSet/>
      <dgm:spPr/>
      <dgm:t>
        <a:bodyPr/>
        <a:lstStyle/>
        <a:p>
          <a:endParaRPr lang="en-US"/>
        </a:p>
      </dgm:t>
    </dgm:pt>
    <dgm:pt modelId="{720598E7-478F-46E2-9C32-E744F495A86E}" type="sibTrans" cxnId="{D08C922C-3F83-4AC2-BB8B-35B110DEEA87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C8E98407-FA23-41FA-B157-B67E3C50F7E4}" type="pres">
      <dgm:prSet presAssocID="{9176AF70-F732-4695-ACDA-E2B906F620D7}" presName="Name0" presStyleCnt="0">
        <dgm:presLayoutVars>
          <dgm:animLvl val="lvl"/>
          <dgm:resizeHandles val="exact"/>
        </dgm:presLayoutVars>
      </dgm:prSet>
      <dgm:spPr/>
    </dgm:pt>
    <dgm:pt modelId="{FD57BA88-A420-4A2A-8B48-B3DF3D7E1D2C}" type="pres">
      <dgm:prSet presAssocID="{301B8691-0FF7-4A88-91A5-7835BA94C9DF}" presName="compositeNode" presStyleCnt="0">
        <dgm:presLayoutVars>
          <dgm:bulletEnabled val="1"/>
        </dgm:presLayoutVars>
      </dgm:prSet>
      <dgm:spPr/>
    </dgm:pt>
    <dgm:pt modelId="{04C1F2B3-FBC3-4760-A292-FEDEF7F22428}" type="pres">
      <dgm:prSet presAssocID="{301B8691-0FF7-4A88-91A5-7835BA94C9DF}" presName="bgRect" presStyleLbl="alignNode1" presStyleIdx="0" presStyleCnt="5"/>
      <dgm:spPr/>
    </dgm:pt>
    <dgm:pt modelId="{9299C7C1-ECD4-4301-B8E3-0380C93666E1}" type="pres">
      <dgm:prSet presAssocID="{893F8842-C4ED-441B-B0A0-B8D9DD13D04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7C20669-7D6B-41FE-9CF9-5F0F662EFE17}" type="pres">
      <dgm:prSet presAssocID="{301B8691-0FF7-4A88-91A5-7835BA94C9DF}" presName="nodeRect" presStyleLbl="alignNode1" presStyleIdx="0" presStyleCnt="5">
        <dgm:presLayoutVars>
          <dgm:bulletEnabled val="1"/>
        </dgm:presLayoutVars>
      </dgm:prSet>
      <dgm:spPr/>
    </dgm:pt>
    <dgm:pt modelId="{C8D5B73F-7A94-4370-9005-34AFF5C75F45}" type="pres">
      <dgm:prSet presAssocID="{893F8842-C4ED-441B-B0A0-B8D9DD13D043}" presName="sibTrans" presStyleCnt="0"/>
      <dgm:spPr/>
    </dgm:pt>
    <dgm:pt modelId="{FFD954A0-6187-49E0-B6CA-B1305E110BB0}" type="pres">
      <dgm:prSet presAssocID="{EA3F4EF7-95A6-42ED-BD3A-2F0D9E802575}" presName="compositeNode" presStyleCnt="0">
        <dgm:presLayoutVars>
          <dgm:bulletEnabled val="1"/>
        </dgm:presLayoutVars>
      </dgm:prSet>
      <dgm:spPr/>
    </dgm:pt>
    <dgm:pt modelId="{6366A530-3CC4-4E95-8608-1AB56BC532BB}" type="pres">
      <dgm:prSet presAssocID="{EA3F4EF7-95A6-42ED-BD3A-2F0D9E802575}" presName="bgRect" presStyleLbl="alignNode1" presStyleIdx="1" presStyleCnt="5"/>
      <dgm:spPr/>
    </dgm:pt>
    <dgm:pt modelId="{62B8A3B9-A59A-4B8D-AFE7-9F787078777C}" type="pres">
      <dgm:prSet presAssocID="{70A41650-8BB2-4C06-B84A-0D1F891FDC2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A903F7C-2448-4EC0-942B-82B4E3423E0B}" type="pres">
      <dgm:prSet presAssocID="{EA3F4EF7-95A6-42ED-BD3A-2F0D9E802575}" presName="nodeRect" presStyleLbl="alignNode1" presStyleIdx="1" presStyleCnt="5">
        <dgm:presLayoutVars>
          <dgm:bulletEnabled val="1"/>
        </dgm:presLayoutVars>
      </dgm:prSet>
      <dgm:spPr/>
    </dgm:pt>
    <dgm:pt modelId="{3C82A5FD-70EE-4F63-A051-1B028BCE246B}" type="pres">
      <dgm:prSet presAssocID="{70A41650-8BB2-4C06-B84A-0D1F891FDC20}" presName="sibTrans" presStyleCnt="0"/>
      <dgm:spPr/>
    </dgm:pt>
    <dgm:pt modelId="{BB78BAD6-6928-4093-B5B6-7360B2B09982}" type="pres">
      <dgm:prSet presAssocID="{7FA843BD-B696-4EF2-939F-9CE61AE061F5}" presName="compositeNode" presStyleCnt="0">
        <dgm:presLayoutVars>
          <dgm:bulletEnabled val="1"/>
        </dgm:presLayoutVars>
      </dgm:prSet>
      <dgm:spPr/>
    </dgm:pt>
    <dgm:pt modelId="{59EDA925-794A-45B4-BC15-2A1AD507E9B6}" type="pres">
      <dgm:prSet presAssocID="{7FA843BD-B696-4EF2-939F-9CE61AE061F5}" presName="bgRect" presStyleLbl="alignNode1" presStyleIdx="2" presStyleCnt="5"/>
      <dgm:spPr/>
    </dgm:pt>
    <dgm:pt modelId="{8783D077-22FA-4241-A534-FC01C7ACCB92}" type="pres">
      <dgm:prSet presAssocID="{D137EF3E-0469-41C0-A945-9A7F378A4B20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DD47420-57DC-4687-9A21-BC9885D69F09}" type="pres">
      <dgm:prSet presAssocID="{7FA843BD-B696-4EF2-939F-9CE61AE061F5}" presName="nodeRect" presStyleLbl="alignNode1" presStyleIdx="2" presStyleCnt="5">
        <dgm:presLayoutVars>
          <dgm:bulletEnabled val="1"/>
        </dgm:presLayoutVars>
      </dgm:prSet>
      <dgm:spPr/>
    </dgm:pt>
    <dgm:pt modelId="{1D437AA8-A122-4158-B5A4-E16B0185A4CA}" type="pres">
      <dgm:prSet presAssocID="{D137EF3E-0469-41C0-A945-9A7F378A4B20}" presName="sibTrans" presStyleCnt="0"/>
      <dgm:spPr/>
    </dgm:pt>
    <dgm:pt modelId="{EEB4C78F-F2C4-4184-BE82-96A08180DA24}" type="pres">
      <dgm:prSet presAssocID="{C35CE446-5AD7-49E8-9544-FE7C3863EC01}" presName="compositeNode" presStyleCnt="0">
        <dgm:presLayoutVars>
          <dgm:bulletEnabled val="1"/>
        </dgm:presLayoutVars>
      </dgm:prSet>
      <dgm:spPr/>
    </dgm:pt>
    <dgm:pt modelId="{8EADD175-E172-4B49-8870-ED51AC22DA2A}" type="pres">
      <dgm:prSet presAssocID="{C35CE446-5AD7-49E8-9544-FE7C3863EC01}" presName="bgRect" presStyleLbl="alignNode1" presStyleIdx="3" presStyleCnt="5"/>
      <dgm:spPr/>
    </dgm:pt>
    <dgm:pt modelId="{1B1F8670-7FB7-4BAF-A79C-6F9BD8727FD7}" type="pres">
      <dgm:prSet presAssocID="{4FFDA66D-C7FE-4B2D-A3AD-D7C008C1B15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4F1BEE6-458B-44E6-B193-26DF8629139B}" type="pres">
      <dgm:prSet presAssocID="{C35CE446-5AD7-49E8-9544-FE7C3863EC01}" presName="nodeRect" presStyleLbl="alignNode1" presStyleIdx="3" presStyleCnt="5">
        <dgm:presLayoutVars>
          <dgm:bulletEnabled val="1"/>
        </dgm:presLayoutVars>
      </dgm:prSet>
      <dgm:spPr/>
    </dgm:pt>
    <dgm:pt modelId="{6069234D-EADF-4EA2-9BDC-FB654EE3918F}" type="pres">
      <dgm:prSet presAssocID="{4FFDA66D-C7FE-4B2D-A3AD-D7C008C1B15F}" presName="sibTrans" presStyleCnt="0"/>
      <dgm:spPr/>
    </dgm:pt>
    <dgm:pt modelId="{8A2C4786-EEEA-41B7-B7F0-19BF707A6F29}" type="pres">
      <dgm:prSet presAssocID="{37CDE30F-CAB0-447A-91E0-34E1A2BEEE8C}" presName="compositeNode" presStyleCnt="0">
        <dgm:presLayoutVars>
          <dgm:bulletEnabled val="1"/>
        </dgm:presLayoutVars>
      </dgm:prSet>
      <dgm:spPr/>
    </dgm:pt>
    <dgm:pt modelId="{1C31EC4B-29F9-4643-9BEA-7042AABBC18D}" type="pres">
      <dgm:prSet presAssocID="{37CDE30F-CAB0-447A-91E0-34E1A2BEEE8C}" presName="bgRect" presStyleLbl="alignNode1" presStyleIdx="4" presStyleCnt="5"/>
      <dgm:spPr/>
    </dgm:pt>
    <dgm:pt modelId="{8E6DAC79-2A5A-46DA-9FEB-4F8599D45596}" type="pres">
      <dgm:prSet presAssocID="{720598E7-478F-46E2-9C32-E744F495A86E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82FFA778-4BC9-4C25-AC7C-2538DD25C6DE}" type="pres">
      <dgm:prSet presAssocID="{37CDE30F-CAB0-447A-91E0-34E1A2BEEE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2BE15C02-217A-4CEA-AE77-6BFCD62CC85E}" type="presOf" srcId="{37CDE30F-CAB0-447A-91E0-34E1A2BEEE8C}" destId="{82FFA778-4BC9-4C25-AC7C-2538DD25C6DE}" srcOrd="1" destOrd="0" presId="urn:microsoft.com/office/officeart/2016/7/layout/LinearBlockProcessNumbered"/>
    <dgm:cxn modelId="{04410204-22C9-4671-9854-D710473B5174}" type="presOf" srcId="{70A41650-8BB2-4C06-B84A-0D1F891FDC20}" destId="{62B8A3B9-A59A-4B8D-AFE7-9F787078777C}" srcOrd="0" destOrd="0" presId="urn:microsoft.com/office/officeart/2016/7/layout/LinearBlockProcessNumbered"/>
    <dgm:cxn modelId="{D559EE0C-4108-4159-AD00-831716B22805}" srcId="{9176AF70-F732-4695-ACDA-E2B906F620D7}" destId="{EA3F4EF7-95A6-42ED-BD3A-2F0D9E802575}" srcOrd="1" destOrd="0" parTransId="{7C6C93B8-0958-4834-8833-57E2DFF0ABFC}" sibTransId="{70A41650-8BB2-4C06-B84A-0D1F891FDC20}"/>
    <dgm:cxn modelId="{D08C922C-3F83-4AC2-BB8B-35B110DEEA87}" srcId="{9176AF70-F732-4695-ACDA-E2B906F620D7}" destId="{37CDE30F-CAB0-447A-91E0-34E1A2BEEE8C}" srcOrd="4" destOrd="0" parTransId="{8B374191-DD6C-4CC1-830C-86456A17ADE1}" sibTransId="{720598E7-478F-46E2-9C32-E744F495A86E}"/>
    <dgm:cxn modelId="{6C665F38-5F8B-4341-A3E6-A896F56E33FA}" type="presOf" srcId="{C35CE446-5AD7-49E8-9544-FE7C3863EC01}" destId="{8EADD175-E172-4B49-8870-ED51AC22DA2A}" srcOrd="0" destOrd="0" presId="urn:microsoft.com/office/officeart/2016/7/layout/LinearBlockProcessNumbered"/>
    <dgm:cxn modelId="{7B540539-FF66-4666-A876-EE9974204CFA}" type="presOf" srcId="{37CDE30F-CAB0-447A-91E0-34E1A2BEEE8C}" destId="{1C31EC4B-29F9-4643-9BEA-7042AABBC18D}" srcOrd="0" destOrd="0" presId="urn:microsoft.com/office/officeart/2016/7/layout/LinearBlockProcessNumbered"/>
    <dgm:cxn modelId="{02B15845-F9D5-4954-B5FB-38146B900F46}" type="presOf" srcId="{EA3F4EF7-95A6-42ED-BD3A-2F0D9E802575}" destId="{6366A530-3CC4-4E95-8608-1AB56BC532BB}" srcOrd="0" destOrd="0" presId="urn:microsoft.com/office/officeart/2016/7/layout/LinearBlockProcessNumbered"/>
    <dgm:cxn modelId="{5D325367-2861-416B-99D1-B7C2F7E6C228}" type="presOf" srcId="{4FFDA66D-C7FE-4B2D-A3AD-D7C008C1B15F}" destId="{1B1F8670-7FB7-4BAF-A79C-6F9BD8727FD7}" srcOrd="0" destOrd="0" presId="urn:microsoft.com/office/officeart/2016/7/layout/LinearBlockProcessNumbered"/>
    <dgm:cxn modelId="{13CC0A4B-B78A-4C3E-A5CF-F9685175BDAE}" type="presOf" srcId="{301B8691-0FF7-4A88-91A5-7835BA94C9DF}" destId="{04C1F2B3-FBC3-4760-A292-FEDEF7F22428}" srcOrd="0" destOrd="0" presId="urn:microsoft.com/office/officeart/2016/7/layout/LinearBlockProcessNumbered"/>
    <dgm:cxn modelId="{CEA6F577-AC17-4BB9-B86D-FEBA2039F003}" srcId="{9176AF70-F732-4695-ACDA-E2B906F620D7}" destId="{C35CE446-5AD7-49E8-9544-FE7C3863EC01}" srcOrd="3" destOrd="0" parTransId="{A88DAC02-6D6C-47B7-B369-738FBC48979F}" sibTransId="{4FFDA66D-C7FE-4B2D-A3AD-D7C008C1B15F}"/>
    <dgm:cxn modelId="{0023E358-969F-43DD-B90F-76F07B74C752}" type="presOf" srcId="{7FA843BD-B696-4EF2-939F-9CE61AE061F5}" destId="{59EDA925-794A-45B4-BC15-2A1AD507E9B6}" srcOrd="0" destOrd="0" presId="urn:microsoft.com/office/officeart/2016/7/layout/LinearBlockProcessNumbered"/>
    <dgm:cxn modelId="{CF39395A-FAED-4F57-8E90-5F278D0D1930}" type="presOf" srcId="{9176AF70-F732-4695-ACDA-E2B906F620D7}" destId="{C8E98407-FA23-41FA-B157-B67E3C50F7E4}" srcOrd="0" destOrd="0" presId="urn:microsoft.com/office/officeart/2016/7/layout/LinearBlockProcessNumbered"/>
    <dgm:cxn modelId="{E1A1407E-CE14-4866-B8A4-9160420131A6}" type="presOf" srcId="{D137EF3E-0469-41C0-A945-9A7F378A4B20}" destId="{8783D077-22FA-4241-A534-FC01C7ACCB92}" srcOrd="0" destOrd="0" presId="urn:microsoft.com/office/officeart/2016/7/layout/LinearBlockProcessNumbered"/>
    <dgm:cxn modelId="{93B4C580-0B32-4494-AFF4-66550931B90A}" type="presOf" srcId="{7FA843BD-B696-4EF2-939F-9CE61AE061F5}" destId="{2DD47420-57DC-4687-9A21-BC9885D69F09}" srcOrd="1" destOrd="0" presId="urn:microsoft.com/office/officeart/2016/7/layout/LinearBlockProcessNumbered"/>
    <dgm:cxn modelId="{930362B4-CB46-4F68-8347-6421ABFA5C54}" type="presOf" srcId="{301B8691-0FF7-4A88-91A5-7835BA94C9DF}" destId="{87C20669-7D6B-41FE-9CF9-5F0F662EFE17}" srcOrd="1" destOrd="0" presId="urn:microsoft.com/office/officeart/2016/7/layout/LinearBlockProcessNumbered"/>
    <dgm:cxn modelId="{3170C3C3-5292-419A-92EF-5CE42B6F3C0F}" srcId="{9176AF70-F732-4695-ACDA-E2B906F620D7}" destId="{301B8691-0FF7-4A88-91A5-7835BA94C9DF}" srcOrd="0" destOrd="0" parTransId="{73FDB9A2-27B7-4B4F-95FD-35408FA42EDA}" sibTransId="{893F8842-C4ED-441B-B0A0-B8D9DD13D043}"/>
    <dgm:cxn modelId="{D9F73DCA-94D4-46D4-96D5-07631561DC52}" type="presOf" srcId="{893F8842-C4ED-441B-B0A0-B8D9DD13D043}" destId="{9299C7C1-ECD4-4301-B8E3-0380C93666E1}" srcOrd="0" destOrd="0" presId="urn:microsoft.com/office/officeart/2016/7/layout/LinearBlockProcessNumbered"/>
    <dgm:cxn modelId="{A5010ECC-C303-4F91-A55E-A451783FC3F8}" srcId="{9176AF70-F732-4695-ACDA-E2B906F620D7}" destId="{7FA843BD-B696-4EF2-939F-9CE61AE061F5}" srcOrd="2" destOrd="0" parTransId="{BB9B7F48-501A-45DC-A2B9-3BDFB2E14DBF}" sibTransId="{D137EF3E-0469-41C0-A945-9A7F378A4B20}"/>
    <dgm:cxn modelId="{DA6957D7-F7E0-474E-871B-6F0A0050D5FD}" type="presOf" srcId="{C35CE446-5AD7-49E8-9544-FE7C3863EC01}" destId="{54F1BEE6-458B-44E6-B193-26DF8629139B}" srcOrd="1" destOrd="0" presId="urn:microsoft.com/office/officeart/2016/7/layout/LinearBlockProcessNumbered"/>
    <dgm:cxn modelId="{5969A1D8-D904-4E6F-91E5-6EBFB88EFD2A}" type="presOf" srcId="{720598E7-478F-46E2-9C32-E744F495A86E}" destId="{8E6DAC79-2A5A-46DA-9FEB-4F8599D45596}" srcOrd="0" destOrd="0" presId="urn:microsoft.com/office/officeart/2016/7/layout/LinearBlockProcessNumbered"/>
    <dgm:cxn modelId="{B9E58EEB-6D86-4D2C-9925-CDFF0B82DAA6}" type="presOf" srcId="{EA3F4EF7-95A6-42ED-BD3A-2F0D9E802575}" destId="{7A903F7C-2448-4EC0-942B-82B4E3423E0B}" srcOrd="1" destOrd="0" presId="urn:microsoft.com/office/officeart/2016/7/layout/LinearBlockProcessNumbered"/>
    <dgm:cxn modelId="{DDFB85A8-420F-424D-B850-77059920214E}" type="presParOf" srcId="{C8E98407-FA23-41FA-B157-B67E3C50F7E4}" destId="{FD57BA88-A420-4A2A-8B48-B3DF3D7E1D2C}" srcOrd="0" destOrd="0" presId="urn:microsoft.com/office/officeart/2016/7/layout/LinearBlockProcessNumbered"/>
    <dgm:cxn modelId="{A617A343-3BD1-4AF2-BD08-2EB12D124D51}" type="presParOf" srcId="{FD57BA88-A420-4A2A-8B48-B3DF3D7E1D2C}" destId="{04C1F2B3-FBC3-4760-A292-FEDEF7F22428}" srcOrd="0" destOrd="0" presId="urn:microsoft.com/office/officeart/2016/7/layout/LinearBlockProcessNumbered"/>
    <dgm:cxn modelId="{4C495CE5-9F26-4FA9-B7C4-5A9AF1CE0DF7}" type="presParOf" srcId="{FD57BA88-A420-4A2A-8B48-B3DF3D7E1D2C}" destId="{9299C7C1-ECD4-4301-B8E3-0380C93666E1}" srcOrd="1" destOrd="0" presId="urn:microsoft.com/office/officeart/2016/7/layout/LinearBlockProcessNumbered"/>
    <dgm:cxn modelId="{F9C01543-4FBF-4C2E-AA7C-BFB3C6F7CB23}" type="presParOf" srcId="{FD57BA88-A420-4A2A-8B48-B3DF3D7E1D2C}" destId="{87C20669-7D6B-41FE-9CF9-5F0F662EFE17}" srcOrd="2" destOrd="0" presId="urn:microsoft.com/office/officeart/2016/7/layout/LinearBlockProcessNumbered"/>
    <dgm:cxn modelId="{DC90AC97-D5F9-413C-AEFB-ABAB95BB9F5A}" type="presParOf" srcId="{C8E98407-FA23-41FA-B157-B67E3C50F7E4}" destId="{C8D5B73F-7A94-4370-9005-34AFF5C75F45}" srcOrd="1" destOrd="0" presId="urn:microsoft.com/office/officeart/2016/7/layout/LinearBlockProcessNumbered"/>
    <dgm:cxn modelId="{BBF8551F-75FA-4121-99BF-5F4FAEE3CEC3}" type="presParOf" srcId="{C8E98407-FA23-41FA-B157-B67E3C50F7E4}" destId="{FFD954A0-6187-49E0-B6CA-B1305E110BB0}" srcOrd="2" destOrd="0" presId="urn:microsoft.com/office/officeart/2016/7/layout/LinearBlockProcessNumbered"/>
    <dgm:cxn modelId="{CA35C6E1-AF8A-40A2-B08D-62B217194A54}" type="presParOf" srcId="{FFD954A0-6187-49E0-B6CA-B1305E110BB0}" destId="{6366A530-3CC4-4E95-8608-1AB56BC532BB}" srcOrd="0" destOrd="0" presId="urn:microsoft.com/office/officeart/2016/7/layout/LinearBlockProcessNumbered"/>
    <dgm:cxn modelId="{CBFA2340-89B1-4C19-992C-92BE4DECFAB6}" type="presParOf" srcId="{FFD954A0-6187-49E0-B6CA-B1305E110BB0}" destId="{62B8A3B9-A59A-4B8D-AFE7-9F787078777C}" srcOrd="1" destOrd="0" presId="urn:microsoft.com/office/officeart/2016/7/layout/LinearBlockProcessNumbered"/>
    <dgm:cxn modelId="{FC307804-EC3A-477C-A43A-FD55F3D174FE}" type="presParOf" srcId="{FFD954A0-6187-49E0-B6CA-B1305E110BB0}" destId="{7A903F7C-2448-4EC0-942B-82B4E3423E0B}" srcOrd="2" destOrd="0" presId="urn:microsoft.com/office/officeart/2016/7/layout/LinearBlockProcessNumbered"/>
    <dgm:cxn modelId="{BD9CEA71-DCEE-4CB5-A178-E38839379C07}" type="presParOf" srcId="{C8E98407-FA23-41FA-B157-B67E3C50F7E4}" destId="{3C82A5FD-70EE-4F63-A051-1B028BCE246B}" srcOrd="3" destOrd="0" presId="urn:microsoft.com/office/officeart/2016/7/layout/LinearBlockProcessNumbered"/>
    <dgm:cxn modelId="{C1D02137-8843-447B-A05F-731F124E512C}" type="presParOf" srcId="{C8E98407-FA23-41FA-B157-B67E3C50F7E4}" destId="{BB78BAD6-6928-4093-B5B6-7360B2B09982}" srcOrd="4" destOrd="0" presId="urn:microsoft.com/office/officeart/2016/7/layout/LinearBlockProcessNumbered"/>
    <dgm:cxn modelId="{B795531C-5501-48EF-97E9-D9BEDFB03C84}" type="presParOf" srcId="{BB78BAD6-6928-4093-B5B6-7360B2B09982}" destId="{59EDA925-794A-45B4-BC15-2A1AD507E9B6}" srcOrd="0" destOrd="0" presId="urn:microsoft.com/office/officeart/2016/7/layout/LinearBlockProcessNumbered"/>
    <dgm:cxn modelId="{A9E748DF-EB40-4CB2-91A7-68539D435899}" type="presParOf" srcId="{BB78BAD6-6928-4093-B5B6-7360B2B09982}" destId="{8783D077-22FA-4241-A534-FC01C7ACCB92}" srcOrd="1" destOrd="0" presId="urn:microsoft.com/office/officeart/2016/7/layout/LinearBlockProcessNumbered"/>
    <dgm:cxn modelId="{25967EB6-F1EA-47D7-90FB-3EAB06B00303}" type="presParOf" srcId="{BB78BAD6-6928-4093-B5B6-7360B2B09982}" destId="{2DD47420-57DC-4687-9A21-BC9885D69F09}" srcOrd="2" destOrd="0" presId="urn:microsoft.com/office/officeart/2016/7/layout/LinearBlockProcessNumbered"/>
    <dgm:cxn modelId="{B778B70F-0906-429B-A291-EB0C613ED749}" type="presParOf" srcId="{C8E98407-FA23-41FA-B157-B67E3C50F7E4}" destId="{1D437AA8-A122-4158-B5A4-E16B0185A4CA}" srcOrd="5" destOrd="0" presId="urn:microsoft.com/office/officeart/2016/7/layout/LinearBlockProcessNumbered"/>
    <dgm:cxn modelId="{C6906D7C-6DD7-4781-BAA6-21D96ACA8150}" type="presParOf" srcId="{C8E98407-FA23-41FA-B157-B67E3C50F7E4}" destId="{EEB4C78F-F2C4-4184-BE82-96A08180DA24}" srcOrd="6" destOrd="0" presId="urn:microsoft.com/office/officeart/2016/7/layout/LinearBlockProcessNumbered"/>
    <dgm:cxn modelId="{396C04D9-B0D8-4031-9DEF-B91246ECB8F6}" type="presParOf" srcId="{EEB4C78F-F2C4-4184-BE82-96A08180DA24}" destId="{8EADD175-E172-4B49-8870-ED51AC22DA2A}" srcOrd="0" destOrd="0" presId="urn:microsoft.com/office/officeart/2016/7/layout/LinearBlockProcessNumbered"/>
    <dgm:cxn modelId="{46750AF3-A61C-4C1B-9BD3-8D7C46492B3F}" type="presParOf" srcId="{EEB4C78F-F2C4-4184-BE82-96A08180DA24}" destId="{1B1F8670-7FB7-4BAF-A79C-6F9BD8727FD7}" srcOrd="1" destOrd="0" presId="urn:microsoft.com/office/officeart/2016/7/layout/LinearBlockProcessNumbered"/>
    <dgm:cxn modelId="{0C56DC57-95B3-465A-AF6F-52851DA92352}" type="presParOf" srcId="{EEB4C78F-F2C4-4184-BE82-96A08180DA24}" destId="{54F1BEE6-458B-44E6-B193-26DF8629139B}" srcOrd="2" destOrd="0" presId="urn:microsoft.com/office/officeart/2016/7/layout/LinearBlockProcessNumbered"/>
    <dgm:cxn modelId="{27C620E0-5E51-4A23-A502-BBE0F0A15AC4}" type="presParOf" srcId="{C8E98407-FA23-41FA-B157-B67E3C50F7E4}" destId="{6069234D-EADF-4EA2-9BDC-FB654EE3918F}" srcOrd="7" destOrd="0" presId="urn:microsoft.com/office/officeart/2016/7/layout/LinearBlockProcessNumbered"/>
    <dgm:cxn modelId="{D210FF9D-4343-4B23-A9C8-1013BAB3DB49}" type="presParOf" srcId="{C8E98407-FA23-41FA-B157-B67E3C50F7E4}" destId="{8A2C4786-EEEA-41B7-B7F0-19BF707A6F29}" srcOrd="8" destOrd="0" presId="urn:microsoft.com/office/officeart/2016/7/layout/LinearBlockProcessNumbered"/>
    <dgm:cxn modelId="{0EC0A1F6-4F87-4867-88A6-65EB51ECAC0F}" type="presParOf" srcId="{8A2C4786-EEEA-41B7-B7F0-19BF707A6F29}" destId="{1C31EC4B-29F9-4643-9BEA-7042AABBC18D}" srcOrd="0" destOrd="0" presId="urn:microsoft.com/office/officeart/2016/7/layout/LinearBlockProcessNumbered"/>
    <dgm:cxn modelId="{43EAA702-56E5-45B5-A58F-5D6FBB043036}" type="presParOf" srcId="{8A2C4786-EEEA-41B7-B7F0-19BF707A6F29}" destId="{8E6DAC79-2A5A-46DA-9FEB-4F8599D45596}" srcOrd="1" destOrd="0" presId="urn:microsoft.com/office/officeart/2016/7/layout/LinearBlockProcessNumbered"/>
    <dgm:cxn modelId="{B148FD1E-9ED8-470A-825F-5B1266E961EE}" type="presParOf" srcId="{8A2C4786-EEEA-41B7-B7F0-19BF707A6F29}" destId="{82FFA778-4BC9-4C25-AC7C-2538DD25C6D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88D45-1C6C-4593-9631-D0BB0965A432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26D214-0C64-4EA8-9752-77831EF8AF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Description:</a:t>
          </a:r>
          <a:endParaRPr lang="en-US"/>
        </a:p>
      </dgm:t>
    </dgm:pt>
    <dgm:pt modelId="{B3DCFE35-C278-4903-8FCD-0FCB2068C061}" type="parTrans" cxnId="{AFC9D4ED-7029-4C42-B7A9-A880032C7686}">
      <dgm:prSet/>
      <dgm:spPr/>
      <dgm:t>
        <a:bodyPr/>
        <a:lstStyle/>
        <a:p>
          <a:endParaRPr lang="en-US"/>
        </a:p>
      </dgm:t>
    </dgm:pt>
    <dgm:pt modelId="{0253133E-80A8-447E-BA35-A5EB6DC74BCA}" type="sibTrans" cxnId="{AFC9D4ED-7029-4C42-B7A9-A880032C7686}">
      <dgm:prSet/>
      <dgm:spPr/>
      <dgm:t>
        <a:bodyPr/>
        <a:lstStyle/>
        <a:p>
          <a:endParaRPr lang="en-US"/>
        </a:p>
      </dgm:t>
    </dgm:pt>
    <dgm:pt modelId="{4A3EC423-E7A5-43E1-A150-3A3CAF8105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Python program utilizing tkinter library for GUI.</a:t>
          </a:r>
          <a:endParaRPr lang="en-US"/>
        </a:p>
      </dgm:t>
    </dgm:pt>
    <dgm:pt modelId="{7810ABF6-7EFE-41C7-B490-E95FBA92BDD1}" type="parTrans" cxnId="{02097D66-D7D4-418D-82D5-3EEF5A391741}">
      <dgm:prSet/>
      <dgm:spPr/>
      <dgm:t>
        <a:bodyPr/>
        <a:lstStyle/>
        <a:p>
          <a:endParaRPr lang="en-US"/>
        </a:p>
      </dgm:t>
    </dgm:pt>
    <dgm:pt modelId="{147A0167-807F-424B-9442-E110EC0D71E0}" type="sibTrans" cxnId="{02097D66-D7D4-418D-82D5-3EEF5A391741}">
      <dgm:prSet/>
      <dgm:spPr/>
      <dgm:t>
        <a:bodyPr/>
        <a:lstStyle/>
        <a:p>
          <a:endParaRPr lang="en-US"/>
        </a:p>
      </dgm:t>
    </dgm:pt>
    <dgm:pt modelId="{8327E79E-A4B2-48D3-A3F6-132CE1FF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Modular design for ease of maintenance and scalability.</a:t>
          </a:r>
          <a:endParaRPr lang="en-US"/>
        </a:p>
      </dgm:t>
    </dgm:pt>
    <dgm:pt modelId="{3D20E9B8-9ABB-404C-8EA4-0A9BED25F685}" type="parTrans" cxnId="{B831889E-A4E0-4F9A-9729-353BECB53FBC}">
      <dgm:prSet/>
      <dgm:spPr/>
      <dgm:t>
        <a:bodyPr/>
        <a:lstStyle/>
        <a:p>
          <a:endParaRPr lang="en-US"/>
        </a:p>
      </dgm:t>
    </dgm:pt>
    <dgm:pt modelId="{F6E5A27D-5C2E-4439-8AE2-18DFBBDB01E2}" type="sibTrans" cxnId="{B831889E-A4E0-4F9A-9729-353BECB53FBC}">
      <dgm:prSet/>
      <dgm:spPr/>
      <dgm:t>
        <a:bodyPr/>
        <a:lstStyle/>
        <a:p>
          <a:endParaRPr lang="en-US"/>
        </a:p>
      </dgm:t>
    </dgm:pt>
    <dgm:pt modelId="{E9BAD7B9-3D49-4182-9ADE-A3BFEB95B7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Features:</a:t>
          </a:r>
          <a:endParaRPr lang="en-US"/>
        </a:p>
      </dgm:t>
    </dgm:pt>
    <dgm:pt modelId="{ADB96C88-7591-4D7A-BFD0-A3D3C250489A}" type="parTrans" cxnId="{AF667618-88D1-448A-ACE3-6D5C28F6B48A}">
      <dgm:prSet/>
      <dgm:spPr/>
      <dgm:t>
        <a:bodyPr/>
        <a:lstStyle/>
        <a:p>
          <a:endParaRPr lang="en-US"/>
        </a:p>
      </dgm:t>
    </dgm:pt>
    <dgm:pt modelId="{2183270F-6962-449C-88BD-895EE3F14CCC}" type="sibTrans" cxnId="{AF667618-88D1-448A-ACE3-6D5C28F6B48A}">
      <dgm:prSet/>
      <dgm:spPr/>
      <dgm:t>
        <a:bodyPr/>
        <a:lstStyle/>
        <a:p>
          <a:endParaRPr lang="en-US"/>
        </a:p>
      </dgm:t>
    </dgm:pt>
    <dgm:pt modelId="{6BC7A87E-6429-4727-95D0-80BE42FA46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Password validation: Ensures data security and user authentication.</a:t>
          </a:r>
          <a:endParaRPr lang="en-US"/>
        </a:p>
      </dgm:t>
    </dgm:pt>
    <dgm:pt modelId="{DE0B9EF5-8D34-472B-8BD8-09CC40E33D84}" type="parTrans" cxnId="{07D79EC7-8FAF-4125-9F72-9BE6E35B2F61}">
      <dgm:prSet/>
      <dgm:spPr/>
      <dgm:t>
        <a:bodyPr/>
        <a:lstStyle/>
        <a:p>
          <a:endParaRPr lang="en-US"/>
        </a:p>
      </dgm:t>
    </dgm:pt>
    <dgm:pt modelId="{3E3F9604-5867-4BC2-9100-4E7AD5059B47}" type="sibTrans" cxnId="{07D79EC7-8FAF-4125-9F72-9BE6E35B2F61}">
      <dgm:prSet/>
      <dgm:spPr/>
      <dgm:t>
        <a:bodyPr/>
        <a:lstStyle/>
        <a:p>
          <a:endParaRPr lang="en-US"/>
        </a:p>
      </dgm:t>
    </dgm:pt>
    <dgm:pt modelId="{A24862DD-D121-4B92-B248-EB7AA55C7C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collection: Streamlines input of student information.</a:t>
          </a:r>
          <a:endParaRPr lang="en-US"/>
        </a:p>
      </dgm:t>
    </dgm:pt>
    <dgm:pt modelId="{C1E118DD-51BB-4AC5-9B0B-5F3584B88CDE}" type="parTrans" cxnId="{BF863A55-8C36-422B-B8A2-C4189879B441}">
      <dgm:prSet/>
      <dgm:spPr/>
      <dgm:t>
        <a:bodyPr/>
        <a:lstStyle/>
        <a:p>
          <a:endParaRPr lang="en-US"/>
        </a:p>
      </dgm:t>
    </dgm:pt>
    <dgm:pt modelId="{5D88A2E8-78CC-4AE8-825A-024F9AAFF93B}" type="sibTrans" cxnId="{BF863A55-8C36-422B-B8A2-C4189879B441}">
      <dgm:prSet/>
      <dgm:spPr/>
      <dgm:t>
        <a:bodyPr/>
        <a:lstStyle/>
        <a:p>
          <a:endParaRPr lang="en-US"/>
        </a:p>
      </dgm:t>
    </dgm:pt>
    <dgm:pt modelId="{8E2FCC35-8BF7-4D06-B75C-7D05B90F44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GPA calculation: Automates computation based on entered grades.</a:t>
          </a:r>
          <a:endParaRPr lang="en-US"/>
        </a:p>
      </dgm:t>
    </dgm:pt>
    <dgm:pt modelId="{142447A5-21BA-42C5-A1EB-D491E600303F}" type="parTrans" cxnId="{20FC6DAF-5C3C-460F-B648-3CC2FD95C013}">
      <dgm:prSet/>
      <dgm:spPr/>
      <dgm:t>
        <a:bodyPr/>
        <a:lstStyle/>
        <a:p>
          <a:endParaRPr lang="en-US"/>
        </a:p>
      </dgm:t>
    </dgm:pt>
    <dgm:pt modelId="{C3D983F5-CA91-449B-95C1-825121FBD655}" type="sibTrans" cxnId="{20FC6DAF-5C3C-460F-B648-3CC2FD95C013}">
      <dgm:prSet/>
      <dgm:spPr/>
      <dgm:t>
        <a:bodyPr/>
        <a:lstStyle/>
        <a:p>
          <a:endParaRPr lang="en-US"/>
        </a:p>
      </dgm:t>
    </dgm:pt>
    <dgm:pt modelId="{8EE68A1A-5FC2-4575-8197-4C46F8A392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School assignment: Determines school placement based on GPA ranges.</a:t>
          </a:r>
          <a:endParaRPr lang="en-US"/>
        </a:p>
      </dgm:t>
    </dgm:pt>
    <dgm:pt modelId="{3A0C8FB5-034D-4731-AF64-AEA3AB1BA76C}" type="parTrans" cxnId="{82F8470A-FB79-49C3-A4D6-8D990A262A3B}">
      <dgm:prSet/>
      <dgm:spPr/>
      <dgm:t>
        <a:bodyPr/>
        <a:lstStyle/>
        <a:p>
          <a:endParaRPr lang="en-US"/>
        </a:p>
      </dgm:t>
    </dgm:pt>
    <dgm:pt modelId="{5B74108D-BE2B-4B06-8125-EF0E65BF0419}" type="sibTrans" cxnId="{82F8470A-FB79-49C3-A4D6-8D990A262A3B}">
      <dgm:prSet/>
      <dgm:spPr/>
      <dgm:t>
        <a:bodyPr/>
        <a:lstStyle/>
        <a:p>
          <a:endParaRPr lang="en-US"/>
        </a:p>
      </dgm:t>
    </dgm:pt>
    <dgm:pt modelId="{642A9888-502A-4DE0-A760-F19857E758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Report generation: Produces comprehensive reports for analysis and decision-making.</a:t>
          </a:r>
          <a:endParaRPr lang="en-US"/>
        </a:p>
      </dgm:t>
    </dgm:pt>
    <dgm:pt modelId="{40601B40-4E94-4E57-9272-A74BC0C52090}" type="parTrans" cxnId="{1C009991-126F-42B8-8A1B-2902AA1E95F3}">
      <dgm:prSet/>
      <dgm:spPr/>
      <dgm:t>
        <a:bodyPr/>
        <a:lstStyle/>
        <a:p>
          <a:endParaRPr lang="en-US"/>
        </a:p>
      </dgm:t>
    </dgm:pt>
    <dgm:pt modelId="{8F4AD780-C869-4C19-B6A4-9B0C59E4E2DD}" type="sibTrans" cxnId="{1C009991-126F-42B8-8A1B-2902AA1E95F3}">
      <dgm:prSet/>
      <dgm:spPr/>
      <dgm:t>
        <a:bodyPr/>
        <a:lstStyle/>
        <a:p>
          <a:endParaRPr lang="en-US"/>
        </a:p>
      </dgm:t>
    </dgm:pt>
    <dgm:pt modelId="{32C390F3-26ED-42D3-A00E-48F518647B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Advantages:</a:t>
          </a:r>
          <a:endParaRPr lang="en-US"/>
        </a:p>
      </dgm:t>
    </dgm:pt>
    <dgm:pt modelId="{F19E73D3-EF83-4C91-B74B-781016534DAC}" type="parTrans" cxnId="{1F5251BF-289F-461B-A870-661EC8281253}">
      <dgm:prSet/>
      <dgm:spPr/>
      <dgm:t>
        <a:bodyPr/>
        <a:lstStyle/>
        <a:p>
          <a:endParaRPr lang="en-US"/>
        </a:p>
      </dgm:t>
    </dgm:pt>
    <dgm:pt modelId="{5C3E4E71-8551-4725-AB13-97F1B718A372}" type="sibTrans" cxnId="{1F5251BF-289F-461B-A870-661EC8281253}">
      <dgm:prSet/>
      <dgm:spPr/>
      <dgm:t>
        <a:bodyPr/>
        <a:lstStyle/>
        <a:p>
          <a:endParaRPr lang="en-US"/>
        </a:p>
      </dgm:t>
    </dgm:pt>
    <dgm:pt modelId="{045C107C-9DE7-4E5A-8463-1CE39E270E0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User-friendly interface for seamless interaction.</a:t>
          </a:r>
          <a:endParaRPr lang="en-US"/>
        </a:p>
      </dgm:t>
    </dgm:pt>
    <dgm:pt modelId="{B47E3BB8-8E29-4B85-8623-431D89F8CF8B}" type="parTrans" cxnId="{88A1B91B-96B0-42C8-9439-BB0BCAFBAAAA}">
      <dgm:prSet/>
      <dgm:spPr/>
      <dgm:t>
        <a:bodyPr/>
        <a:lstStyle/>
        <a:p>
          <a:endParaRPr lang="en-US"/>
        </a:p>
      </dgm:t>
    </dgm:pt>
    <dgm:pt modelId="{2E4FFE3C-03A2-4100-B5D7-5E462EC9F8AE}" type="sibTrans" cxnId="{88A1B91B-96B0-42C8-9439-BB0BCAFBAAAA}">
      <dgm:prSet/>
      <dgm:spPr/>
      <dgm:t>
        <a:bodyPr/>
        <a:lstStyle/>
        <a:p>
          <a:endParaRPr lang="en-US"/>
        </a:p>
      </dgm:t>
    </dgm:pt>
    <dgm:pt modelId="{0AA727F0-0002-4E34-8B49-7C82F18FE6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Efficient processing reduces administrative burden.</a:t>
          </a:r>
          <a:endParaRPr lang="en-US"/>
        </a:p>
      </dgm:t>
    </dgm:pt>
    <dgm:pt modelId="{73C0ABE9-0C5C-461E-87F9-5BCB896C2626}" type="parTrans" cxnId="{C95FCEE3-F4EC-4610-AF18-CF51F173D6BA}">
      <dgm:prSet/>
      <dgm:spPr/>
      <dgm:t>
        <a:bodyPr/>
        <a:lstStyle/>
        <a:p>
          <a:endParaRPr lang="en-US"/>
        </a:p>
      </dgm:t>
    </dgm:pt>
    <dgm:pt modelId="{05010F06-6DA9-435A-907B-5C7A215B130B}" type="sibTrans" cxnId="{C95FCEE3-F4EC-4610-AF18-CF51F173D6BA}">
      <dgm:prSet/>
      <dgm:spPr/>
      <dgm:t>
        <a:bodyPr/>
        <a:lstStyle/>
        <a:p>
          <a:endParaRPr lang="en-US"/>
        </a:p>
      </dgm:t>
    </dgm:pt>
    <dgm:pt modelId="{ACA33DC7-EB67-48AD-9C17-FAD1614147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Customizable to adapt to changing needs of Humber College.</a:t>
          </a:r>
          <a:endParaRPr lang="en-US"/>
        </a:p>
      </dgm:t>
    </dgm:pt>
    <dgm:pt modelId="{332F1F88-EA70-4D55-924B-FB24EA6C2D8C}" type="parTrans" cxnId="{FDE31D7A-09F6-4403-B29C-B815B2B64A91}">
      <dgm:prSet/>
      <dgm:spPr/>
      <dgm:t>
        <a:bodyPr/>
        <a:lstStyle/>
        <a:p>
          <a:endParaRPr lang="en-US"/>
        </a:p>
      </dgm:t>
    </dgm:pt>
    <dgm:pt modelId="{4A5EDB81-CCFB-4A31-97B0-9469C38D96B8}" type="sibTrans" cxnId="{FDE31D7A-09F6-4403-B29C-B815B2B64A91}">
      <dgm:prSet/>
      <dgm:spPr/>
      <dgm:t>
        <a:bodyPr/>
        <a:lstStyle/>
        <a:p>
          <a:endParaRPr lang="en-US"/>
        </a:p>
      </dgm:t>
    </dgm:pt>
    <dgm:pt modelId="{445FE044-9476-4F1C-86BD-EBBF45C016A8}" type="pres">
      <dgm:prSet presAssocID="{B9888D45-1C6C-4593-9631-D0BB0965A432}" presName="Name0" presStyleCnt="0">
        <dgm:presLayoutVars>
          <dgm:dir/>
          <dgm:animLvl val="lvl"/>
          <dgm:resizeHandles val="exact"/>
        </dgm:presLayoutVars>
      </dgm:prSet>
      <dgm:spPr/>
    </dgm:pt>
    <dgm:pt modelId="{F4BA7B2B-C676-4A0A-BECA-068D77A1549F}" type="pres">
      <dgm:prSet presAssocID="{9E26D214-0C64-4EA8-9752-77831EF8AF2D}" presName="composite" presStyleCnt="0"/>
      <dgm:spPr/>
    </dgm:pt>
    <dgm:pt modelId="{502ED4D2-08D1-4B96-9A21-B77862D2DC10}" type="pres">
      <dgm:prSet presAssocID="{9E26D214-0C64-4EA8-9752-77831EF8AF2D}" presName="parTx" presStyleLbl="alignNode1" presStyleIdx="0" presStyleCnt="3">
        <dgm:presLayoutVars>
          <dgm:chMax val="0"/>
          <dgm:chPref val="0"/>
        </dgm:presLayoutVars>
      </dgm:prSet>
      <dgm:spPr/>
    </dgm:pt>
    <dgm:pt modelId="{C48657B9-729D-4929-9032-499842B77620}" type="pres">
      <dgm:prSet presAssocID="{9E26D214-0C64-4EA8-9752-77831EF8AF2D}" presName="desTx" presStyleLbl="alignAccFollowNode1" presStyleIdx="0" presStyleCnt="3">
        <dgm:presLayoutVars/>
      </dgm:prSet>
      <dgm:spPr/>
    </dgm:pt>
    <dgm:pt modelId="{F240450D-D6A6-4801-B714-A31B16E32EAA}" type="pres">
      <dgm:prSet presAssocID="{0253133E-80A8-447E-BA35-A5EB6DC74BCA}" presName="space" presStyleCnt="0"/>
      <dgm:spPr/>
    </dgm:pt>
    <dgm:pt modelId="{666C80B1-FFA5-4412-B0CE-F7577D540A39}" type="pres">
      <dgm:prSet presAssocID="{E9BAD7B9-3D49-4182-9ADE-A3BFEB95B75A}" presName="composite" presStyleCnt="0"/>
      <dgm:spPr/>
    </dgm:pt>
    <dgm:pt modelId="{71399C9B-1D4B-4C20-9F22-B1C5BCC9A682}" type="pres">
      <dgm:prSet presAssocID="{E9BAD7B9-3D49-4182-9ADE-A3BFEB95B75A}" presName="parTx" presStyleLbl="alignNode1" presStyleIdx="1" presStyleCnt="3">
        <dgm:presLayoutVars>
          <dgm:chMax val="0"/>
          <dgm:chPref val="0"/>
        </dgm:presLayoutVars>
      </dgm:prSet>
      <dgm:spPr/>
    </dgm:pt>
    <dgm:pt modelId="{9E8F5A6A-7EBC-444B-B6BE-349D6DB9B5E5}" type="pres">
      <dgm:prSet presAssocID="{E9BAD7B9-3D49-4182-9ADE-A3BFEB95B75A}" presName="desTx" presStyleLbl="alignAccFollowNode1" presStyleIdx="1" presStyleCnt="3">
        <dgm:presLayoutVars/>
      </dgm:prSet>
      <dgm:spPr/>
    </dgm:pt>
    <dgm:pt modelId="{B87B4EC0-AC20-4EA3-AD23-B519C4078988}" type="pres">
      <dgm:prSet presAssocID="{2183270F-6962-449C-88BD-895EE3F14CCC}" presName="space" presStyleCnt="0"/>
      <dgm:spPr/>
    </dgm:pt>
    <dgm:pt modelId="{64B2697E-AEF9-4092-94CB-5555CD82A315}" type="pres">
      <dgm:prSet presAssocID="{32C390F3-26ED-42D3-A00E-48F518647B52}" presName="composite" presStyleCnt="0"/>
      <dgm:spPr/>
    </dgm:pt>
    <dgm:pt modelId="{9A81BDAF-885A-459D-8634-F97F2441B552}" type="pres">
      <dgm:prSet presAssocID="{32C390F3-26ED-42D3-A00E-48F518647B52}" presName="parTx" presStyleLbl="alignNode1" presStyleIdx="2" presStyleCnt="3">
        <dgm:presLayoutVars>
          <dgm:chMax val="0"/>
          <dgm:chPref val="0"/>
        </dgm:presLayoutVars>
      </dgm:prSet>
      <dgm:spPr/>
    </dgm:pt>
    <dgm:pt modelId="{CCE61775-2F8B-48D4-8A9E-C6289F56EE0E}" type="pres">
      <dgm:prSet presAssocID="{32C390F3-26ED-42D3-A00E-48F518647B52}" presName="desTx" presStyleLbl="alignAccFollowNode1" presStyleIdx="2" presStyleCnt="3">
        <dgm:presLayoutVars/>
      </dgm:prSet>
      <dgm:spPr/>
    </dgm:pt>
  </dgm:ptLst>
  <dgm:cxnLst>
    <dgm:cxn modelId="{82F8470A-FB79-49C3-A4D6-8D990A262A3B}" srcId="{E9BAD7B9-3D49-4182-9ADE-A3BFEB95B75A}" destId="{8EE68A1A-5FC2-4575-8197-4C46F8A392ED}" srcOrd="3" destOrd="0" parTransId="{3A0C8FB5-034D-4731-AF64-AEA3AB1BA76C}" sibTransId="{5B74108D-BE2B-4B06-8125-EF0E65BF0419}"/>
    <dgm:cxn modelId="{E85DD210-5267-4AAE-8B72-EE7B8D48497A}" type="presOf" srcId="{8E2FCC35-8BF7-4D06-B75C-7D05B90F445D}" destId="{9E8F5A6A-7EBC-444B-B6BE-349D6DB9B5E5}" srcOrd="0" destOrd="2" presId="urn:microsoft.com/office/officeart/2016/7/layout/HorizontalActionList"/>
    <dgm:cxn modelId="{1CED2E16-EEE5-4150-9DCC-D3B9B794FDC8}" type="presOf" srcId="{A24862DD-D121-4B92-B248-EB7AA55C7CE5}" destId="{9E8F5A6A-7EBC-444B-B6BE-349D6DB9B5E5}" srcOrd="0" destOrd="1" presId="urn:microsoft.com/office/officeart/2016/7/layout/HorizontalActionList"/>
    <dgm:cxn modelId="{AF667618-88D1-448A-ACE3-6D5C28F6B48A}" srcId="{B9888D45-1C6C-4593-9631-D0BB0965A432}" destId="{E9BAD7B9-3D49-4182-9ADE-A3BFEB95B75A}" srcOrd="1" destOrd="0" parTransId="{ADB96C88-7591-4D7A-BFD0-A3D3C250489A}" sibTransId="{2183270F-6962-449C-88BD-895EE3F14CCC}"/>
    <dgm:cxn modelId="{88A1B91B-96B0-42C8-9439-BB0BCAFBAAAA}" srcId="{32C390F3-26ED-42D3-A00E-48F518647B52}" destId="{045C107C-9DE7-4E5A-8463-1CE39E270E0F}" srcOrd="0" destOrd="0" parTransId="{B47E3BB8-8E29-4B85-8623-431D89F8CF8B}" sibTransId="{2E4FFE3C-03A2-4100-B5D7-5E462EC9F8AE}"/>
    <dgm:cxn modelId="{69045F5B-1013-4FCA-82FE-16171BD35EF8}" type="presOf" srcId="{B9888D45-1C6C-4593-9631-D0BB0965A432}" destId="{445FE044-9476-4F1C-86BD-EBBF45C016A8}" srcOrd="0" destOrd="0" presId="urn:microsoft.com/office/officeart/2016/7/layout/HorizontalActionList"/>
    <dgm:cxn modelId="{02097D66-D7D4-418D-82D5-3EEF5A391741}" srcId="{9E26D214-0C64-4EA8-9752-77831EF8AF2D}" destId="{4A3EC423-E7A5-43E1-A150-3A3CAF81055C}" srcOrd="0" destOrd="0" parTransId="{7810ABF6-7EFE-41C7-B490-E95FBA92BDD1}" sibTransId="{147A0167-807F-424B-9442-E110EC0D71E0}"/>
    <dgm:cxn modelId="{1E997948-EA00-4F7F-85EE-25C4B93C5F3C}" type="presOf" srcId="{9E26D214-0C64-4EA8-9752-77831EF8AF2D}" destId="{502ED4D2-08D1-4B96-9A21-B77862D2DC10}" srcOrd="0" destOrd="0" presId="urn:microsoft.com/office/officeart/2016/7/layout/HorizontalActionList"/>
    <dgm:cxn modelId="{78DFA34A-6650-45A1-86EB-5EE6012EF374}" type="presOf" srcId="{0AA727F0-0002-4E34-8B49-7C82F18FE6D5}" destId="{CCE61775-2F8B-48D4-8A9E-C6289F56EE0E}" srcOrd="0" destOrd="1" presId="urn:microsoft.com/office/officeart/2016/7/layout/HorizontalActionList"/>
    <dgm:cxn modelId="{5A7C0B4D-B2CE-49B7-A453-1B8FEC2B70D4}" type="presOf" srcId="{6BC7A87E-6429-4727-95D0-80BE42FA4632}" destId="{9E8F5A6A-7EBC-444B-B6BE-349D6DB9B5E5}" srcOrd="0" destOrd="0" presId="urn:microsoft.com/office/officeart/2016/7/layout/HorizontalActionList"/>
    <dgm:cxn modelId="{BF863A55-8C36-422B-B8A2-C4189879B441}" srcId="{E9BAD7B9-3D49-4182-9ADE-A3BFEB95B75A}" destId="{A24862DD-D121-4B92-B248-EB7AA55C7CE5}" srcOrd="1" destOrd="0" parTransId="{C1E118DD-51BB-4AC5-9B0B-5F3584B88CDE}" sibTransId="{5D88A2E8-78CC-4AE8-825A-024F9AAFF93B}"/>
    <dgm:cxn modelId="{31678655-C5D6-4693-9FA3-D44B1E85F93D}" type="presOf" srcId="{642A9888-502A-4DE0-A760-F19857E758D5}" destId="{9E8F5A6A-7EBC-444B-B6BE-349D6DB9B5E5}" srcOrd="0" destOrd="4" presId="urn:microsoft.com/office/officeart/2016/7/layout/HorizontalActionList"/>
    <dgm:cxn modelId="{FDE31D7A-09F6-4403-B29C-B815B2B64A91}" srcId="{32C390F3-26ED-42D3-A00E-48F518647B52}" destId="{ACA33DC7-EB67-48AD-9C17-FAD16141475B}" srcOrd="2" destOrd="0" parTransId="{332F1F88-EA70-4D55-924B-FB24EA6C2D8C}" sibTransId="{4A5EDB81-CCFB-4A31-97B0-9469C38D96B8}"/>
    <dgm:cxn modelId="{F0B7AA8D-7E3E-4101-A6AE-1DDB56FFD97F}" type="presOf" srcId="{32C390F3-26ED-42D3-A00E-48F518647B52}" destId="{9A81BDAF-885A-459D-8634-F97F2441B552}" srcOrd="0" destOrd="0" presId="urn:microsoft.com/office/officeart/2016/7/layout/HorizontalActionList"/>
    <dgm:cxn modelId="{1C009991-126F-42B8-8A1B-2902AA1E95F3}" srcId="{E9BAD7B9-3D49-4182-9ADE-A3BFEB95B75A}" destId="{642A9888-502A-4DE0-A760-F19857E758D5}" srcOrd="4" destOrd="0" parTransId="{40601B40-4E94-4E57-9272-A74BC0C52090}" sibTransId="{8F4AD780-C869-4C19-B6A4-9B0C59E4E2DD}"/>
    <dgm:cxn modelId="{B831889E-A4E0-4F9A-9729-353BECB53FBC}" srcId="{9E26D214-0C64-4EA8-9752-77831EF8AF2D}" destId="{8327E79E-A4B2-48D3-A3F6-132CE1FFDD8D}" srcOrd="1" destOrd="0" parTransId="{3D20E9B8-9ABB-404C-8EA4-0A9BED25F685}" sibTransId="{F6E5A27D-5C2E-4439-8AE2-18DFBBDB01E2}"/>
    <dgm:cxn modelId="{7C6B90A0-E337-4FD2-B6F2-3A4F65E0B6DA}" type="presOf" srcId="{4A3EC423-E7A5-43E1-A150-3A3CAF81055C}" destId="{C48657B9-729D-4929-9032-499842B77620}" srcOrd="0" destOrd="0" presId="urn:microsoft.com/office/officeart/2016/7/layout/HorizontalActionList"/>
    <dgm:cxn modelId="{37A58DA3-6453-4EC3-ADCC-FF7D82D5C9EF}" type="presOf" srcId="{8327E79E-A4B2-48D3-A3F6-132CE1FFDD8D}" destId="{C48657B9-729D-4929-9032-499842B77620}" srcOrd="0" destOrd="1" presId="urn:microsoft.com/office/officeart/2016/7/layout/HorizontalActionList"/>
    <dgm:cxn modelId="{20FC6DAF-5C3C-460F-B648-3CC2FD95C013}" srcId="{E9BAD7B9-3D49-4182-9ADE-A3BFEB95B75A}" destId="{8E2FCC35-8BF7-4D06-B75C-7D05B90F445D}" srcOrd="2" destOrd="0" parTransId="{142447A5-21BA-42C5-A1EB-D491E600303F}" sibTransId="{C3D983F5-CA91-449B-95C1-825121FBD655}"/>
    <dgm:cxn modelId="{1F5251BF-289F-461B-A870-661EC8281253}" srcId="{B9888D45-1C6C-4593-9631-D0BB0965A432}" destId="{32C390F3-26ED-42D3-A00E-48F518647B52}" srcOrd="2" destOrd="0" parTransId="{F19E73D3-EF83-4C91-B74B-781016534DAC}" sibTransId="{5C3E4E71-8551-4725-AB13-97F1B718A372}"/>
    <dgm:cxn modelId="{07D79EC7-8FAF-4125-9F72-9BE6E35B2F61}" srcId="{E9BAD7B9-3D49-4182-9ADE-A3BFEB95B75A}" destId="{6BC7A87E-6429-4727-95D0-80BE42FA4632}" srcOrd="0" destOrd="0" parTransId="{DE0B9EF5-8D34-472B-8BD8-09CC40E33D84}" sibTransId="{3E3F9604-5867-4BC2-9100-4E7AD5059B47}"/>
    <dgm:cxn modelId="{357E5FCB-6FD8-4FF9-A93F-C1FFE499395C}" type="presOf" srcId="{E9BAD7B9-3D49-4182-9ADE-A3BFEB95B75A}" destId="{71399C9B-1D4B-4C20-9F22-B1C5BCC9A682}" srcOrd="0" destOrd="0" presId="urn:microsoft.com/office/officeart/2016/7/layout/HorizontalActionList"/>
    <dgm:cxn modelId="{C95FCEE3-F4EC-4610-AF18-CF51F173D6BA}" srcId="{32C390F3-26ED-42D3-A00E-48F518647B52}" destId="{0AA727F0-0002-4E34-8B49-7C82F18FE6D5}" srcOrd="1" destOrd="0" parTransId="{73C0ABE9-0C5C-461E-87F9-5BCB896C2626}" sibTransId="{05010F06-6DA9-435A-907B-5C7A215B130B}"/>
    <dgm:cxn modelId="{06EF64E4-6BFB-4B17-B5DD-9365DCD71543}" type="presOf" srcId="{ACA33DC7-EB67-48AD-9C17-FAD16141475B}" destId="{CCE61775-2F8B-48D4-8A9E-C6289F56EE0E}" srcOrd="0" destOrd="2" presId="urn:microsoft.com/office/officeart/2016/7/layout/HorizontalActionList"/>
    <dgm:cxn modelId="{AFC9D4ED-7029-4C42-B7A9-A880032C7686}" srcId="{B9888D45-1C6C-4593-9631-D0BB0965A432}" destId="{9E26D214-0C64-4EA8-9752-77831EF8AF2D}" srcOrd="0" destOrd="0" parTransId="{B3DCFE35-C278-4903-8FCD-0FCB2068C061}" sibTransId="{0253133E-80A8-447E-BA35-A5EB6DC74BCA}"/>
    <dgm:cxn modelId="{08055EEE-1923-4D18-81F7-C3ACB8AEAA89}" type="presOf" srcId="{8EE68A1A-5FC2-4575-8197-4C46F8A392ED}" destId="{9E8F5A6A-7EBC-444B-B6BE-349D6DB9B5E5}" srcOrd="0" destOrd="3" presId="urn:microsoft.com/office/officeart/2016/7/layout/HorizontalActionList"/>
    <dgm:cxn modelId="{CD96CAF0-01CD-4244-93FE-A7C5F9482CCF}" type="presOf" srcId="{045C107C-9DE7-4E5A-8463-1CE39E270E0F}" destId="{CCE61775-2F8B-48D4-8A9E-C6289F56EE0E}" srcOrd="0" destOrd="0" presId="urn:microsoft.com/office/officeart/2016/7/layout/HorizontalActionList"/>
    <dgm:cxn modelId="{B691A237-C86C-46C0-A0BE-970D147B6CC5}" type="presParOf" srcId="{445FE044-9476-4F1C-86BD-EBBF45C016A8}" destId="{F4BA7B2B-C676-4A0A-BECA-068D77A1549F}" srcOrd="0" destOrd="0" presId="urn:microsoft.com/office/officeart/2016/7/layout/HorizontalActionList"/>
    <dgm:cxn modelId="{6E95F9FB-7DDE-4E62-A70D-E796E06867A9}" type="presParOf" srcId="{F4BA7B2B-C676-4A0A-BECA-068D77A1549F}" destId="{502ED4D2-08D1-4B96-9A21-B77862D2DC10}" srcOrd="0" destOrd="0" presId="urn:microsoft.com/office/officeart/2016/7/layout/HorizontalActionList"/>
    <dgm:cxn modelId="{7F9AF7A4-4B89-4053-AB94-70CFD8DB918B}" type="presParOf" srcId="{F4BA7B2B-C676-4A0A-BECA-068D77A1549F}" destId="{C48657B9-729D-4929-9032-499842B77620}" srcOrd="1" destOrd="0" presId="urn:microsoft.com/office/officeart/2016/7/layout/HorizontalActionList"/>
    <dgm:cxn modelId="{46C2C823-D3A2-439F-9B34-47DE81765F46}" type="presParOf" srcId="{445FE044-9476-4F1C-86BD-EBBF45C016A8}" destId="{F240450D-D6A6-4801-B714-A31B16E32EAA}" srcOrd="1" destOrd="0" presId="urn:microsoft.com/office/officeart/2016/7/layout/HorizontalActionList"/>
    <dgm:cxn modelId="{9DD5D987-BCD9-479B-B9CF-BC47D516406C}" type="presParOf" srcId="{445FE044-9476-4F1C-86BD-EBBF45C016A8}" destId="{666C80B1-FFA5-4412-B0CE-F7577D540A39}" srcOrd="2" destOrd="0" presId="urn:microsoft.com/office/officeart/2016/7/layout/HorizontalActionList"/>
    <dgm:cxn modelId="{ED5D8D94-C216-4DEE-9A5E-2DC8606D19F4}" type="presParOf" srcId="{666C80B1-FFA5-4412-B0CE-F7577D540A39}" destId="{71399C9B-1D4B-4C20-9F22-B1C5BCC9A682}" srcOrd="0" destOrd="0" presId="urn:microsoft.com/office/officeart/2016/7/layout/HorizontalActionList"/>
    <dgm:cxn modelId="{941BE95D-D331-4103-A146-9BC8F20110C3}" type="presParOf" srcId="{666C80B1-FFA5-4412-B0CE-F7577D540A39}" destId="{9E8F5A6A-7EBC-444B-B6BE-349D6DB9B5E5}" srcOrd="1" destOrd="0" presId="urn:microsoft.com/office/officeart/2016/7/layout/HorizontalActionList"/>
    <dgm:cxn modelId="{C71F6D96-42BB-48BF-89AA-2B3C89964D75}" type="presParOf" srcId="{445FE044-9476-4F1C-86BD-EBBF45C016A8}" destId="{B87B4EC0-AC20-4EA3-AD23-B519C4078988}" srcOrd="3" destOrd="0" presId="urn:microsoft.com/office/officeart/2016/7/layout/HorizontalActionList"/>
    <dgm:cxn modelId="{4E2DC432-8623-4D02-B277-462A69BBD8CC}" type="presParOf" srcId="{445FE044-9476-4F1C-86BD-EBBF45C016A8}" destId="{64B2697E-AEF9-4092-94CB-5555CD82A315}" srcOrd="4" destOrd="0" presId="urn:microsoft.com/office/officeart/2016/7/layout/HorizontalActionList"/>
    <dgm:cxn modelId="{C070BE1B-05F4-4E0A-8B86-8F6ED9362BAE}" type="presParOf" srcId="{64B2697E-AEF9-4092-94CB-5555CD82A315}" destId="{9A81BDAF-885A-459D-8634-F97F2441B552}" srcOrd="0" destOrd="0" presId="urn:microsoft.com/office/officeart/2016/7/layout/HorizontalActionList"/>
    <dgm:cxn modelId="{AF80C247-2CC3-4802-8128-648F878D239A}" type="presParOf" srcId="{64B2697E-AEF9-4092-94CB-5555CD82A315}" destId="{CCE61775-2F8B-48D4-8A9E-C6289F56EE0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AA6574-096D-4CC9-B6FA-6D3926804BC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77A99F-A966-4DE1-AE32-3FC50CE5BB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Enhanced Security Measures:</a:t>
          </a:r>
          <a:endParaRPr lang="en-US"/>
        </a:p>
      </dgm:t>
    </dgm:pt>
    <dgm:pt modelId="{57BB89C9-CD9C-47DA-BAE9-38CBFB0CBEAC}" type="parTrans" cxnId="{0FA3E351-E17E-4DEB-BD13-B30E7248DB5B}">
      <dgm:prSet/>
      <dgm:spPr/>
      <dgm:t>
        <a:bodyPr/>
        <a:lstStyle/>
        <a:p>
          <a:endParaRPr lang="en-US"/>
        </a:p>
      </dgm:t>
    </dgm:pt>
    <dgm:pt modelId="{B653CE53-858E-4424-A678-7C42AC972BCD}" type="sibTrans" cxnId="{0FA3E351-E17E-4DEB-BD13-B30E7248DB5B}">
      <dgm:prSet/>
      <dgm:spPr/>
      <dgm:t>
        <a:bodyPr/>
        <a:lstStyle/>
        <a:p>
          <a:endParaRPr lang="en-US"/>
        </a:p>
      </dgm:t>
    </dgm:pt>
    <dgm:pt modelId="{2FD6A63A-537A-4173-90AA-256D060EAA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Stringent password criteria ensure robust password strength:</a:t>
          </a:r>
          <a:endParaRPr lang="en-US"/>
        </a:p>
      </dgm:t>
    </dgm:pt>
    <dgm:pt modelId="{210F00AA-CC06-4ADC-86E0-0F0CA0EC099A}" type="parTrans" cxnId="{177F1313-D07D-43C9-BCED-37DC3C1750D3}">
      <dgm:prSet/>
      <dgm:spPr/>
      <dgm:t>
        <a:bodyPr/>
        <a:lstStyle/>
        <a:p>
          <a:endParaRPr lang="en-US"/>
        </a:p>
      </dgm:t>
    </dgm:pt>
    <dgm:pt modelId="{4A05F87B-1D3D-46D1-8CB1-C17FB43A541D}" type="sibTrans" cxnId="{177F1313-D07D-43C9-BCED-37DC3C1750D3}">
      <dgm:prSet/>
      <dgm:spPr/>
      <dgm:t>
        <a:bodyPr/>
        <a:lstStyle/>
        <a:p>
          <a:endParaRPr lang="en-US"/>
        </a:p>
      </dgm:t>
    </dgm:pt>
    <dgm:pt modelId="{D0CC6278-DB17-4CE0-BE4C-446527D9B77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10+ characters</a:t>
          </a:r>
          <a:endParaRPr lang="en-US"/>
        </a:p>
      </dgm:t>
    </dgm:pt>
    <dgm:pt modelId="{6593EAFF-D5D7-4817-B87B-C00A8D7FE18E}" type="parTrans" cxnId="{0F4F7686-4ECA-420A-9FD1-1636129BB047}">
      <dgm:prSet/>
      <dgm:spPr/>
      <dgm:t>
        <a:bodyPr/>
        <a:lstStyle/>
        <a:p>
          <a:endParaRPr lang="en-US"/>
        </a:p>
      </dgm:t>
    </dgm:pt>
    <dgm:pt modelId="{A3250901-D117-431B-A97E-3279A29607D8}" type="sibTrans" cxnId="{0F4F7686-4ECA-420A-9FD1-1636129BB047}">
      <dgm:prSet/>
      <dgm:spPr/>
      <dgm:t>
        <a:bodyPr/>
        <a:lstStyle/>
        <a:p>
          <a:endParaRPr lang="en-US"/>
        </a:p>
      </dgm:t>
    </dgm:pt>
    <dgm:pt modelId="{45B23B66-CEE3-49E1-B202-EC5435F8F91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Uppercase letters</a:t>
          </a:r>
          <a:endParaRPr lang="en-US"/>
        </a:p>
      </dgm:t>
    </dgm:pt>
    <dgm:pt modelId="{3FC2957F-4C04-4F80-93B6-820E628B002D}" type="parTrans" cxnId="{ED8270A7-76B0-4A35-8C4F-75C462805CA7}">
      <dgm:prSet/>
      <dgm:spPr/>
      <dgm:t>
        <a:bodyPr/>
        <a:lstStyle/>
        <a:p>
          <a:endParaRPr lang="en-US"/>
        </a:p>
      </dgm:t>
    </dgm:pt>
    <dgm:pt modelId="{C7ADBEF3-F446-443F-853F-B7ED0B60703F}" type="sibTrans" cxnId="{ED8270A7-76B0-4A35-8C4F-75C462805CA7}">
      <dgm:prSet/>
      <dgm:spPr/>
      <dgm:t>
        <a:bodyPr/>
        <a:lstStyle/>
        <a:p>
          <a:endParaRPr lang="en-US"/>
        </a:p>
      </dgm:t>
    </dgm:pt>
    <dgm:pt modelId="{19CA85BE-E3CE-47F9-83A9-712F386A500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Numbers</a:t>
          </a:r>
          <a:endParaRPr lang="en-US"/>
        </a:p>
      </dgm:t>
    </dgm:pt>
    <dgm:pt modelId="{04DDA890-2DF5-439C-B87B-9AD75C70C831}" type="parTrans" cxnId="{6F98536C-BE24-4993-902B-A273D3394C53}">
      <dgm:prSet/>
      <dgm:spPr/>
      <dgm:t>
        <a:bodyPr/>
        <a:lstStyle/>
        <a:p>
          <a:endParaRPr lang="en-US"/>
        </a:p>
      </dgm:t>
    </dgm:pt>
    <dgm:pt modelId="{0BFFA5FF-9FEB-46C4-B367-8608507B0D52}" type="sibTrans" cxnId="{6F98536C-BE24-4993-902B-A273D3394C53}">
      <dgm:prSet/>
      <dgm:spPr/>
      <dgm:t>
        <a:bodyPr/>
        <a:lstStyle/>
        <a:p>
          <a:endParaRPr lang="en-US"/>
        </a:p>
      </dgm:t>
    </dgm:pt>
    <dgm:pt modelId="{141B6D11-BBDD-422B-B298-C132CDC2F22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Special characters</a:t>
          </a:r>
          <a:endParaRPr lang="en-US"/>
        </a:p>
      </dgm:t>
    </dgm:pt>
    <dgm:pt modelId="{A1F99BE4-F501-41CB-B755-8D56C2C80AAD}" type="parTrans" cxnId="{6CFB191A-7D6E-43B3-94C4-77F6E4BE2015}">
      <dgm:prSet/>
      <dgm:spPr/>
      <dgm:t>
        <a:bodyPr/>
        <a:lstStyle/>
        <a:p>
          <a:endParaRPr lang="en-US"/>
        </a:p>
      </dgm:t>
    </dgm:pt>
    <dgm:pt modelId="{2354B29F-E578-47C7-BDAF-0D82EA488A47}" type="sibTrans" cxnId="{6CFB191A-7D6E-43B3-94C4-77F6E4BE2015}">
      <dgm:prSet/>
      <dgm:spPr/>
      <dgm:t>
        <a:bodyPr/>
        <a:lstStyle/>
        <a:p>
          <a:endParaRPr lang="en-US"/>
        </a:p>
      </dgm:t>
    </dgm:pt>
    <dgm:pt modelId="{B1CB29BD-36D4-4399-AA69-22B2D716F4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Limited Login Attempts:</a:t>
          </a:r>
          <a:endParaRPr lang="en-US"/>
        </a:p>
      </dgm:t>
    </dgm:pt>
    <dgm:pt modelId="{73BBECE1-1791-4B80-8A70-3253390C3967}" type="parTrans" cxnId="{A207530A-3992-4102-8675-5257AAAEE1DA}">
      <dgm:prSet/>
      <dgm:spPr/>
      <dgm:t>
        <a:bodyPr/>
        <a:lstStyle/>
        <a:p>
          <a:endParaRPr lang="en-US"/>
        </a:p>
      </dgm:t>
    </dgm:pt>
    <dgm:pt modelId="{86FAB484-C936-4601-B05C-BCB60ED18462}" type="sibTrans" cxnId="{A207530A-3992-4102-8675-5257AAAEE1DA}">
      <dgm:prSet/>
      <dgm:spPr/>
      <dgm:t>
        <a:bodyPr/>
        <a:lstStyle/>
        <a:p>
          <a:endParaRPr lang="en-US"/>
        </a:p>
      </dgm:t>
    </dgm:pt>
    <dgm:pt modelId="{95506DD6-CA1E-4100-8A1A-F0C1FF03E9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Mitigate brute-force attacks and unauthorized access</a:t>
          </a:r>
          <a:endParaRPr lang="en-US"/>
        </a:p>
      </dgm:t>
    </dgm:pt>
    <dgm:pt modelId="{12669667-9923-4598-B824-F75E0C0CD417}" type="parTrans" cxnId="{19E41101-A297-49E1-9C90-34DC2027B37D}">
      <dgm:prSet/>
      <dgm:spPr/>
      <dgm:t>
        <a:bodyPr/>
        <a:lstStyle/>
        <a:p>
          <a:endParaRPr lang="en-US"/>
        </a:p>
      </dgm:t>
    </dgm:pt>
    <dgm:pt modelId="{0A753FA4-F600-4297-A058-EC1568D88838}" type="sibTrans" cxnId="{19E41101-A297-49E1-9C90-34DC2027B37D}">
      <dgm:prSet/>
      <dgm:spPr/>
      <dgm:t>
        <a:bodyPr/>
        <a:lstStyle/>
        <a:p>
          <a:endParaRPr lang="en-US"/>
        </a:p>
      </dgm:t>
    </dgm:pt>
    <dgm:pt modelId="{E3F583B7-9D91-46C0-8109-AF3C01623E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Maximum attempts: 3</a:t>
          </a:r>
          <a:endParaRPr lang="en-US"/>
        </a:p>
      </dgm:t>
    </dgm:pt>
    <dgm:pt modelId="{99E40567-4ADD-458A-BC52-7DB5E27B4341}" type="parTrans" cxnId="{0B2BF822-0CD4-4563-A7B5-79BB86459FD0}">
      <dgm:prSet/>
      <dgm:spPr/>
      <dgm:t>
        <a:bodyPr/>
        <a:lstStyle/>
        <a:p>
          <a:endParaRPr lang="en-US"/>
        </a:p>
      </dgm:t>
    </dgm:pt>
    <dgm:pt modelId="{369258D9-F03B-4F4F-B434-B5F2CFE3C7D7}" type="sibTrans" cxnId="{0B2BF822-0CD4-4563-A7B5-79BB86459FD0}">
      <dgm:prSet/>
      <dgm:spPr/>
      <dgm:t>
        <a:bodyPr/>
        <a:lstStyle/>
        <a:p>
          <a:endParaRPr lang="en-US"/>
        </a:p>
      </dgm:t>
    </dgm:pt>
    <dgm:pt modelId="{215E0805-BCC6-44EE-9171-24C45093CCE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Clear error messages guide users and prevent account lockouts.</a:t>
          </a:r>
          <a:endParaRPr lang="en-US"/>
        </a:p>
      </dgm:t>
    </dgm:pt>
    <dgm:pt modelId="{04ED1D3A-AD9A-4054-BDDF-E5861EF3EA4C}" type="parTrans" cxnId="{3AFB9818-6379-49E2-8334-FB0B099DE823}">
      <dgm:prSet/>
      <dgm:spPr/>
      <dgm:t>
        <a:bodyPr/>
        <a:lstStyle/>
        <a:p>
          <a:endParaRPr lang="en-US"/>
        </a:p>
      </dgm:t>
    </dgm:pt>
    <dgm:pt modelId="{4EDA42E1-AD03-4F7A-838E-FAB965F94D92}" type="sibTrans" cxnId="{3AFB9818-6379-49E2-8334-FB0B099DE823}">
      <dgm:prSet/>
      <dgm:spPr/>
      <dgm:t>
        <a:bodyPr/>
        <a:lstStyle/>
        <a:p>
          <a:endParaRPr lang="en-US"/>
        </a:p>
      </dgm:t>
    </dgm:pt>
    <dgm:pt modelId="{85B5D3BD-053A-47E5-B811-5C9E55923D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Error Handling and User Guidance:</a:t>
          </a:r>
          <a:endParaRPr lang="en-US"/>
        </a:p>
      </dgm:t>
    </dgm:pt>
    <dgm:pt modelId="{4D2E990F-4F4F-4F7D-BA45-6F444EA01FE4}" type="parTrans" cxnId="{CDEBBF69-D260-416D-AE6A-E9C9542F5618}">
      <dgm:prSet/>
      <dgm:spPr/>
      <dgm:t>
        <a:bodyPr/>
        <a:lstStyle/>
        <a:p>
          <a:endParaRPr lang="en-US"/>
        </a:p>
      </dgm:t>
    </dgm:pt>
    <dgm:pt modelId="{ABD3F8E1-340B-41FB-896E-AAB31CD11EBD}" type="sibTrans" cxnId="{CDEBBF69-D260-416D-AE6A-E9C9542F5618}">
      <dgm:prSet/>
      <dgm:spPr/>
      <dgm:t>
        <a:bodyPr/>
        <a:lstStyle/>
        <a:p>
          <a:endParaRPr lang="en-US"/>
        </a:p>
      </dgm:t>
    </dgm:pt>
    <dgm:pt modelId="{D50E648A-BB3B-47EF-8234-F347C2E37F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Informative error messages for password entry:</a:t>
          </a:r>
          <a:endParaRPr lang="en-US"/>
        </a:p>
      </dgm:t>
    </dgm:pt>
    <dgm:pt modelId="{09D9FE6A-DE21-414A-A315-284716D6BFE9}" type="parTrans" cxnId="{3A317D62-9E99-47F8-AE03-8977FD68EE24}">
      <dgm:prSet/>
      <dgm:spPr/>
      <dgm:t>
        <a:bodyPr/>
        <a:lstStyle/>
        <a:p>
          <a:endParaRPr lang="en-US"/>
        </a:p>
      </dgm:t>
    </dgm:pt>
    <dgm:pt modelId="{6DA0F115-AA83-4A53-943E-435292E6174F}" type="sibTrans" cxnId="{3A317D62-9E99-47F8-AE03-8977FD68EE24}">
      <dgm:prSet/>
      <dgm:spPr/>
      <dgm:t>
        <a:bodyPr/>
        <a:lstStyle/>
        <a:p>
          <a:endParaRPr lang="en-US"/>
        </a:p>
      </dgm:t>
    </dgm:pt>
    <dgm:pt modelId="{0A39F558-B737-4692-8BE9-1137DD5810D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Guides users on criteria for validation.</a:t>
          </a:r>
          <a:endParaRPr lang="en-US"/>
        </a:p>
      </dgm:t>
    </dgm:pt>
    <dgm:pt modelId="{A7AEED88-A85D-4573-A6E5-95609B5443FB}" type="parTrans" cxnId="{05F24DE1-DD41-4C92-8B5F-B52C6BD171F5}">
      <dgm:prSet/>
      <dgm:spPr/>
      <dgm:t>
        <a:bodyPr/>
        <a:lstStyle/>
        <a:p>
          <a:endParaRPr lang="en-US"/>
        </a:p>
      </dgm:t>
    </dgm:pt>
    <dgm:pt modelId="{82C8D92A-A51D-4FF7-86C5-5DCC96E63AAF}" type="sibTrans" cxnId="{05F24DE1-DD41-4C92-8B5F-B52C6BD171F5}">
      <dgm:prSet/>
      <dgm:spPr/>
      <dgm:t>
        <a:bodyPr/>
        <a:lstStyle/>
        <a:p>
          <a:endParaRPr lang="en-US"/>
        </a:p>
      </dgm:t>
    </dgm:pt>
    <dgm:pt modelId="{F43A9DC5-A9F5-4FA5-A4F4-A1113EB0D4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Graceful error handling ensures smooth user experience.</a:t>
          </a:r>
          <a:endParaRPr lang="en-US"/>
        </a:p>
      </dgm:t>
    </dgm:pt>
    <dgm:pt modelId="{89CCD079-8027-438E-9AFE-77227D8DB730}" type="parTrans" cxnId="{391A22AB-0E41-4D61-ADF8-30F99C3D94F9}">
      <dgm:prSet/>
      <dgm:spPr/>
      <dgm:t>
        <a:bodyPr/>
        <a:lstStyle/>
        <a:p>
          <a:endParaRPr lang="en-US"/>
        </a:p>
      </dgm:t>
    </dgm:pt>
    <dgm:pt modelId="{47B94FA0-7F1F-464D-97A0-6C9340C618C1}" type="sibTrans" cxnId="{391A22AB-0E41-4D61-ADF8-30F99C3D94F9}">
      <dgm:prSet/>
      <dgm:spPr/>
      <dgm:t>
        <a:bodyPr/>
        <a:lstStyle/>
        <a:p>
          <a:endParaRPr lang="en-US"/>
        </a:p>
      </dgm:t>
    </dgm:pt>
    <dgm:pt modelId="{14404801-89F6-466F-BE8D-6C19FE60B8F3}" type="pres">
      <dgm:prSet presAssocID="{EFAA6574-096D-4CC9-B6FA-6D3926804BC2}" presName="root" presStyleCnt="0">
        <dgm:presLayoutVars>
          <dgm:dir/>
          <dgm:resizeHandles val="exact"/>
        </dgm:presLayoutVars>
      </dgm:prSet>
      <dgm:spPr/>
    </dgm:pt>
    <dgm:pt modelId="{74AB96F0-FDA3-4E5C-93D4-31DAA98547DF}" type="pres">
      <dgm:prSet presAssocID="{D677A99F-A966-4DE1-AE32-3FC50CE5BB3A}" presName="compNode" presStyleCnt="0"/>
      <dgm:spPr/>
    </dgm:pt>
    <dgm:pt modelId="{958342D1-DAAD-4C8E-B5DB-C0781FC8C502}" type="pres">
      <dgm:prSet presAssocID="{D677A99F-A966-4DE1-AE32-3FC50CE5BB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FB2F688-1B77-4337-862D-99F381A1B5FB}" type="pres">
      <dgm:prSet presAssocID="{D677A99F-A966-4DE1-AE32-3FC50CE5BB3A}" presName="iconSpace" presStyleCnt="0"/>
      <dgm:spPr/>
    </dgm:pt>
    <dgm:pt modelId="{454FE3EB-653B-4820-846B-A6AA3F21C650}" type="pres">
      <dgm:prSet presAssocID="{D677A99F-A966-4DE1-AE32-3FC50CE5BB3A}" presName="parTx" presStyleLbl="revTx" presStyleIdx="0" presStyleCnt="6">
        <dgm:presLayoutVars>
          <dgm:chMax val="0"/>
          <dgm:chPref val="0"/>
        </dgm:presLayoutVars>
      </dgm:prSet>
      <dgm:spPr/>
    </dgm:pt>
    <dgm:pt modelId="{827105F2-C4F7-47A1-8C99-187FE33E8F80}" type="pres">
      <dgm:prSet presAssocID="{D677A99F-A966-4DE1-AE32-3FC50CE5BB3A}" presName="txSpace" presStyleCnt="0"/>
      <dgm:spPr/>
    </dgm:pt>
    <dgm:pt modelId="{F1FEAEA7-F5BB-4E74-AF6B-3DF3BC63C71F}" type="pres">
      <dgm:prSet presAssocID="{D677A99F-A966-4DE1-AE32-3FC50CE5BB3A}" presName="desTx" presStyleLbl="revTx" presStyleIdx="1" presStyleCnt="6">
        <dgm:presLayoutVars/>
      </dgm:prSet>
      <dgm:spPr/>
    </dgm:pt>
    <dgm:pt modelId="{DC97864A-819C-413C-B39F-64DD1FDBFE55}" type="pres">
      <dgm:prSet presAssocID="{B653CE53-858E-4424-A678-7C42AC972BCD}" presName="sibTrans" presStyleCnt="0"/>
      <dgm:spPr/>
    </dgm:pt>
    <dgm:pt modelId="{3CF9AEBC-A9BD-4818-AC54-86E29581EDCE}" type="pres">
      <dgm:prSet presAssocID="{B1CB29BD-36D4-4399-AA69-22B2D716F440}" presName="compNode" presStyleCnt="0"/>
      <dgm:spPr/>
    </dgm:pt>
    <dgm:pt modelId="{0CA333A8-6DF5-4A7B-80A1-E50C8EA176E6}" type="pres">
      <dgm:prSet presAssocID="{B1CB29BD-36D4-4399-AA69-22B2D716F4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DDF153E-316D-48C1-B336-A7D29B633C7D}" type="pres">
      <dgm:prSet presAssocID="{B1CB29BD-36D4-4399-AA69-22B2D716F440}" presName="iconSpace" presStyleCnt="0"/>
      <dgm:spPr/>
    </dgm:pt>
    <dgm:pt modelId="{BE3F6DFC-B9D5-4BBE-B45B-F27D77EABBF1}" type="pres">
      <dgm:prSet presAssocID="{B1CB29BD-36D4-4399-AA69-22B2D716F440}" presName="parTx" presStyleLbl="revTx" presStyleIdx="2" presStyleCnt="6">
        <dgm:presLayoutVars>
          <dgm:chMax val="0"/>
          <dgm:chPref val="0"/>
        </dgm:presLayoutVars>
      </dgm:prSet>
      <dgm:spPr/>
    </dgm:pt>
    <dgm:pt modelId="{09AB5060-B56E-4CF8-9FAB-EA515C01108D}" type="pres">
      <dgm:prSet presAssocID="{B1CB29BD-36D4-4399-AA69-22B2D716F440}" presName="txSpace" presStyleCnt="0"/>
      <dgm:spPr/>
    </dgm:pt>
    <dgm:pt modelId="{969A02EE-DE8F-4DA9-8A60-2C2DFAB6559F}" type="pres">
      <dgm:prSet presAssocID="{B1CB29BD-36D4-4399-AA69-22B2D716F440}" presName="desTx" presStyleLbl="revTx" presStyleIdx="3" presStyleCnt="6">
        <dgm:presLayoutVars/>
      </dgm:prSet>
      <dgm:spPr/>
    </dgm:pt>
    <dgm:pt modelId="{84578090-DBB7-443F-A2EC-AACFD00794F8}" type="pres">
      <dgm:prSet presAssocID="{86FAB484-C936-4601-B05C-BCB60ED18462}" presName="sibTrans" presStyleCnt="0"/>
      <dgm:spPr/>
    </dgm:pt>
    <dgm:pt modelId="{B5176E6F-E3A0-4083-82FB-4D80FA37BBC9}" type="pres">
      <dgm:prSet presAssocID="{85B5D3BD-053A-47E5-B811-5C9E55923D1E}" presName="compNode" presStyleCnt="0"/>
      <dgm:spPr/>
    </dgm:pt>
    <dgm:pt modelId="{9585B620-6835-48C7-9FE2-E0893149030A}" type="pres">
      <dgm:prSet presAssocID="{85B5D3BD-053A-47E5-B811-5C9E55923D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8AE887D-6A19-4DB9-ABB6-03EEC06B85C0}" type="pres">
      <dgm:prSet presAssocID="{85B5D3BD-053A-47E5-B811-5C9E55923D1E}" presName="iconSpace" presStyleCnt="0"/>
      <dgm:spPr/>
    </dgm:pt>
    <dgm:pt modelId="{6462D939-896D-461E-A381-7E52C6525D6E}" type="pres">
      <dgm:prSet presAssocID="{85B5D3BD-053A-47E5-B811-5C9E55923D1E}" presName="parTx" presStyleLbl="revTx" presStyleIdx="4" presStyleCnt="6">
        <dgm:presLayoutVars>
          <dgm:chMax val="0"/>
          <dgm:chPref val="0"/>
        </dgm:presLayoutVars>
      </dgm:prSet>
      <dgm:spPr/>
    </dgm:pt>
    <dgm:pt modelId="{A35C7B9C-B5C1-4314-90C1-2F09698B3607}" type="pres">
      <dgm:prSet presAssocID="{85B5D3BD-053A-47E5-B811-5C9E55923D1E}" presName="txSpace" presStyleCnt="0"/>
      <dgm:spPr/>
    </dgm:pt>
    <dgm:pt modelId="{A30A687D-9C51-4966-88E3-9C83F38E15E1}" type="pres">
      <dgm:prSet presAssocID="{85B5D3BD-053A-47E5-B811-5C9E55923D1E}" presName="desTx" presStyleLbl="revTx" presStyleIdx="5" presStyleCnt="6">
        <dgm:presLayoutVars/>
      </dgm:prSet>
      <dgm:spPr/>
    </dgm:pt>
  </dgm:ptLst>
  <dgm:cxnLst>
    <dgm:cxn modelId="{19E41101-A297-49E1-9C90-34DC2027B37D}" srcId="{B1CB29BD-36D4-4399-AA69-22B2D716F440}" destId="{95506DD6-CA1E-4100-8A1A-F0C1FF03E94D}" srcOrd="0" destOrd="0" parTransId="{12669667-9923-4598-B824-F75E0C0CD417}" sibTransId="{0A753FA4-F600-4297-A058-EC1568D88838}"/>
    <dgm:cxn modelId="{6A57BF05-FB30-4151-B70E-65267E6F00E2}" type="presOf" srcId="{D50E648A-BB3B-47EF-8234-F347C2E37F1A}" destId="{A30A687D-9C51-4966-88E3-9C83F38E15E1}" srcOrd="0" destOrd="0" presId="urn:microsoft.com/office/officeart/2018/5/layout/CenteredIconLabelDescriptionList"/>
    <dgm:cxn modelId="{009A2709-18B0-4EF9-9F1E-A029E2CC2910}" type="presOf" srcId="{141B6D11-BBDD-422B-B298-C132CDC2F22A}" destId="{F1FEAEA7-F5BB-4E74-AF6B-3DF3BC63C71F}" srcOrd="0" destOrd="4" presId="urn:microsoft.com/office/officeart/2018/5/layout/CenteredIconLabelDescriptionList"/>
    <dgm:cxn modelId="{A207530A-3992-4102-8675-5257AAAEE1DA}" srcId="{EFAA6574-096D-4CC9-B6FA-6D3926804BC2}" destId="{B1CB29BD-36D4-4399-AA69-22B2D716F440}" srcOrd="1" destOrd="0" parTransId="{73BBECE1-1791-4B80-8A70-3253390C3967}" sibTransId="{86FAB484-C936-4601-B05C-BCB60ED18462}"/>
    <dgm:cxn modelId="{177F1313-D07D-43C9-BCED-37DC3C1750D3}" srcId="{D677A99F-A966-4DE1-AE32-3FC50CE5BB3A}" destId="{2FD6A63A-537A-4173-90AA-256D060EAA47}" srcOrd="0" destOrd="0" parTransId="{210F00AA-CC06-4ADC-86E0-0F0CA0EC099A}" sibTransId="{4A05F87B-1D3D-46D1-8CB1-C17FB43A541D}"/>
    <dgm:cxn modelId="{8D8D7618-9D69-4BB7-86B3-31E382DC602E}" type="presOf" srcId="{19CA85BE-E3CE-47F9-83A9-712F386A500D}" destId="{F1FEAEA7-F5BB-4E74-AF6B-3DF3BC63C71F}" srcOrd="0" destOrd="3" presId="urn:microsoft.com/office/officeart/2018/5/layout/CenteredIconLabelDescriptionList"/>
    <dgm:cxn modelId="{3AFB9818-6379-49E2-8334-FB0B099DE823}" srcId="{B1CB29BD-36D4-4399-AA69-22B2D716F440}" destId="{215E0805-BCC6-44EE-9171-24C45093CCE3}" srcOrd="2" destOrd="0" parTransId="{04ED1D3A-AD9A-4054-BDDF-E5861EF3EA4C}" sibTransId="{4EDA42E1-AD03-4F7A-838E-FAB965F94D92}"/>
    <dgm:cxn modelId="{6CFB191A-7D6E-43B3-94C4-77F6E4BE2015}" srcId="{D677A99F-A966-4DE1-AE32-3FC50CE5BB3A}" destId="{141B6D11-BBDD-422B-B298-C132CDC2F22A}" srcOrd="4" destOrd="0" parTransId="{A1F99BE4-F501-41CB-B755-8D56C2C80AAD}" sibTransId="{2354B29F-E578-47C7-BDAF-0D82EA488A47}"/>
    <dgm:cxn modelId="{142F2221-77A0-4A14-A130-1212E0296024}" type="presOf" srcId="{2FD6A63A-537A-4173-90AA-256D060EAA47}" destId="{F1FEAEA7-F5BB-4E74-AF6B-3DF3BC63C71F}" srcOrd="0" destOrd="0" presId="urn:microsoft.com/office/officeart/2018/5/layout/CenteredIconLabelDescriptionList"/>
    <dgm:cxn modelId="{0B2BF822-0CD4-4563-A7B5-79BB86459FD0}" srcId="{B1CB29BD-36D4-4399-AA69-22B2D716F440}" destId="{E3F583B7-9D91-46C0-8109-AF3C01623E4E}" srcOrd="1" destOrd="0" parTransId="{99E40567-4ADD-458A-BC52-7DB5E27B4341}" sibTransId="{369258D9-F03B-4F4F-B434-B5F2CFE3C7D7}"/>
    <dgm:cxn modelId="{5A543136-15D6-4F89-9589-039912221D8B}" type="presOf" srcId="{E3F583B7-9D91-46C0-8109-AF3C01623E4E}" destId="{969A02EE-DE8F-4DA9-8A60-2C2DFAB6559F}" srcOrd="0" destOrd="1" presId="urn:microsoft.com/office/officeart/2018/5/layout/CenteredIconLabelDescriptionList"/>
    <dgm:cxn modelId="{95AB8860-D05A-42B2-ACC6-39DB118B4F99}" type="presOf" srcId="{F43A9DC5-A9F5-4FA5-A4F4-A1113EB0D460}" destId="{A30A687D-9C51-4966-88E3-9C83F38E15E1}" srcOrd="0" destOrd="2" presId="urn:microsoft.com/office/officeart/2018/5/layout/CenteredIconLabelDescriptionList"/>
    <dgm:cxn modelId="{4FD61A41-1C1A-450C-92EE-ED76682CA693}" type="presOf" srcId="{EFAA6574-096D-4CC9-B6FA-6D3926804BC2}" destId="{14404801-89F6-466F-BE8D-6C19FE60B8F3}" srcOrd="0" destOrd="0" presId="urn:microsoft.com/office/officeart/2018/5/layout/CenteredIconLabelDescriptionList"/>
    <dgm:cxn modelId="{5ED94542-E383-4DE5-8EE3-E626F4CF4024}" type="presOf" srcId="{D677A99F-A966-4DE1-AE32-3FC50CE5BB3A}" destId="{454FE3EB-653B-4820-846B-A6AA3F21C650}" srcOrd="0" destOrd="0" presId="urn:microsoft.com/office/officeart/2018/5/layout/CenteredIconLabelDescriptionList"/>
    <dgm:cxn modelId="{3A317D62-9E99-47F8-AE03-8977FD68EE24}" srcId="{85B5D3BD-053A-47E5-B811-5C9E55923D1E}" destId="{D50E648A-BB3B-47EF-8234-F347C2E37F1A}" srcOrd="0" destOrd="0" parTransId="{09D9FE6A-DE21-414A-A315-284716D6BFE9}" sibTransId="{6DA0F115-AA83-4A53-943E-435292E6174F}"/>
    <dgm:cxn modelId="{5A40C465-DBDB-44BE-B2A3-0BD9D9BE861E}" type="presOf" srcId="{85B5D3BD-053A-47E5-B811-5C9E55923D1E}" destId="{6462D939-896D-461E-A381-7E52C6525D6E}" srcOrd="0" destOrd="0" presId="urn:microsoft.com/office/officeart/2018/5/layout/CenteredIconLabelDescriptionList"/>
    <dgm:cxn modelId="{CDEBBF69-D260-416D-AE6A-E9C9542F5618}" srcId="{EFAA6574-096D-4CC9-B6FA-6D3926804BC2}" destId="{85B5D3BD-053A-47E5-B811-5C9E55923D1E}" srcOrd="2" destOrd="0" parTransId="{4D2E990F-4F4F-4F7D-BA45-6F444EA01FE4}" sibTransId="{ABD3F8E1-340B-41FB-896E-AAB31CD11EBD}"/>
    <dgm:cxn modelId="{6F98536C-BE24-4993-902B-A273D3394C53}" srcId="{D677A99F-A966-4DE1-AE32-3FC50CE5BB3A}" destId="{19CA85BE-E3CE-47F9-83A9-712F386A500D}" srcOrd="3" destOrd="0" parTransId="{04DDA890-2DF5-439C-B87B-9AD75C70C831}" sibTransId="{0BFFA5FF-9FEB-46C4-B367-8608507B0D52}"/>
    <dgm:cxn modelId="{0FA3E351-E17E-4DEB-BD13-B30E7248DB5B}" srcId="{EFAA6574-096D-4CC9-B6FA-6D3926804BC2}" destId="{D677A99F-A966-4DE1-AE32-3FC50CE5BB3A}" srcOrd="0" destOrd="0" parTransId="{57BB89C9-CD9C-47DA-BAE9-38CBFB0CBEAC}" sibTransId="{B653CE53-858E-4424-A678-7C42AC972BCD}"/>
    <dgm:cxn modelId="{488AE275-E43C-414D-AF93-E979274E9B89}" type="presOf" srcId="{215E0805-BCC6-44EE-9171-24C45093CCE3}" destId="{969A02EE-DE8F-4DA9-8A60-2C2DFAB6559F}" srcOrd="0" destOrd="2" presId="urn:microsoft.com/office/officeart/2018/5/layout/CenteredIconLabelDescriptionList"/>
    <dgm:cxn modelId="{B7175980-089F-4718-BD99-8E4AC7C1C617}" type="presOf" srcId="{95506DD6-CA1E-4100-8A1A-F0C1FF03E94D}" destId="{969A02EE-DE8F-4DA9-8A60-2C2DFAB6559F}" srcOrd="0" destOrd="0" presId="urn:microsoft.com/office/officeart/2018/5/layout/CenteredIconLabelDescriptionList"/>
    <dgm:cxn modelId="{0F4F7686-4ECA-420A-9FD1-1636129BB047}" srcId="{D677A99F-A966-4DE1-AE32-3FC50CE5BB3A}" destId="{D0CC6278-DB17-4CE0-BE4C-446527D9B77B}" srcOrd="1" destOrd="0" parTransId="{6593EAFF-D5D7-4817-B87B-C00A8D7FE18E}" sibTransId="{A3250901-D117-431B-A97E-3279A29607D8}"/>
    <dgm:cxn modelId="{ED8270A7-76B0-4A35-8C4F-75C462805CA7}" srcId="{D677A99F-A966-4DE1-AE32-3FC50CE5BB3A}" destId="{45B23B66-CEE3-49E1-B202-EC5435F8F918}" srcOrd="2" destOrd="0" parTransId="{3FC2957F-4C04-4F80-93B6-820E628B002D}" sibTransId="{C7ADBEF3-F446-443F-853F-B7ED0B60703F}"/>
    <dgm:cxn modelId="{391A22AB-0E41-4D61-ADF8-30F99C3D94F9}" srcId="{85B5D3BD-053A-47E5-B811-5C9E55923D1E}" destId="{F43A9DC5-A9F5-4FA5-A4F4-A1113EB0D460}" srcOrd="2" destOrd="0" parTransId="{89CCD079-8027-438E-9AFE-77227D8DB730}" sibTransId="{47B94FA0-7F1F-464D-97A0-6C9340C618C1}"/>
    <dgm:cxn modelId="{2D9BB5AE-85D9-436E-90B9-E55B444B7609}" type="presOf" srcId="{B1CB29BD-36D4-4399-AA69-22B2D716F440}" destId="{BE3F6DFC-B9D5-4BBE-B45B-F27D77EABBF1}" srcOrd="0" destOrd="0" presId="urn:microsoft.com/office/officeart/2018/5/layout/CenteredIconLabelDescriptionList"/>
    <dgm:cxn modelId="{A6F91ACA-FD6B-408C-90B7-17B741994636}" type="presOf" srcId="{D0CC6278-DB17-4CE0-BE4C-446527D9B77B}" destId="{F1FEAEA7-F5BB-4E74-AF6B-3DF3BC63C71F}" srcOrd="0" destOrd="1" presId="urn:microsoft.com/office/officeart/2018/5/layout/CenteredIconLabelDescriptionList"/>
    <dgm:cxn modelId="{675121CB-3341-4917-867B-9BBDC5CA5115}" type="presOf" srcId="{45B23B66-CEE3-49E1-B202-EC5435F8F918}" destId="{F1FEAEA7-F5BB-4E74-AF6B-3DF3BC63C71F}" srcOrd="0" destOrd="2" presId="urn:microsoft.com/office/officeart/2018/5/layout/CenteredIconLabelDescriptionList"/>
    <dgm:cxn modelId="{5A15A8D5-793E-4272-9451-30A5D187DF92}" type="presOf" srcId="{0A39F558-B737-4692-8BE9-1137DD5810DA}" destId="{A30A687D-9C51-4966-88E3-9C83F38E15E1}" srcOrd="0" destOrd="1" presId="urn:microsoft.com/office/officeart/2018/5/layout/CenteredIconLabelDescriptionList"/>
    <dgm:cxn modelId="{05F24DE1-DD41-4C92-8B5F-B52C6BD171F5}" srcId="{85B5D3BD-053A-47E5-B811-5C9E55923D1E}" destId="{0A39F558-B737-4692-8BE9-1137DD5810DA}" srcOrd="1" destOrd="0" parTransId="{A7AEED88-A85D-4573-A6E5-95609B5443FB}" sibTransId="{82C8D92A-A51D-4FF7-86C5-5DCC96E63AAF}"/>
    <dgm:cxn modelId="{6509B946-EEE6-45E1-81B3-AB7B7BF4B7BE}" type="presParOf" srcId="{14404801-89F6-466F-BE8D-6C19FE60B8F3}" destId="{74AB96F0-FDA3-4E5C-93D4-31DAA98547DF}" srcOrd="0" destOrd="0" presId="urn:microsoft.com/office/officeart/2018/5/layout/CenteredIconLabelDescriptionList"/>
    <dgm:cxn modelId="{B8DA57C1-7C31-4F4F-B8AE-1AE9515B65A4}" type="presParOf" srcId="{74AB96F0-FDA3-4E5C-93D4-31DAA98547DF}" destId="{958342D1-DAAD-4C8E-B5DB-C0781FC8C502}" srcOrd="0" destOrd="0" presId="urn:microsoft.com/office/officeart/2018/5/layout/CenteredIconLabelDescriptionList"/>
    <dgm:cxn modelId="{C45CFC89-E02D-417A-869C-0C4BEA246F80}" type="presParOf" srcId="{74AB96F0-FDA3-4E5C-93D4-31DAA98547DF}" destId="{7FB2F688-1B77-4337-862D-99F381A1B5FB}" srcOrd="1" destOrd="0" presId="urn:microsoft.com/office/officeart/2018/5/layout/CenteredIconLabelDescriptionList"/>
    <dgm:cxn modelId="{ADD9FA3E-661E-420E-919C-9443E2ECF567}" type="presParOf" srcId="{74AB96F0-FDA3-4E5C-93D4-31DAA98547DF}" destId="{454FE3EB-653B-4820-846B-A6AA3F21C650}" srcOrd="2" destOrd="0" presId="urn:microsoft.com/office/officeart/2018/5/layout/CenteredIconLabelDescriptionList"/>
    <dgm:cxn modelId="{B74F9343-6FE5-4A20-B3CA-FCA3BC364533}" type="presParOf" srcId="{74AB96F0-FDA3-4E5C-93D4-31DAA98547DF}" destId="{827105F2-C4F7-47A1-8C99-187FE33E8F80}" srcOrd="3" destOrd="0" presId="urn:microsoft.com/office/officeart/2018/5/layout/CenteredIconLabelDescriptionList"/>
    <dgm:cxn modelId="{5912559E-24D5-4DA1-977A-0FF969483D5C}" type="presParOf" srcId="{74AB96F0-FDA3-4E5C-93D4-31DAA98547DF}" destId="{F1FEAEA7-F5BB-4E74-AF6B-3DF3BC63C71F}" srcOrd="4" destOrd="0" presId="urn:microsoft.com/office/officeart/2018/5/layout/CenteredIconLabelDescriptionList"/>
    <dgm:cxn modelId="{DD05439B-A1A0-4CE7-B38D-BBDDC8651D6D}" type="presParOf" srcId="{14404801-89F6-466F-BE8D-6C19FE60B8F3}" destId="{DC97864A-819C-413C-B39F-64DD1FDBFE55}" srcOrd="1" destOrd="0" presId="urn:microsoft.com/office/officeart/2018/5/layout/CenteredIconLabelDescriptionList"/>
    <dgm:cxn modelId="{E3F36F10-2EE3-4AAE-8191-D7BC920D3153}" type="presParOf" srcId="{14404801-89F6-466F-BE8D-6C19FE60B8F3}" destId="{3CF9AEBC-A9BD-4818-AC54-86E29581EDCE}" srcOrd="2" destOrd="0" presId="urn:microsoft.com/office/officeart/2018/5/layout/CenteredIconLabelDescriptionList"/>
    <dgm:cxn modelId="{03F7C4F5-8A1A-4953-9215-C6DA72B32218}" type="presParOf" srcId="{3CF9AEBC-A9BD-4818-AC54-86E29581EDCE}" destId="{0CA333A8-6DF5-4A7B-80A1-E50C8EA176E6}" srcOrd="0" destOrd="0" presId="urn:microsoft.com/office/officeart/2018/5/layout/CenteredIconLabelDescriptionList"/>
    <dgm:cxn modelId="{5968C0D5-9439-48F1-A273-1EB5FB8EB887}" type="presParOf" srcId="{3CF9AEBC-A9BD-4818-AC54-86E29581EDCE}" destId="{7DDF153E-316D-48C1-B336-A7D29B633C7D}" srcOrd="1" destOrd="0" presId="urn:microsoft.com/office/officeart/2018/5/layout/CenteredIconLabelDescriptionList"/>
    <dgm:cxn modelId="{62FA8128-2918-401C-96A5-27CE575E9A0B}" type="presParOf" srcId="{3CF9AEBC-A9BD-4818-AC54-86E29581EDCE}" destId="{BE3F6DFC-B9D5-4BBE-B45B-F27D77EABBF1}" srcOrd="2" destOrd="0" presId="urn:microsoft.com/office/officeart/2018/5/layout/CenteredIconLabelDescriptionList"/>
    <dgm:cxn modelId="{2B4A869B-1C38-4C17-8956-CC454DDEB024}" type="presParOf" srcId="{3CF9AEBC-A9BD-4818-AC54-86E29581EDCE}" destId="{09AB5060-B56E-4CF8-9FAB-EA515C01108D}" srcOrd="3" destOrd="0" presId="urn:microsoft.com/office/officeart/2018/5/layout/CenteredIconLabelDescriptionList"/>
    <dgm:cxn modelId="{DC2EA1FE-548B-47B9-9281-577B68570669}" type="presParOf" srcId="{3CF9AEBC-A9BD-4818-AC54-86E29581EDCE}" destId="{969A02EE-DE8F-4DA9-8A60-2C2DFAB6559F}" srcOrd="4" destOrd="0" presId="urn:microsoft.com/office/officeart/2018/5/layout/CenteredIconLabelDescriptionList"/>
    <dgm:cxn modelId="{D13C0A4E-2A07-4AED-9C51-2A3F2B52B6DB}" type="presParOf" srcId="{14404801-89F6-466F-BE8D-6C19FE60B8F3}" destId="{84578090-DBB7-443F-A2EC-AACFD00794F8}" srcOrd="3" destOrd="0" presId="urn:microsoft.com/office/officeart/2018/5/layout/CenteredIconLabelDescriptionList"/>
    <dgm:cxn modelId="{21E24449-CCFB-4E11-964F-8C7AECABD56A}" type="presParOf" srcId="{14404801-89F6-466F-BE8D-6C19FE60B8F3}" destId="{B5176E6F-E3A0-4083-82FB-4D80FA37BBC9}" srcOrd="4" destOrd="0" presId="urn:microsoft.com/office/officeart/2018/5/layout/CenteredIconLabelDescriptionList"/>
    <dgm:cxn modelId="{DA5C6D62-FFC0-41F6-A2F2-363CF2C4387D}" type="presParOf" srcId="{B5176E6F-E3A0-4083-82FB-4D80FA37BBC9}" destId="{9585B620-6835-48C7-9FE2-E0893149030A}" srcOrd="0" destOrd="0" presId="urn:microsoft.com/office/officeart/2018/5/layout/CenteredIconLabelDescriptionList"/>
    <dgm:cxn modelId="{B0EEBB3F-CBBA-4F4C-A1D7-A24C4BA13E5E}" type="presParOf" srcId="{B5176E6F-E3A0-4083-82FB-4D80FA37BBC9}" destId="{68AE887D-6A19-4DB9-ABB6-03EEC06B85C0}" srcOrd="1" destOrd="0" presId="urn:microsoft.com/office/officeart/2018/5/layout/CenteredIconLabelDescriptionList"/>
    <dgm:cxn modelId="{C5A8EDEC-07C3-47C0-B6A9-DAB5989C9685}" type="presParOf" srcId="{B5176E6F-E3A0-4083-82FB-4D80FA37BBC9}" destId="{6462D939-896D-461E-A381-7E52C6525D6E}" srcOrd="2" destOrd="0" presId="urn:microsoft.com/office/officeart/2018/5/layout/CenteredIconLabelDescriptionList"/>
    <dgm:cxn modelId="{2AB9AC5A-BA93-404A-876F-AE7127DF4E55}" type="presParOf" srcId="{B5176E6F-E3A0-4083-82FB-4D80FA37BBC9}" destId="{A35C7B9C-B5C1-4314-90C1-2F09698B3607}" srcOrd="3" destOrd="0" presId="urn:microsoft.com/office/officeart/2018/5/layout/CenteredIconLabelDescriptionList"/>
    <dgm:cxn modelId="{B9ACBDB2-B0C8-40D2-B260-52CF56BC1C72}" type="presParOf" srcId="{B5176E6F-E3A0-4083-82FB-4D80FA37BBC9}" destId="{A30A687D-9C51-4966-88E3-9C83F38E15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AB86A-C07C-48F7-BA07-063553F445E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75D8C-F91A-4B50-8D7E-12ED93D94C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User Input for Number of Students:</a:t>
          </a:r>
          <a:endParaRPr lang="en-US"/>
        </a:p>
      </dgm:t>
    </dgm:pt>
    <dgm:pt modelId="{9A51E404-77C5-4326-8143-5CEA5C1531A5}" type="parTrans" cxnId="{4E8BA613-C508-45FB-BE2E-BE5F61060301}">
      <dgm:prSet/>
      <dgm:spPr/>
      <dgm:t>
        <a:bodyPr/>
        <a:lstStyle/>
        <a:p>
          <a:endParaRPr lang="en-US"/>
        </a:p>
      </dgm:t>
    </dgm:pt>
    <dgm:pt modelId="{BE07ACD3-EE29-47EC-9A2D-85C7B132092C}" type="sibTrans" cxnId="{4E8BA613-C508-45FB-BE2E-BE5F61060301}">
      <dgm:prSet/>
      <dgm:spPr/>
      <dgm:t>
        <a:bodyPr/>
        <a:lstStyle/>
        <a:p>
          <a:endParaRPr lang="en-US"/>
        </a:p>
      </dgm:t>
    </dgm:pt>
    <dgm:pt modelId="{43B8DE0B-BFA1-4804-987A-02717ACAE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 prompted to specify the number of students to process.</a:t>
          </a:r>
        </a:p>
      </dgm:t>
    </dgm:pt>
    <dgm:pt modelId="{AC5822FD-DA52-47F4-B2F5-079A7543E5F7}" type="parTrans" cxnId="{3F5A0D3B-2A81-4DAD-9187-F6134963FB1E}">
      <dgm:prSet/>
      <dgm:spPr/>
      <dgm:t>
        <a:bodyPr/>
        <a:lstStyle/>
        <a:p>
          <a:endParaRPr lang="en-US"/>
        </a:p>
      </dgm:t>
    </dgm:pt>
    <dgm:pt modelId="{D0F95493-8BAE-47D5-8744-FECC24DD4F4C}" type="sibTrans" cxnId="{3F5A0D3B-2A81-4DAD-9187-F6134963FB1E}">
      <dgm:prSet/>
      <dgm:spPr/>
      <dgm:t>
        <a:bodyPr/>
        <a:lstStyle/>
        <a:p>
          <a:endParaRPr lang="en-US"/>
        </a:p>
      </dgm:t>
    </dgm:pt>
    <dgm:pt modelId="{634B4B6D-E78A-4714-A55F-28EDB92D6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Validates input to ensure it falls within a reasonable range (1-50).</a:t>
          </a:r>
        </a:p>
      </dgm:t>
    </dgm:pt>
    <dgm:pt modelId="{18C04AF8-C5D6-42E3-BE36-A573AC74660D}" type="parTrans" cxnId="{5218D01D-52BC-4C3C-9F9D-0454D71128A0}">
      <dgm:prSet/>
      <dgm:spPr/>
      <dgm:t>
        <a:bodyPr/>
        <a:lstStyle/>
        <a:p>
          <a:endParaRPr lang="en-US"/>
        </a:p>
      </dgm:t>
    </dgm:pt>
    <dgm:pt modelId="{351BEE67-7754-4906-91CC-FD0B9A69D739}" type="sibTrans" cxnId="{5218D01D-52BC-4C3C-9F9D-0454D71128A0}">
      <dgm:prSet/>
      <dgm:spPr/>
      <dgm:t>
        <a:bodyPr/>
        <a:lstStyle/>
        <a:p>
          <a:endParaRPr lang="en-US"/>
        </a:p>
      </dgm:t>
    </dgm:pt>
    <dgm:pt modelId="{BC198BBD-5674-4055-847A-E48F4939D5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Student Names Input:</a:t>
          </a:r>
          <a:endParaRPr lang="en-US"/>
        </a:p>
      </dgm:t>
    </dgm:pt>
    <dgm:pt modelId="{29117DA9-EA3A-40DD-B053-03F6FE40D140}" type="parTrans" cxnId="{56B1D1C6-F802-4998-AEA4-B698DEA70838}">
      <dgm:prSet/>
      <dgm:spPr/>
      <dgm:t>
        <a:bodyPr/>
        <a:lstStyle/>
        <a:p>
          <a:endParaRPr lang="en-US"/>
        </a:p>
      </dgm:t>
    </dgm:pt>
    <dgm:pt modelId="{6CBD3F7F-E18B-4ED9-8E0A-D06B8458AAFF}" type="sibTrans" cxnId="{56B1D1C6-F802-4998-AEA4-B698DEA70838}">
      <dgm:prSet/>
      <dgm:spPr/>
      <dgm:t>
        <a:bodyPr/>
        <a:lstStyle/>
        <a:p>
          <a:endParaRPr lang="en-US"/>
        </a:p>
      </dgm:t>
    </dgm:pt>
    <dgm:pt modelId="{8CCD03C0-7FEC-4726-AAE0-641EE27CB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 enters names for each student.</a:t>
          </a:r>
        </a:p>
      </dgm:t>
    </dgm:pt>
    <dgm:pt modelId="{5EF0F644-7A62-4053-BB1A-DC6F7BFD118C}" type="parTrans" cxnId="{2DA91023-21B9-4352-A4F5-C0D0719CDDAE}">
      <dgm:prSet/>
      <dgm:spPr/>
      <dgm:t>
        <a:bodyPr/>
        <a:lstStyle/>
        <a:p>
          <a:endParaRPr lang="en-US"/>
        </a:p>
      </dgm:t>
    </dgm:pt>
    <dgm:pt modelId="{A66A8F13-52B7-495B-8B95-4BFDCA52A26B}" type="sibTrans" cxnId="{2DA91023-21B9-4352-A4F5-C0D0719CDDAE}">
      <dgm:prSet/>
      <dgm:spPr/>
      <dgm:t>
        <a:bodyPr/>
        <a:lstStyle/>
        <a:p>
          <a:endParaRPr lang="en-US"/>
        </a:p>
      </dgm:t>
    </dgm:pt>
    <dgm:pt modelId="{D7FD0E54-628C-4442-84C6-58520507B3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Criteria enforced for student names:</a:t>
          </a:r>
          <a:endParaRPr lang="en-US"/>
        </a:p>
      </dgm:t>
    </dgm:pt>
    <dgm:pt modelId="{D991B3F9-B583-4688-9DEB-FB7574EB5696}" type="parTrans" cxnId="{0F48110F-4C26-4C03-873C-F5CE6F8BE5F2}">
      <dgm:prSet/>
      <dgm:spPr/>
      <dgm:t>
        <a:bodyPr/>
        <a:lstStyle/>
        <a:p>
          <a:endParaRPr lang="en-US"/>
        </a:p>
      </dgm:t>
    </dgm:pt>
    <dgm:pt modelId="{24F249B7-C819-4CFB-9A33-64EB284D5747}" type="sibTrans" cxnId="{0F48110F-4C26-4C03-873C-F5CE6F8BE5F2}">
      <dgm:prSet/>
      <dgm:spPr/>
      <dgm:t>
        <a:bodyPr/>
        <a:lstStyle/>
        <a:p>
          <a:endParaRPr lang="en-US"/>
        </a:p>
      </dgm:t>
    </dgm:pt>
    <dgm:pt modelId="{05654152-B4CE-4D42-9889-0F7A7FD31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Alphabetic characters only.</a:t>
          </a:r>
        </a:p>
      </dgm:t>
    </dgm:pt>
    <dgm:pt modelId="{92DC471C-DE8E-4935-8B47-F64B463F1150}" type="parTrans" cxnId="{DB26606B-FBA0-4DBF-ABCA-B40CF3711F1A}">
      <dgm:prSet/>
      <dgm:spPr/>
      <dgm:t>
        <a:bodyPr/>
        <a:lstStyle/>
        <a:p>
          <a:endParaRPr lang="en-US"/>
        </a:p>
      </dgm:t>
    </dgm:pt>
    <dgm:pt modelId="{2194AE1D-95B6-4DFC-B535-75350F452203}" type="sibTrans" cxnId="{DB26606B-FBA0-4DBF-ABCA-B40CF3711F1A}">
      <dgm:prSet/>
      <dgm:spPr/>
      <dgm:t>
        <a:bodyPr/>
        <a:lstStyle/>
        <a:p>
          <a:endParaRPr lang="en-US"/>
        </a:p>
      </dgm:t>
    </dgm:pt>
    <dgm:pt modelId="{8C9390C6-81F7-4758-902D-46E445AE6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Title case format (e.g., "John").</a:t>
          </a:r>
        </a:p>
      </dgm:t>
    </dgm:pt>
    <dgm:pt modelId="{A5609FE0-17F3-48B1-9465-3D26B7B18FAB}" type="parTrans" cxnId="{A19CEB45-8AA9-4D09-A8F4-8A56B7A54182}">
      <dgm:prSet/>
      <dgm:spPr/>
      <dgm:t>
        <a:bodyPr/>
        <a:lstStyle/>
        <a:p>
          <a:endParaRPr lang="en-US"/>
        </a:p>
      </dgm:t>
    </dgm:pt>
    <dgm:pt modelId="{A609A450-C227-4270-9363-C27C3E79EE9B}" type="sibTrans" cxnId="{A19CEB45-8AA9-4D09-A8F4-8A56B7A54182}">
      <dgm:prSet/>
      <dgm:spPr/>
      <dgm:t>
        <a:bodyPr/>
        <a:lstStyle/>
        <a:p>
          <a:endParaRPr lang="en-US"/>
        </a:p>
      </dgm:t>
    </dgm:pt>
    <dgm:pt modelId="{F4857D94-A9A2-400A-9FC5-E53D08FEE9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Clears any leading or trailing whitespace.</a:t>
          </a:r>
        </a:p>
      </dgm:t>
    </dgm:pt>
    <dgm:pt modelId="{87C3A39E-5F50-49CF-BF96-73437B4CAAA7}" type="parTrans" cxnId="{CAEE6D54-F382-4778-B2F2-345F8162AB67}">
      <dgm:prSet/>
      <dgm:spPr/>
      <dgm:t>
        <a:bodyPr/>
        <a:lstStyle/>
        <a:p>
          <a:endParaRPr lang="en-US"/>
        </a:p>
      </dgm:t>
    </dgm:pt>
    <dgm:pt modelId="{810FAF80-B183-4650-80FF-E7061BF11399}" type="sibTrans" cxnId="{CAEE6D54-F382-4778-B2F2-345F8162AB67}">
      <dgm:prSet/>
      <dgm:spPr/>
      <dgm:t>
        <a:bodyPr/>
        <a:lstStyle/>
        <a:p>
          <a:endParaRPr lang="en-US"/>
        </a:p>
      </dgm:t>
    </dgm:pt>
    <dgm:pt modelId="{2234F9B9-2EF5-49CB-99AF-C29688A869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Benefits:</a:t>
          </a:r>
        </a:p>
      </dgm:t>
    </dgm:pt>
    <dgm:pt modelId="{91006CBB-E371-4B19-8C76-B423A0B7DD44}" type="parTrans" cxnId="{E134ED8C-0AB0-4EF0-820A-70C22D89591A}">
      <dgm:prSet/>
      <dgm:spPr/>
      <dgm:t>
        <a:bodyPr/>
        <a:lstStyle/>
        <a:p>
          <a:endParaRPr lang="en-US"/>
        </a:p>
      </dgm:t>
    </dgm:pt>
    <dgm:pt modelId="{D5041A90-D443-43B6-B7E5-9BBEF9E71703}" type="sibTrans" cxnId="{E134ED8C-0AB0-4EF0-820A-70C22D89591A}">
      <dgm:prSet/>
      <dgm:spPr/>
      <dgm:t>
        <a:bodyPr/>
        <a:lstStyle/>
        <a:p>
          <a:endParaRPr lang="en-US"/>
        </a:p>
      </dgm:t>
    </dgm:pt>
    <dgm:pt modelId="{72419E2B-9734-4D1E-9686-31BAF903C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consistency and accuracy in student data.</a:t>
          </a:r>
        </a:p>
      </dgm:t>
    </dgm:pt>
    <dgm:pt modelId="{5F55B947-C5B2-4932-8813-2E4BB8456E9B}" type="parTrans" cxnId="{3D42225A-56F3-4289-8DDE-5AD6240497E8}">
      <dgm:prSet/>
      <dgm:spPr/>
      <dgm:t>
        <a:bodyPr/>
        <a:lstStyle/>
        <a:p>
          <a:endParaRPr lang="en-US"/>
        </a:p>
      </dgm:t>
    </dgm:pt>
    <dgm:pt modelId="{726CEE2D-2F52-424D-84BD-73427334A70C}" type="sibTrans" cxnId="{3D42225A-56F3-4289-8DDE-5AD6240497E8}">
      <dgm:prSet/>
      <dgm:spPr/>
      <dgm:t>
        <a:bodyPr/>
        <a:lstStyle/>
        <a:p>
          <a:endParaRPr lang="en-US"/>
        </a:p>
      </dgm:t>
    </dgm:pt>
    <dgm:pt modelId="{ABFB783C-74B0-4710-AF8C-B6A56211B5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input errors and maintains data integrity.</a:t>
          </a:r>
        </a:p>
      </dgm:t>
    </dgm:pt>
    <dgm:pt modelId="{04727394-A298-4D3F-864F-0FC2AD036CC2}" type="parTrans" cxnId="{423B8D2B-1B74-4C8F-B91C-31C8CD9A0314}">
      <dgm:prSet/>
      <dgm:spPr/>
      <dgm:t>
        <a:bodyPr/>
        <a:lstStyle/>
        <a:p>
          <a:endParaRPr lang="en-US"/>
        </a:p>
      </dgm:t>
    </dgm:pt>
    <dgm:pt modelId="{72A1FC4C-3F73-421E-B0F9-8B40223F9EAC}" type="sibTrans" cxnId="{423B8D2B-1B74-4C8F-B91C-31C8CD9A0314}">
      <dgm:prSet/>
      <dgm:spPr/>
      <dgm:t>
        <a:bodyPr/>
        <a:lstStyle/>
        <a:p>
          <a:endParaRPr lang="en-US"/>
        </a:p>
      </dgm:t>
    </dgm:pt>
    <dgm:pt modelId="{2395B18D-45CE-4DD0-ABB1-55DAE0E20F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Grades Capture for All Subjects:</a:t>
          </a:r>
          <a:endParaRPr lang="en-US"/>
        </a:p>
      </dgm:t>
    </dgm:pt>
    <dgm:pt modelId="{6163B53A-673B-4E24-B9E7-03C4B0E1EB66}" type="parTrans" cxnId="{2393EDFA-BA31-41FE-9805-C10C58D82D20}">
      <dgm:prSet/>
      <dgm:spPr/>
      <dgm:t>
        <a:bodyPr/>
        <a:lstStyle/>
        <a:p>
          <a:endParaRPr lang="en-US"/>
        </a:p>
      </dgm:t>
    </dgm:pt>
    <dgm:pt modelId="{D901B432-76E0-4074-B886-53995FC28380}" type="sibTrans" cxnId="{2393EDFA-BA31-41FE-9805-C10C58D82D20}">
      <dgm:prSet/>
      <dgm:spPr/>
      <dgm:t>
        <a:bodyPr/>
        <a:lstStyle/>
        <a:p>
          <a:endParaRPr lang="en-US"/>
        </a:p>
      </dgm:t>
    </dgm:pt>
    <dgm:pt modelId="{EB98BBCC-09FB-4190-A7EC-6CDBF2FCE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 records grades for each student across multiple subjects.</a:t>
          </a:r>
        </a:p>
      </dgm:t>
    </dgm:pt>
    <dgm:pt modelId="{53329337-1DB0-4567-84C7-7E5075F69A36}" type="parTrans" cxnId="{A52AC27E-162B-4B50-950C-57808D3679B0}">
      <dgm:prSet/>
      <dgm:spPr/>
      <dgm:t>
        <a:bodyPr/>
        <a:lstStyle/>
        <a:p>
          <a:endParaRPr lang="en-US"/>
        </a:p>
      </dgm:t>
    </dgm:pt>
    <dgm:pt modelId="{1B296168-4529-4B39-A894-C24B36A24779}" type="sibTrans" cxnId="{A52AC27E-162B-4B50-950C-57808D3679B0}">
      <dgm:prSet/>
      <dgm:spPr/>
      <dgm:t>
        <a:bodyPr/>
        <a:lstStyle/>
        <a:p>
          <a:endParaRPr lang="en-US"/>
        </a:p>
      </dgm:t>
    </dgm:pt>
    <dgm:pt modelId="{24DE1935-7485-42A6-956F-1F9FB62A7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Validates grades to ensure accuracy and reliability.</a:t>
          </a:r>
        </a:p>
      </dgm:t>
    </dgm:pt>
    <dgm:pt modelId="{3E48A4FA-B35D-49F1-8915-657B4D04C5B8}" type="parTrans" cxnId="{B8C4EB1B-B221-4272-9C45-4BA130E1E00A}">
      <dgm:prSet/>
      <dgm:spPr/>
      <dgm:t>
        <a:bodyPr/>
        <a:lstStyle/>
        <a:p>
          <a:endParaRPr lang="en-US"/>
        </a:p>
      </dgm:t>
    </dgm:pt>
    <dgm:pt modelId="{5813F7D7-8A38-4CE8-9973-19EFF0CBD973}" type="sibTrans" cxnId="{B8C4EB1B-B221-4272-9C45-4BA130E1E00A}">
      <dgm:prSet/>
      <dgm:spPr/>
      <dgm:t>
        <a:bodyPr/>
        <a:lstStyle/>
        <a:p>
          <a:endParaRPr lang="en-US"/>
        </a:p>
      </dgm:t>
    </dgm:pt>
    <dgm:pt modelId="{9FC3B109-9DEC-4D9D-BE65-59DF8C4D7C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Conditions for grade entry:</a:t>
          </a:r>
          <a:endParaRPr lang="en-US"/>
        </a:p>
      </dgm:t>
    </dgm:pt>
    <dgm:pt modelId="{19754A26-4C85-4440-9087-51868B092843}" type="parTrans" cxnId="{BB6058F1-3B11-4E72-83AD-A4BC76D17321}">
      <dgm:prSet/>
      <dgm:spPr/>
      <dgm:t>
        <a:bodyPr/>
        <a:lstStyle/>
        <a:p>
          <a:endParaRPr lang="en-US"/>
        </a:p>
      </dgm:t>
    </dgm:pt>
    <dgm:pt modelId="{AA146889-3A7F-40A1-9048-EA19E1E8703A}" type="sibTrans" cxnId="{BB6058F1-3B11-4E72-83AD-A4BC76D17321}">
      <dgm:prSet/>
      <dgm:spPr/>
      <dgm:t>
        <a:bodyPr/>
        <a:lstStyle/>
        <a:p>
          <a:endParaRPr lang="en-US"/>
        </a:p>
      </dgm:t>
    </dgm:pt>
    <dgm:pt modelId="{251EB991-645B-4549-B42F-F57923A0E2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Grade must be within the range of 0 to 100.</a:t>
          </a:r>
        </a:p>
      </dgm:t>
    </dgm:pt>
    <dgm:pt modelId="{EEDB4C3B-C14D-48E0-83CF-0AFA85B8471D}" type="parTrans" cxnId="{3018066C-42AE-44D5-A88F-CA5A761427FF}">
      <dgm:prSet/>
      <dgm:spPr/>
      <dgm:t>
        <a:bodyPr/>
        <a:lstStyle/>
        <a:p>
          <a:endParaRPr lang="en-US"/>
        </a:p>
      </dgm:t>
    </dgm:pt>
    <dgm:pt modelId="{940059C3-6B56-4C55-8F52-2EB86ABCCD90}" type="sibTrans" cxnId="{3018066C-42AE-44D5-A88F-CA5A761427FF}">
      <dgm:prSet/>
      <dgm:spPr/>
      <dgm:t>
        <a:bodyPr/>
        <a:lstStyle/>
        <a:p>
          <a:endParaRPr lang="en-US"/>
        </a:p>
      </dgm:t>
    </dgm:pt>
    <dgm:pt modelId="{D80C9EFD-A37D-4ED5-BE78-2DFC9CB1F2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Minimum passing grade threshold of 40.</a:t>
          </a:r>
        </a:p>
      </dgm:t>
    </dgm:pt>
    <dgm:pt modelId="{874944D9-54AF-4792-8C81-0EF041E78C9A}" type="parTrans" cxnId="{E3F29CAB-B85D-4BBE-8864-FA457DBAD68A}">
      <dgm:prSet/>
      <dgm:spPr/>
      <dgm:t>
        <a:bodyPr/>
        <a:lstStyle/>
        <a:p>
          <a:endParaRPr lang="en-US"/>
        </a:p>
      </dgm:t>
    </dgm:pt>
    <dgm:pt modelId="{67D55B62-26B4-44BC-8666-6C9353BD26BB}" type="sibTrans" cxnId="{E3F29CAB-B85D-4BBE-8864-FA457DBAD68A}">
      <dgm:prSet/>
      <dgm:spPr/>
      <dgm:t>
        <a:bodyPr/>
        <a:lstStyle/>
        <a:p>
          <a:endParaRPr lang="en-US"/>
        </a:p>
      </dgm:t>
    </dgm:pt>
    <dgm:pt modelId="{1726DBF2-C390-4603-8AFD-AA00DF35C0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Comprehensive Error Handling:</a:t>
          </a:r>
          <a:endParaRPr lang="en-US"/>
        </a:p>
      </dgm:t>
    </dgm:pt>
    <dgm:pt modelId="{15B88E39-E81F-4F4B-9FF6-D91DB7FD93B8}" type="parTrans" cxnId="{F56C58B8-E6E2-49DB-B1AB-1CAC6DA2B7AB}">
      <dgm:prSet/>
      <dgm:spPr/>
      <dgm:t>
        <a:bodyPr/>
        <a:lstStyle/>
        <a:p>
          <a:endParaRPr lang="en-US"/>
        </a:p>
      </dgm:t>
    </dgm:pt>
    <dgm:pt modelId="{8145830A-D443-475E-AFFA-509AA9D927CA}" type="sibTrans" cxnId="{F56C58B8-E6E2-49DB-B1AB-1CAC6DA2B7AB}">
      <dgm:prSet/>
      <dgm:spPr/>
      <dgm:t>
        <a:bodyPr/>
        <a:lstStyle/>
        <a:p>
          <a:endParaRPr lang="en-US"/>
        </a:p>
      </dgm:t>
    </dgm:pt>
    <dgm:pt modelId="{F3590366-1BD1-4CCA-8ECD-046D83399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informative error messages for incorrect inputs.</a:t>
          </a:r>
        </a:p>
      </dgm:t>
    </dgm:pt>
    <dgm:pt modelId="{A2A9C867-4084-4C03-A5FC-F2238C118C5F}" type="parTrans" cxnId="{93CF372F-E9AC-46CA-9C00-0B68D49994D3}">
      <dgm:prSet/>
      <dgm:spPr/>
      <dgm:t>
        <a:bodyPr/>
        <a:lstStyle/>
        <a:p>
          <a:endParaRPr lang="en-US"/>
        </a:p>
      </dgm:t>
    </dgm:pt>
    <dgm:pt modelId="{5908CC47-BB66-4253-946F-EC0981C857BE}" type="sibTrans" cxnId="{93CF372F-E9AC-46CA-9C00-0B68D49994D3}">
      <dgm:prSet/>
      <dgm:spPr/>
      <dgm:t>
        <a:bodyPr/>
        <a:lstStyle/>
        <a:p>
          <a:endParaRPr lang="en-US"/>
        </a:p>
      </dgm:t>
    </dgm:pt>
    <dgm:pt modelId="{1AE9CC48-7033-478C-87CA-45717A017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Guides users through the data entry process to ensure compliance with criteria.</a:t>
          </a:r>
        </a:p>
      </dgm:t>
    </dgm:pt>
    <dgm:pt modelId="{F0BD13CB-8847-48EB-9CD4-831C5A5D796B}" type="parTrans" cxnId="{8D21B920-1C3C-4017-82B4-2A5EBB77337A}">
      <dgm:prSet/>
      <dgm:spPr/>
      <dgm:t>
        <a:bodyPr/>
        <a:lstStyle/>
        <a:p>
          <a:endParaRPr lang="en-US"/>
        </a:p>
      </dgm:t>
    </dgm:pt>
    <dgm:pt modelId="{6FBE50CA-C6DA-4B02-A3D4-5B986B2FAE83}" type="sibTrans" cxnId="{8D21B920-1C3C-4017-82B4-2A5EBB77337A}">
      <dgm:prSet/>
      <dgm:spPr/>
      <dgm:t>
        <a:bodyPr/>
        <a:lstStyle/>
        <a:p>
          <a:endParaRPr lang="en-US"/>
        </a:p>
      </dgm:t>
    </dgm:pt>
    <dgm:pt modelId="{1D96F433-D221-42BA-BEFF-3267502D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Enhances user experience by gracefully handling input errors within the application.</a:t>
          </a:r>
        </a:p>
      </dgm:t>
    </dgm:pt>
    <dgm:pt modelId="{3D342612-C804-4605-A307-E10B2EDAB351}" type="parTrans" cxnId="{6E328280-8BC2-4340-AF44-42092E763E4A}">
      <dgm:prSet/>
      <dgm:spPr/>
      <dgm:t>
        <a:bodyPr/>
        <a:lstStyle/>
        <a:p>
          <a:endParaRPr lang="en-US"/>
        </a:p>
      </dgm:t>
    </dgm:pt>
    <dgm:pt modelId="{C5B94F38-51D9-447B-B745-ED6399C21CEE}" type="sibTrans" cxnId="{6E328280-8BC2-4340-AF44-42092E763E4A}">
      <dgm:prSet/>
      <dgm:spPr/>
      <dgm:t>
        <a:bodyPr/>
        <a:lstStyle/>
        <a:p>
          <a:endParaRPr lang="en-US"/>
        </a:p>
      </dgm:t>
    </dgm:pt>
    <dgm:pt modelId="{ACE22A2E-3DF3-467C-BA8F-2EE3AF825E59}" type="pres">
      <dgm:prSet presAssocID="{0BFAB86A-C07C-48F7-BA07-063553F445EF}" presName="root" presStyleCnt="0">
        <dgm:presLayoutVars>
          <dgm:dir/>
          <dgm:resizeHandles val="exact"/>
        </dgm:presLayoutVars>
      </dgm:prSet>
      <dgm:spPr/>
    </dgm:pt>
    <dgm:pt modelId="{56C35DBE-69B8-49F7-AE90-1EEAFA26017A}" type="pres">
      <dgm:prSet presAssocID="{83C75D8C-F91A-4B50-8D7E-12ED93D94C5C}" presName="compNode" presStyleCnt="0"/>
      <dgm:spPr/>
    </dgm:pt>
    <dgm:pt modelId="{264FCD52-5617-4D7B-94F7-0BC689E1B6DF}" type="pres">
      <dgm:prSet presAssocID="{83C75D8C-F91A-4B50-8D7E-12ED93D94C5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60F15C-2CBF-4006-9C45-B5F3EBF70FB7}" type="pres">
      <dgm:prSet presAssocID="{83C75D8C-F91A-4B50-8D7E-12ED93D94C5C}" presName="iconSpace" presStyleCnt="0"/>
      <dgm:spPr/>
    </dgm:pt>
    <dgm:pt modelId="{4BAD6F4E-449B-4C68-805B-19757C8C02A7}" type="pres">
      <dgm:prSet presAssocID="{83C75D8C-F91A-4B50-8D7E-12ED93D94C5C}" presName="parTx" presStyleLbl="revTx" presStyleIdx="0" presStyleCnt="14">
        <dgm:presLayoutVars>
          <dgm:chMax val="0"/>
          <dgm:chPref val="0"/>
        </dgm:presLayoutVars>
      </dgm:prSet>
      <dgm:spPr/>
    </dgm:pt>
    <dgm:pt modelId="{13519E1D-EA9F-4118-B459-21CF8CD670C8}" type="pres">
      <dgm:prSet presAssocID="{83C75D8C-F91A-4B50-8D7E-12ED93D94C5C}" presName="txSpace" presStyleCnt="0"/>
      <dgm:spPr/>
    </dgm:pt>
    <dgm:pt modelId="{18B927EB-D663-433B-9034-DA6A52716B9C}" type="pres">
      <dgm:prSet presAssocID="{83C75D8C-F91A-4B50-8D7E-12ED93D94C5C}" presName="desTx" presStyleLbl="revTx" presStyleIdx="1" presStyleCnt="14">
        <dgm:presLayoutVars/>
      </dgm:prSet>
      <dgm:spPr/>
    </dgm:pt>
    <dgm:pt modelId="{1D42F14D-9187-4C6C-BAD4-FF84CCB1A561}" type="pres">
      <dgm:prSet presAssocID="{BE07ACD3-EE29-47EC-9A2D-85C7B132092C}" presName="sibTrans" presStyleCnt="0"/>
      <dgm:spPr/>
    </dgm:pt>
    <dgm:pt modelId="{2F890A4B-6257-41BE-AB4D-299DCA8128A0}" type="pres">
      <dgm:prSet presAssocID="{BC198BBD-5674-4055-847A-E48F4939D509}" presName="compNode" presStyleCnt="0"/>
      <dgm:spPr/>
    </dgm:pt>
    <dgm:pt modelId="{41EAE8C5-21BB-4955-9543-82958CB25076}" type="pres">
      <dgm:prSet presAssocID="{BC198BBD-5674-4055-847A-E48F4939D5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5DD775-D322-4F44-87CE-DB44619F6322}" type="pres">
      <dgm:prSet presAssocID="{BC198BBD-5674-4055-847A-E48F4939D509}" presName="iconSpace" presStyleCnt="0"/>
      <dgm:spPr/>
    </dgm:pt>
    <dgm:pt modelId="{43CC941A-E7FA-4142-B699-B3FDA348ECFC}" type="pres">
      <dgm:prSet presAssocID="{BC198BBD-5674-4055-847A-E48F4939D509}" presName="parTx" presStyleLbl="revTx" presStyleIdx="2" presStyleCnt="14">
        <dgm:presLayoutVars>
          <dgm:chMax val="0"/>
          <dgm:chPref val="0"/>
        </dgm:presLayoutVars>
      </dgm:prSet>
      <dgm:spPr/>
    </dgm:pt>
    <dgm:pt modelId="{454ED662-6359-49AF-B081-A59505F83F62}" type="pres">
      <dgm:prSet presAssocID="{BC198BBD-5674-4055-847A-E48F4939D509}" presName="txSpace" presStyleCnt="0"/>
      <dgm:spPr/>
    </dgm:pt>
    <dgm:pt modelId="{1CF2D31A-3113-4AF6-AF7C-4515914EB754}" type="pres">
      <dgm:prSet presAssocID="{BC198BBD-5674-4055-847A-E48F4939D509}" presName="desTx" presStyleLbl="revTx" presStyleIdx="3" presStyleCnt="14">
        <dgm:presLayoutVars/>
      </dgm:prSet>
      <dgm:spPr/>
    </dgm:pt>
    <dgm:pt modelId="{3CEA6BE5-5821-462B-ADF4-14C7546A17AF}" type="pres">
      <dgm:prSet presAssocID="{6CBD3F7F-E18B-4ED9-8E0A-D06B8458AAFF}" presName="sibTrans" presStyleCnt="0"/>
      <dgm:spPr/>
    </dgm:pt>
    <dgm:pt modelId="{99F920F2-9F8B-49A3-B574-E4A8B0F4EBE4}" type="pres">
      <dgm:prSet presAssocID="{D7FD0E54-628C-4442-84C6-58520507B3B1}" presName="compNode" presStyleCnt="0"/>
      <dgm:spPr/>
    </dgm:pt>
    <dgm:pt modelId="{E8F6D055-3922-4BC9-B326-CB7C3F90E4D8}" type="pres">
      <dgm:prSet presAssocID="{D7FD0E54-628C-4442-84C6-58520507B3B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70BE8AD-C1B4-4E86-A856-E4610DFB2600}" type="pres">
      <dgm:prSet presAssocID="{D7FD0E54-628C-4442-84C6-58520507B3B1}" presName="iconSpace" presStyleCnt="0"/>
      <dgm:spPr/>
    </dgm:pt>
    <dgm:pt modelId="{E5897E9E-0B46-4A44-BFFB-32746CF1BDE3}" type="pres">
      <dgm:prSet presAssocID="{D7FD0E54-628C-4442-84C6-58520507B3B1}" presName="parTx" presStyleLbl="revTx" presStyleIdx="4" presStyleCnt="14">
        <dgm:presLayoutVars>
          <dgm:chMax val="0"/>
          <dgm:chPref val="0"/>
        </dgm:presLayoutVars>
      </dgm:prSet>
      <dgm:spPr/>
    </dgm:pt>
    <dgm:pt modelId="{4F189008-A173-48AB-8EAC-55B021B7C82B}" type="pres">
      <dgm:prSet presAssocID="{D7FD0E54-628C-4442-84C6-58520507B3B1}" presName="txSpace" presStyleCnt="0"/>
      <dgm:spPr/>
    </dgm:pt>
    <dgm:pt modelId="{1524824D-0928-4D12-A067-EB323629F2DC}" type="pres">
      <dgm:prSet presAssocID="{D7FD0E54-628C-4442-84C6-58520507B3B1}" presName="desTx" presStyleLbl="revTx" presStyleIdx="5" presStyleCnt="14">
        <dgm:presLayoutVars/>
      </dgm:prSet>
      <dgm:spPr/>
    </dgm:pt>
    <dgm:pt modelId="{3BA77165-501A-4034-9FE5-2C97059CA693}" type="pres">
      <dgm:prSet presAssocID="{24F249B7-C819-4CFB-9A33-64EB284D5747}" presName="sibTrans" presStyleCnt="0"/>
      <dgm:spPr/>
    </dgm:pt>
    <dgm:pt modelId="{73EB6F38-D2B7-4719-9638-C0C1D79E9749}" type="pres">
      <dgm:prSet presAssocID="{2234F9B9-2EF5-49CB-99AF-C29688A86950}" presName="compNode" presStyleCnt="0"/>
      <dgm:spPr/>
    </dgm:pt>
    <dgm:pt modelId="{91C0E6CF-9BB3-4146-A5C5-E2423013DD15}" type="pres">
      <dgm:prSet presAssocID="{2234F9B9-2EF5-49CB-99AF-C29688A8695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7200850-5200-4160-A8BA-102135A43499}" type="pres">
      <dgm:prSet presAssocID="{2234F9B9-2EF5-49CB-99AF-C29688A86950}" presName="iconSpace" presStyleCnt="0"/>
      <dgm:spPr/>
    </dgm:pt>
    <dgm:pt modelId="{D84C7857-97E5-4DDC-A9A9-66717467E025}" type="pres">
      <dgm:prSet presAssocID="{2234F9B9-2EF5-49CB-99AF-C29688A86950}" presName="parTx" presStyleLbl="revTx" presStyleIdx="6" presStyleCnt="14">
        <dgm:presLayoutVars>
          <dgm:chMax val="0"/>
          <dgm:chPref val="0"/>
        </dgm:presLayoutVars>
      </dgm:prSet>
      <dgm:spPr/>
    </dgm:pt>
    <dgm:pt modelId="{67D13CB2-CF5C-4584-8A3A-1B0495E5185A}" type="pres">
      <dgm:prSet presAssocID="{2234F9B9-2EF5-49CB-99AF-C29688A86950}" presName="txSpace" presStyleCnt="0"/>
      <dgm:spPr/>
    </dgm:pt>
    <dgm:pt modelId="{BE4B0F19-21C6-4242-B66F-216EEC11B193}" type="pres">
      <dgm:prSet presAssocID="{2234F9B9-2EF5-49CB-99AF-C29688A86950}" presName="desTx" presStyleLbl="revTx" presStyleIdx="7" presStyleCnt="14">
        <dgm:presLayoutVars/>
      </dgm:prSet>
      <dgm:spPr/>
    </dgm:pt>
    <dgm:pt modelId="{97887C02-3002-4E51-9CD6-F1D008D013A1}" type="pres">
      <dgm:prSet presAssocID="{D5041A90-D443-43B6-B7E5-9BBEF9E71703}" presName="sibTrans" presStyleCnt="0"/>
      <dgm:spPr/>
    </dgm:pt>
    <dgm:pt modelId="{A2C1BB26-4D6B-4988-AAFE-7655678D42C1}" type="pres">
      <dgm:prSet presAssocID="{2395B18D-45CE-4DD0-ABB1-55DAE0E20F6E}" presName="compNode" presStyleCnt="0"/>
      <dgm:spPr/>
    </dgm:pt>
    <dgm:pt modelId="{A277502A-2533-4AC3-9B2D-681FC11877BB}" type="pres">
      <dgm:prSet presAssocID="{2395B18D-45CE-4DD0-ABB1-55DAE0E20F6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080115B-5429-450E-AFC7-92464A03D61B}" type="pres">
      <dgm:prSet presAssocID="{2395B18D-45CE-4DD0-ABB1-55DAE0E20F6E}" presName="iconSpace" presStyleCnt="0"/>
      <dgm:spPr/>
    </dgm:pt>
    <dgm:pt modelId="{D65A4E66-49D6-4156-B284-8A43F6018977}" type="pres">
      <dgm:prSet presAssocID="{2395B18D-45CE-4DD0-ABB1-55DAE0E20F6E}" presName="parTx" presStyleLbl="revTx" presStyleIdx="8" presStyleCnt="14">
        <dgm:presLayoutVars>
          <dgm:chMax val="0"/>
          <dgm:chPref val="0"/>
        </dgm:presLayoutVars>
      </dgm:prSet>
      <dgm:spPr/>
    </dgm:pt>
    <dgm:pt modelId="{CBF3ECCB-AD4E-4373-9BAB-92A58CEF7359}" type="pres">
      <dgm:prSet presAssocID="{2395B18D-45CE-4DD0-ABB1-55DAE0E20F6E}" presName="txSpace" presStyleCnt="0"/>
      <dgm:spPr/>
    </dgm:pt>
    <dgm:pt modelId="{F5CBBE24-2364-4583-A085-6312F45BBBA6}" type="pres">
      <dgm:prSet presAssocID="{2395B18D-45CE-4DD0-ABB1-55DAE0E20F6E}" presName="desTx" presStyleLbl="revTx" presStyleIdx="9" presStyleCnt="14">
        <dgm:presLayoutVars/>
      </dgm:prSet>
      <dgm:spPr/>
    </dgm:pt>
    <dgm:pt modelId="{14C9DBE2-2C62-4F1B-81D7-3751F5AB19FD}" type="pres">
      <dgm:prSet presAssocID="{D901B432-76E0-4074-B886-53995FC28380}" presName="sibTrans" presStyleCnt="0"/>
      <dgm:spPr/>
    </dgm:pt>
    <dgm:pt modelId="{8C2FAD5F-A651-4641-9CD8-0BE438EE0AFE}" type="pres">
      <dgm:prSet presAssocID="{9FC3B109-9DEC-4D9D-BE65-59DF8C4D7C87}" presName="compNode" presStyleCnt="0"/>
      <dgm:spPr/>
    </dgm:pt>
    <dgm:pt modelId="{F88CD906-7776-42BB-966F-DE0BE824EA3B}" type="pres">
      <dgm:prSet presAssocID="{9FC3B109-9DEC-4D9D-BE65-59DF8C4D7C8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63A5DBE-0C04-44CD-AF80-602A042A6235}" type="pres">
      <dgm:prSet presAssocID="{9FC3B109-9DEC-4D9D-BE65-59DF8C4D7C87}" presName="iconSpace" presStyleCnt="0"/>
      <dgm:spPr/>
    </dgm:pt>
    <dgm:pt modelId="{E9532476-46DC-4218-95A7-9FE5957B5252}" type="pres">
      <dgm:prSet presAssocID="{9FC3B109-9DEC-4D9D-BE65-59DF8C4D7C87}" presName="parTx" presStyleLbl="revTx" presStyleIdx="10" presStyleCnt="14">
        <dgm:presLayoutVars>
          <dgm:chMax val="0"/>
          <dgm:chPref val="0"/>
        </dgm:presLayoutVars>
      </dgm:prSet>
      <dgm:spPr/>
    </dgm:pt>
    <dgm:pt modelId="{009932E4-2950-4555-9505-9BAF149A2054}" type="pres">
      <dgm:prSet presAssocID="{9FC3B109-9DEC-4D9D-BE65-59DF8C4D7C87}" presName="txSpace" presStyleCnt="0"/>
      <dgm:spPr/>
    </dgm:pt>
    <dgm:pt modelId="{4BD2FDBA-170B-4F59-AF1F-78F8CD985C23}" type="pres">
      <dgm:prSet presAssocID="{9FC3B109-9DEC-4D9D-BE65-59DF8C4D7C87}" presName="desTx" presStyleLbl="revTx" presStyleIdx="11" presStyleCnt="14">
        <dgm:presLayoutVars/>
      </dgm:prSet>
      <dgm:spPr/>
    </dgm:pt>
    <dgm:pt modelId="{1FC1C1E3-439D-4555-8E09-8D21E196A0DA}" type="pres">
      <dgm:prSet presAssocID="{AA146889-3A7F-40A1-9048-EA19E1E8703A}" presName="sibTrans" presStyleCnt="0"/>
      <dgm:spPr/>
    </dgm:pt>
    <dgm:pt modelId="{276F7A16-CC9C-41D5-8DDA-22CFF627E4CD}" type="pres">
      <dgm:prSet presAssocID="{1726DBF2-C390-4603-8AFD-AA00DF35C075}" presName="compNode" presStyleCnt="0"/>
      <dgm:spPr/>
    </dgm:pt>
    <dgm:pt modelId="{BEB78D70-70CA-4FCD-B14A-6FDD1560D145}" type="pres">
      <dgm:prSet presAssocID="{1726DBF2-C390-4603-8AFD-AA00DF35C07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6253A10-C0C1-4834-A871-23F3B8AB8ABB}" type="pres">
      <dgm:prSet presAssocID="{1726DBF2-C390-4603-8AFD-AA00DF35C075}" presName="iconSpace" presStyleCnt="0"/>
      <dgm:spPr/>
    </dgm:pt>
    <dgm:pt modelId="{0E4FECB7-FC6E-4845-AC3A-2A92C3092819}" type="pres">
      <dgm:prSet presAssocID="{1726DBF2-C390-4603-8AFD-AA00DF35C075}" presName="parTx" presStyleLbl="revTx" presStyleIdx="12" presStyleCnt="14">
        <dgm:presLayoutVars>
          <dgm:chMax val="0"/>
          <dgm:chPref val="0"/>
        </dgm:presLayoutVars>
      </dgm:prSet>
      <dgm:spPr/>
    </dgm:pt>
    <dgm:pt modelId="{21270BE1-3B56-40DD-8C1E-0E9A5889B550}" type="pres">
      <dgm:prSet presAssocID="{1726DBF2-C390-4603-8AFD-AA00DF35C075}" presName="txSpace" presStyleCnt="0"/>
      <dgm:spPr/>
    </dgm:pt>
    <dgm:pt modelId="{59FE9B50-348C-481A-809A-EEC7BB7F2647}" type="pres">
      <dgm:prSet presAssocID="{1726DBF2-C390-4603-8AFD-AA00DF35C075}" presName="desTx" presStyleLbl="revTx" presStyleIdx="13" presStyleCnt="14">
        <dgm:presLayoutVars/>
      </dgm:prSet>
      <dgm:spPr/>
    </dgm:pt>
  </dgm:ptLst>
  <dgm:cxnLst>
    <dgm:cxn modelId="{AC685005-1F86-447C-AD0F-2850409D9356}" type="presOf" srcId="{F4857D94-A9A2-400A-9FC5-E53D08FEE92A}" destId="{1524824D-0928-4D12-A067-EB323629F2DC}" srcOrd="0" destOrd="2" presId="urn:microsoft.com/office/officeart/2018/5/layout/CenteredIconLabelDescriptionList"/>
    <dgm:cxn modelId="{3C1A8F06-9BE0-4FD0-B2DC-5B2126DDB4E5}" type="presOf" srcId="{2395B18D-45CE-4DD0-ABB1-55DAE0E20F6E}" destId="{D65A4E66-49D6-4156-B284-8A43F6018977}" srcOrd="0" destOrd="0" presId="urn:microsoft.com/office/officeart/2018/5/layout/CenteredIconLabelDescriptionList"/>
    <dgm:cxn modelId="{9316ED07-5330-48A2-B59F-97169AD98568}" type="presOf" srcId="{05654152-B4CE-4D42-9889-0F7A7FD31D37}" destId="{1524824D-0928-4D12-A067-EB323629F2DC}" srcOrd="0" destOrd="0" presId="urn:microsoft.com/office/officeart/2018/5/layout/CenteredIconLabelDescriptionList"/>
    <dgm:cxn modelId="{0F48110F-4C26-4C03-873C-F5CE6F8BE5F2}" srcId="{0BFAB86A-C07C-48F7-BA07-063553F445EF}" destId="{D7FD0E54-628C-4442-84C6-58520507B3B1}" srcOrd="2" destOrd="0" parTransId="{D991B3F9-B583-4688-9DEB-FB7574EB5696}" sibTransId="{24F249B7-C819-4CFB-9A33-64EB284D5747}"/>
    <dgm:cxn modelId="{4E8BA613-C508-45FB-BE2E-BE5F61060301}" srcId="{0BFAB86A-C07C-48F7-BA07-063553F445EF}" destId="{83C75D8C-F91A-4B50-8D7E-12ED93D94C5C}" srcOrd="0" destOrd="0" parTransId="{9A51E404-77C5-4326-8143-5CEA5C1531A5}" sibTransId="{BE07ACD3-EE29-47EC-9A2D-85C7B132092C}"/>
    <dgm:cxn modelId="{B8C4EB1B-B221-4272-9C45-4BA130E1E00A}" srcId="{2395B18D-45CE-4DD0-ABB1-55DAE0E20F6E}" destId="{24DE1935-7485-42A6-956F-1F9FB62A7799}" srcOrd="1" destOrd="0" parTransId="{3E48A4FA-B35D-49F1-8915-657B4D04C5B8}" sibTransId="{5813F7D7-8A38-4CE8-9973-19EFF0CBD973}"/>
    <dgm:cxn modelId="{9A416F1C-AFC8-4070-B8FF-37F694711CDE}" type="presOf" srcId="{ABFB783C-74B0-4710-AF8C-B6A56211B595}" destId="{BE4B0F19-21C6-4242-B66F-216EEC11B193}" srcOrd="0" destOrd="1" presId="urn:microsoft.com/office/officeart/2018/5/layout/CenteredIconLabelDescriptionList"/>
    <dgm:cxn modelId="{5218D01D-52BC-4C3C-9F9D-0454D71128A0}" srcId="{83C75D8C-F91A-4B50-8D7E-12ED93D94C5C}" destId="{634B4B6D-E78A-4714-A55F-28EDB92D66D4}" srcOrd="1" destOrd="0" parTransId="{18C04AF8-C5D6-42E3-BE36-A573AC74660D}" sibTransId="{351BEE67-7754-4906-91CC-FD0B9A69D739}"/>
    <dgm:cxn modelId="{D7479F1F-8E24-4954-9CE4-934ABB692AE8}" type="presOf" srcId="{83C75D8C-F91A-4B50-8D7E-12ED93D94C5C}" destId="{4BAD6F4E-449B-4C68-805B-19757C8C02A7}" srcOrd="0" destOrd="0" presId="urn:microsoft.com/office/officeart/2018/5/layout/CenteredIconLabelDescriptionList"/>
    <dgm:cxn modelId="{8D21B920-1C3C-4017-82B4-2A5EBB77337A}" srcId="{1726DBF2-C390-4603-8AFD-AA00DF35C075}" destId="{1AE9CC48-7033-478C-87CA-45717A017BD1}" srcOrd="1" destOrd="0" parTransId="{F0BD13CB-8847-48EB-9CD4-831C5A5D796B}" sibTransId="{6FBE50CA-C6DA-4B02-A3D4-5B986B2FAE83}"/>
    <dgm:cxn modelId="{2DA91023-21B9-4352-A4F5-C0D0719CDDAE}" srcId="{BC198BBD-5674-4055-847A-E48F4939D509}" destId="{8CCD03C0-7FEC-4726-AAE0-641EE27CB4B1}" srcOrd="0" destOrd="0" parTransId="{5EF0F644-7A62-4053-BB1A-DC6F7BFD118C}" sibTransId="{A66A8F13-52B7-495B-8B95-4BFDCA52A26B}"/>
    <dgm:cxn modelId="{423B8D2B-1B74-4C8F-B91C-31C8CD9A0314}" srcId="{2234F9B9-2EF5-49CB-99AF-C29688A86950}" destId="{ABFB783C-74B0-4710-AF8C-B6A56211B595}" srcOrd="1" destOrd="0" parTransId="{04727394-A298-4D3F-864F-0FC2AD036CC2}" sibTransId="{72A1FC4C-3F73-421E-B0F9-8B40223F9EAC}"/>
    <dgm:cxn modelId="{93CF372F-E9AC-46CA-9C00-0B68D49994D3}" srcId="{1726DBF2-C390-4603-8AFD-AA00DF35C075}" destId="{F3590366-1BD1-4CCA-8ECD-046D83399B0E}" srcOrd="0" destOrd="0" parTransId="{A2A9C867-4084-4C03-A5FC-F2238C118C5F}" sibTransId="{5908CC47-BB66-4253-946F-EC0981C857BE}"/>
    <dgm:cxn modelId="{3F5A0D3B-2A81-4DAD-9187-F6134963FB1E}" srcId="{83C75D8C-F91A-4B50-8D7E-12ED93D94C5C}" destId="{43B8DE0B-BFA1-4804-987A-02717ACAE7C5}" srcOrd="0" destOrd="0" parTransId="{AC5822FD-DA52-47F4-B2F5-079A7543E5F7}" sibTransId="{D0F95493-8BAE-47D5-8744-FECC24DD4F4C}"/>
    <dgm:cxn modelId="{DD89495D-2B6A-48B5-AEF6-8F182C6E16D8}" type="presOf" srcId="{43B8DE0B-BFA1-4804-987A-02717ACAE7C5}" destId="{18B927EB-D663-433B-9034-DA6A52716B9C}" srcOrd="0" destOrd="0" presId="urn:microsoft.com/office/officeart/2018/5/layout/CenteredIconLabelDescriptionList"/>
    <dgm:cxn modelId="{66D4EC60-C3C8-4170-8210-4F7A48D56907}" type="presOf" srcId="{BC198BBD-5674-4055-847A-E48F4939D509}" destId="{43CC941A-E7FA-4142-B699-B3FDA348ECFC}" srcOrd="0" destOrd="0" presId="urn:microsoft.com/office/officeart/2018/5/layout/CenteredIconLabelDescriptionList"/>
    <dgm:cxn modelId="{60831841-92C9-46C8-9CB0-BC233BE642C0}" type="presOf" srcId="{251EB991-645B-4549-B42F-F57923A0E237}" destId="{4BD2FDBA-170B-4F59-AF1F-78F8CD985C23}" srcOrd="0" destOrd="0" presId="urn:microsoft.com/office/officeart/2018/5/layout/CenteredIconLabelDescriptionList"/>
    <dgm:cxn modelId="{A19CEB45-8AA9-4D09-A8F4-8A56B7A54182}" srcId="{D7FD0E54-628C-4442-84C6-58520507B3B1}" destId="{8C9390C6-81F7-4758-902D-46E445AE6133}" srcOrd="1" destOrd="0" parTransId="{A5609FE0-17F3-48B1-9465-3D26B7B18FAB}" sibTransId="{A609A450-C227-4270-9363-C27C3E79EE9B}"/>
    <dgm:cxn modelId="{DB26606B-FBA0-4DBF-ABCA-B40CF3711F1A}" srcId="{D7FD0E54-628C-4442-84C6-58520507B3B1}" destId="{05654152-B4CE-4D42-9889-0F7A7FD31D37}" srcOrd="0" destOrd="0" parTransId="{92DC471C-DE8E-4935-8B47-F64B463F1150}" sibTransId="{2194AE1D-95B6-4DFC-B535-75350F452203}"/>
    <dgm:cxn modelId="{3018066C-42AE-44D5-A88F-CA5A761427FF}" srcId="{9FC3B109-9DEC-4D9D-BE65-59DF8C4D7C87}" destId="{251EB991-645B-4549-B42F-F57923A0E237}" srcOrd="0" destOrd="0" parTransId="{EEDB4C3B-C14D-48E0-83CF-0AFA85B8471D}" sibTransId="{940059C3-6B56-4C55-8F52-2EB86ABCCD90}"/>
    <dgm:cxn modelId="{34411B6F-C1D6-4C59-808D-CD9505815BE5}" type="presOf" srcId="{8CCD03C0-7FEC-4726-AAE0-641EE27CB4B1}" destId="{1CF2D31A-3113-4AF6-AF7C-4515914EB754}" srcOrd="0" destOrd="0" presId="urn:microsoft.com/office/officeart/2018/5/layout/CenteredIconLabelDescriptionList"/>
    <dgm:cxn modelId="{CAEE6D54-F382-4778-B2F2-345F8162AB67}" srcId="{D7FD0E54-628C-4442-84C6-58520507B3B1}" destId="{F4857D94-A9A2-400A-9FC5-E53D08FEE92A}" srcOrd="2" destOrd="0" parTransId="{87C3A39E-5F50-49CF-BF96-73437B4CAAA7}" sibTransId="{810FAF80-B183-4650-80FF-E7061BF11399}"/>
    <dgm:cxn modelId="{97C57755-0E31-402D-8152-518239F4D444}" type="presOf" srcId="{1D96F433-D221-42BA-BEFF-3267502DE51E}" destId="{59FE9B50-348C-481A-809A-EEC7BB7F2647}" srcOrd="0" destOrd="2" presId="urn:microsoft.com/office/officeart/2018/5/layout/CenteredIconLabelDescriptionList"/>
    <dgm:cxn modelId="{555D1879-27B1-4674-B385-D857F979072D}" type="presOf" srcId="{F3590366-1BD1-4CCA-8ECD-046D83399B0E}" destId="{59FE9B50-348C-481A-809A-EEC7BB7F2647}" srcOrd="0" destOrd="0" presId="urn:microsoft.com/office/officeart/2018/5/layout/CenteredIconLabelDescriptionList"/>
    <dgm:cxn modelId="{3D42225A-56F3-4289-8DDE-5AD6240497E8}" srcId="{2234F9B9-2EF5-49CB-99AF-C29688A86950}" destId="{72419E2B-9734-4D1E-9686-31BAF903CD29}" srcOrd="0" destOrd="0" parTransId="{5F55B947-C5B2-4932-8813-2E4BB8456E9B}" sibTransId="{726CEE2D-2F52-424D-84BD-73427334A70C}"/>
    <dgm:cxn modelId="{A52AC27E-162B-4B50-950C-57808D3679B0}" srcId="{2395B18D-45CE-4DD0-ABB1-55DAE0E20F6E}" destId="{EB98BBCC-09FB-4190-A7EC-6CDBF2FCE4EB}" srcOrd="0" destOrd="0" parTransId="{53329337-1DB0-4567-84C7-7E5075F69A36}" sibTransId="{1B296168-4529-4B39-A894-C24B36A24779}"/>
    <dgm:cxn modelId="{6E328280-8BC2-4340-AF44-42092E763E4A}" srcId="{1726DBF2-C390-4603-8AFD-AA00DF35C075}" destId="{1D96F433-D221-42BA-BEFF-3267502DE51E}" srcOrd="2" destOrd="0" parTransId="{3D342612-C804-4605-A307-E10B2EDAB351}" sibTransId="{C5B94F38-51D9-447B-B745-ED6399C21CEE}"/>
    <dgm:cxn modelId="{F3C76185-195F-48BD-B532-43F84C774537}" type="presOf" srcId="{EB98BBCC-09FB-4190-A7EC-6CDBF2FCE4EB}" destId="{F5CBBE24-2364-4583-A085-6312F45BBBA6}" srcOrd="0" destOrd="0" presId="urn:microsoft.com/office/officeart/2018/5/layout/CenteredIconLabelDescriptionList"/>
    <dgm:cxn modelId="{6F281788-234A-44C7-8269-1C2D124798B6}" type="presOf" srcId="{D7FD0E54-628C-4442-84C6-58520507B3B1}" destId="{E5897E9E-0B46-4A44-BFFB-32746CF1BDE3}" srcOrd="0" destOrd="0" presId="urn:microsoft.com/office/officeart/2018/5/layout/CenteredIconLabelDescriptionList"/>
    <dgm:cxn modelId="{E134ED8C-0AB0-4EF0-820A-70C22D89591A}" srcId="{0BFAB86A-C07C-48F7-BA07-063553F445EF}" destId="{2234F9B9-2EF5-49CB-99AF-C29688A86950}" srcOrd="3" destOrd="0" parTransId="{91006CBB-E371-4B19-8C76-B423A0B7DD44}" sibTransId="{D5041A90-D443-43B6-B7E5-9BBEF9E71703}"/>
    <dgm:cxn modelId="{62B2E597-D2AC-4F4D-A0E0-AEA54D9BBD47}" type="presOf" srcId="{2234F9B9-2EF5-49CB-99AF-C29688A86950}" destId="{D84C7857-97E5-4DDC-A9A9-66717467E025}" srcOrd="0" destOrd="0" presId="urn:microsoft.com/office/officeart/2018/5/layout/CenteredIconLabelDescriptionList"/>
    <dgm:cxn modelId="{2522639B-9A96-4DBB-B96F-198530A0E320}" type="presOf" srcId="{24DE1935-7485-42A6-956F-1F9FB62A7799}" destId="{F5CBBE24-2364-4583-A085-6312F45BBBA6}" srcOrd="0" destOrd="1" presId="urn:microsoft.com/office/officeart/2018/5/layout/CenteredIconLabelDescriptionList"/>
    <dgm:cxn modelId="{B446CC9E-FAEA-4F59-A97C-D76F6657001A}" type="presOf" srcId="{D80C9EFD-A37D-4ED5-BE78-2DFC9CB1F24D}" destId="{4BD2FDBA-170B-4F59-AF1F-78F8CD985C23}" srcOrd="0" destOrd="1" presId="urn:microsoft.com/office/officeart/2018/5/layout/CenteredIconLabelDescriptionList"/>
    <dgm:cxn modelId="{E3F29CAB-B85D-4BBE-8864-FA457DBAD68A}" srcId="{9FC3B109-9DEC-4D9D-BE65-59DF8C4D7C87}" destId="{D80C9EFD-A37D-4ED5-BE78-2DFC9CB1F24D}" srcOrd="1" destOrd="0" parTransId="{874944D9-54AF-4792-8C81-0EF041E78C9A}" sibTransId="{67D55B62-26B4-44BC-8666-6C9353BD26BB}"/>
    <dgm:cxn modelId="{F56C58B8-E6E2-49DB-B1AB-1CAC6DA2B7AB}" srcId="{0BFAB86A-C07C-48F7-BA07-063553F445EF}" destId="{1726DBF2-C390-4603-8AFD-AA00DF35C075}" srcOrd="6" destOrd="0" parTransId="{15B88E39-E81F-4F4B-9FF6-D91DB7FD93B8}" sibTransId="{8145830A-D443-475E-AFFA-509AA9D927CA}"/>
    <dgm:cxn modelId="{3D7768C3-CD08-45FF-BC4B-144245E2B3D2}" type="presOf" srcId="{0BFAB86A-C07C-48F7-BA07-063553F445EF}" destId="{ACE22A2E-3DF3-467C-BA8F-2EE3AF825E59}" srcOrd="0" destOrd="0" presId="urn:microsoft.com/office/officeart/2018/5/layout/CenteredIconLabelDescriptionList"/>
    <dgm:cxn modelId="{56B1D1C6-F802-4998-AEA4-B698DEA70838}" srcId="{0BFAB86A-C07C-48F7-BA07-063553F445EF}" destId="{BC198BBD-5674-4055-847A-E48F4939D509}" srcOrd="1" destOrd="0" parTransId="{29117DA9-EA3A-40DD-B053-03F6FE40D140}" sibTransId="{6CBD3F7F-E18B-4ED9-8E0A-D06B8458AAFF}"/>
    <dgm:cxn modelId="{5549EBCE-B6D7-4319-B8D8-8A38D1801D5A}" type="presOf" srcId="{1726DBF2-C390-4603-8AFD-AA00DF35C075}" destId="{0E4FECB7-FC6E-4845-AC3A-2A92C3092819}" srcOrd="0" destOrd="0" presId="urn:microsoft.com/office/officeart/2018/5/layout/CenteredIconLabelDescriptionList"/>
    <dgm:cxn modelId="{167580D0-9310-4B9A-9BB6-4C42F5E32C17}" type="presOf" srcId="{1AE9CC48-7033-478C-87CA-45717A017BD1}" destId="{59FE9B50-348C-481A-809A-EEC7BB7F2647}" srcOrd="0" destOrd="1" presId="urn:microsoft.com/office/officeart/2018/5/layout/CenteredIconLabelDescriptionList"/>
    <dgm:cxn modelId="{EC5E01DA-56CA-4A1D-8C0E-C2E13F7F90EC}" type="presOf" srcId="{8C9390C6-81F7-4758-902D-46E445AE6133}" destId="{1524824D-0928-4D12-A067-EB323629F2DC}" srcOrd="0" destOrd="1" presId="urn:microsoft.com/office/officeart/2018/5/layout/CenteredIconLabelDescriptionList"/>
    <dgm:cxn modelId="{2BA267E1-A83D-4C76-9405-ECBFB1F8C90D}" type="presOf" srcId="{72419E2B-9734-4D1E-9686-31BAF903CD29}" destId="{BE4B0F19-21C6-4242-B66F-216EEC11B193}" srcOrd="0" destOrd="0" presId="urn:microsoft.com/office/officeart/2018/5/layout/CenteredIconLabelDescriptionList"/>
    <dgm:cxn modelId="{EE19D4E1-DA30-49D5-BC4B-E482BB26BF55}" type="presOf" srcId="{9FC3B109-9DEC-4D9D-BE65-59DF8C4D7C87}" destId="{E9532476-46DC-4218-95A7-9FE5957B5252}" srcOrd="0" destOrd="0" presId="urn:microsoft.com/office/officeart/2018/5/layout/CenteredIconLabelDescriptionList"/>
    <dgm:cxn modelId="{C58E2CE7-C567-43A2-B5AD-B50CF30A1572}" type="presOf" srcId="{634B4B6D-E78A-4714-A55F-28EDB92D66D4}" destId="{18B927EB-D663-433B-9034-DA6A52716B9C}" srcOrd="0" destOrd="1" presId="urn:microsoft.com/office/officeart/2018/5/layout/CenteredIconLabelDescriptionList"/>
    <dgm:cxn modelId="{BB6058F1-3B11-4E72-83AD-A4BC76D17321}" srcId="{0BFAB86A-C07C-48F7-BA07-063553F445EF}" destId="{9FC3B109-9DEC-4D9D-BE65-59DF8C4D7C87}" srcOrd="5" destOrd="0" parTransId="{19754A26-4C85-4440-9087-51868B092843}" sibTransId="{AA146889-3A7F-40A1-9048-EA19E1E8703A}"/>
    <dgm:cxn modelId="{2393EDFA-BA31-41FE-9805-C10C58D82D20}" srcId="{0BFAB86A-C07C-48F7-BA07-063553F445EF}" destId="{2395B18D-45CE-4DD0-ABB1-55DAE0E20F6E}" srcOrd="4" destOrd="0" parTransId="{6163B53A-673B-4E24-B9E7-03C4B0E1EB66}" sibTransId="{D901B432-76E0-4074-B886-53995FC28380}"/>
    <dgm:cxn modelId="{06D3D462-BADB-498E-B418-9825F6429A37}" type="presParOf" srcId="{ACE22A2E-3DF3-467C-BA8F-2EE3AF825E59}" destId="{56C35DBE-69B8-49F7-AE90-1EEAFA26017A}" srcOrd="0" destOrd="0" presId="urn:microsoft.com/office/officeart/2018/5/layout/CenteredIconLabelDescriptionList"/>
    <dgm:cxn modelId="{B2B971EB-5318-4F98-892A-05DEDA644446}" type="presParOf" srcId="{56C35DBE-69B8-49F7-AE90-1EEAFA26017A}" destId="{264FCD52-5617-4D7B-94F7-0BC689E1B6DF}" srcOrd="0" destOrd="0" presId="urn:microsoft.com/office/officeart/2018/5/layout/CenteredIconLabelDescriptionList"/>
    <dgm:cxn modelId="{7DC4EF8E-D99C-4FB2-8434-71682659F5E0}" type="presParOf" srcId="{56C35DBE-69B8-49F7-AE90-1EEAFA26017A}" destId="{DB60F15C-2CBF-4006-9C45-B5F3EBF70FB7}" srcOrd="1" destOrd="0" presId="urn:microsoft.com/office/officeart/2018/5/layout/CenteredIconLabelDescriptionList"/>
    <dgm:cxn modelId="{B12278F2-55CB-400C-BA3F-7C685FFA8348}" type="presParOf" srcId="{56C35DBE-69B8-49F7-AE90-1EEAFA26017A}" destId="{4BAD6F4E-449B-4C68-805B-19757C8C02A7}" srcOrd="2" destOrd="0" presId="urn:microsoft.com/office/officeart/2018/5/layout/CenteredIconLabelDescriptionList"/>
    <dgm:cxn modelId="{5E274B3B-96C0-4889-A81D-697CE69D0886}" type="presParOf" srcId="{56C35DBE-69B8-49F7-AE90-1EEAFA26017A}" destId="{13519E1D-EA9F-4118-B459-21CF8CD670C8}" srcOrd="3" destOrd="0" presId="urn:microsoft.com/office/officeart/2018/5/layout/CenteredIconLabelDescriptionList"/>
    <dgm:cxn modelId="{D82B6F42-35D9-410C-BB70-C228177EB7F6}" type="presParOf" srcId="{56C35DBE-69B8-49F7-AE90-1EEAFA26017A}" destId="{18B927EB-D663-433B-9034-DA6A52716B9C}" srcOrd="4" destOrd="0" presId="urn:microsoft.com/office/officeart/2018/5/layout/CenteredIconLabelDescriptionList"/>
    <dgm:cxn modelId="{8EB8DA51-1318-44AD-97D5-E606FC5B4773}" type="presParOf" srcId="{ACE22A2E-3DF3-467C-BA8F-2EE3AF825E59}" destId="{1D42F14D-9187-4C6C-BAD4-FF84CCB1A561}" srcOrd="1" destOrd="0" presId="urn:microsoft.com/office/officeart/2018/5/layout/CenteredIconLabelDescriptionList"/>
    <dgm:cxn modelId="{EC9218B4-DE98-4589-8417-AD1A317749A7}" type="presParOf" srcId="{ACE22A2E-3DF3-467C-BA8F-2EE3AF825E59}" destId="{2F890A4B-6257-41BE-AB4D-299DCA8128A0}" srcOrd="2" destOrd="0" presId="urn:microsoft.com/office/officeart/2018/5/layout/CenteredIconLabelDescriptionList"/>
    <dgm:cxn modelId="{A0563F47-4D4D-4EC9-99C8-F8CBAD483095}" type="presParOf" srcId="{2F890A4B-6257-41BE-AB4D-299DCA8128A0}" destId="{41EAE8C5-21BB-4955-9543-82958CB25076}" srcOrd="0" destOrd="0" presId="urn:microsoft.com/office/officeart/2018/5/layout/CenteredIconLabelDescriptionList"/>
    <dgm:cxn modelId="{142B0FB8-C5FA-4DB9-B168-81013BD61B3B}" type="presParOf" srcId="{2F890A4B-6257-41BE-AB4D-299DCA8128A0}" destId="{F85DD775-D322-4F44-87CE-DB44619F6322}" srcOrd="1" destOrd="0" presId="urn:microsoft.com/office/officeart/2018/5/layout/CenteredIconLabelDescriptionList"/>
    <dgm:cxn modelId="{E437ECDB-B06A-4C30-8979-9C6D5028E327}" type="presParOf" srcId="{2F890A4B-6257-41BE-AB4D-299DCA8128A0}" destId="{43CC941A-E7FA-4142-B699-B3FDA348ECFC}" srcOrd="2" destOrd="0" presId="urn:microsoft.com/office/officeart/2018/5/layout/CenteredIconLabelDescriptionList"/>
    <dgm:cxn modelId="{89B7620F-5008-47EC-A16D-5E970804D110}" type="presParOf" srcId="{2F890A4B-6257-41BE-AB4D-299DCA8128A0}" destId="{454ED662-6359-49AF-B081-A59505F83F62}" srcOrd="3" destOrd="0" presId="urn:microsoft.com/office/officeart/2018/5/layout/CenteredIconLabelDescriptionList"/>
    <dgm:cxn modelId="{E194E2C1-B984-4BB4-8E6F-53BCFC8D4913}" type="presParOf" srcId="{2F890A4B-6257-41BE-AB4D-299DCA8128A0}" destId="{1CF2D31A-3113-4AF6-AF7C-4515914EB754}" srcOrd="4" destOrd="0" presId="urn:microsoft.com/office/officeart/2018/5/layout/CenteredIconLabelDescriptionList"/>
    <dgm:cxn modelId="{1C8A9F4F-10F5-44F0-B08A-07FA2AFD36CF}" type="presParOf" srcId="{ACE22A2E-3DF3-467C-BA8F-2EE3AF825E59}" destId="{3CEA6BE5-5821-462B-ADF4-14C7546A17AF}" srcOrd="3" destOrd="0" presId="urn:microsoft.com/office/officeart/2018/5/layout/CenteredIconLabelDescriptionList"/>
    <dgm:cxn modelId="{206C889E-6607-450E-AE16-8CFAAA9C9B3F}" type="presParOf" srcId="{ACE22A2E-3DF3-467C-BA8F-2EE3AF825E59}" destId="{99F920F2-9F8B-49A3-B574-E4A8B0F4EBE4}" srcOrd="4" destOrd="0" presId="urn:microsoft.com/office/officeart/2018/5/layout/CenteredIconLabelDescriptionList"/>
    <dgm:cxn modelId="{48F9CF29-DABA-4ECC-8060-AFB7384C73C5}" type="presParOf" srcId="{99F920F2-9F8B-49A3-B574-E4A8B0F4EBE4}" destId="{E8F6D055-3922-4BC9-B326-CB7C3F90E4D8}" srcOrd="0" destOrd="0" presId="urn:microsoft.com/office/officeart/2018/5/layout/CenteredIconLabelDescriptionList"/>
    <dgm:cxn modelId="{9E9CCF42-53C8-412F-BDA9-52FFA6695649}" type="presParOf" srcId="{99F920F2-9F8B-49A3-B574-E4A8B0F4EBE4}" destId="{F70BE8AD-C1B4-4E86-A856-E4610DFB2600}" srcOrd="1" destOrd="0" presId="urn:microsoft.com/office/officeart/2018/5/layout/CenteredIconLabelDescriptionList"/>
    <dgm:cxn modelId="{401ABAD2-30D6-4C4A-B04A-F7DAC4173B3F}" type="presParOf" srcId="{99F920F2-9F8B-49A3-B574-E4A8B0F4EBE4}" destId="{E5897E9E-0B46-4A44-BFFB-32746CF1BDE3}" srcOrd="2" destOrd="0" presId="urn:microsoft.com/office/officeart/2018/5/layout/CenteredIconLabelDescriptionList"/>
    <dgm:cxn modelId="{1531AC24-3118-4642-ADAE-B789981F80EE}" type="presParOf" srcId="{99F920F2-9F8B-49A3-B574-E4A8B0F4EBE4}" destId="{4F189008-A173-48AB-8EAC-55B021B7C82B}" srcOrd="3" destOrd="0" presId="urn:microsoft.com/office/officeart/2018/5/layout/CenteredIconLabelDescriptionList"/>
    <dgm:cxn modelId="{42A7868A-37B7-4721-8BDF-7E95B2CCCF08}" type="presParOf" srcId="{99F920F2-9F8B-49A3-B574-E4A8B0F4EBE4}" destId="{1524824D-0928-4D12-A067-EB323629F2DC}" srcOrd="4" destOrd="0" presId="urn:microsoft.com/office/officeart/2018/5/layout/CenteredIconLabelDescriptionList"/>
    <dgm:cxn modelId="{E0E7EE94-1724-40E9-A67B-A0F6A618C867}" type="presParOf" srcId="{ACE22A2E-3DF3-467C-BA8F-2EE3AF825E59}" destId="{3BA77165-501A-4034-9FE5-2C97059CA693}" srcOrd="5" destOrd="0" presId="urn:microsoft.com/office/officeart/2018/5/layout/CenteredIconLabelDescriptionList"/>
    <dgm:cxn modelId="{E5FC050F-9ECF-4884-8296-77E4BD007EF0}" type="presParOf" srcId="{ACE22A2E-3DF3-467C-BA8F-2EE3AF825E59}" destId="{73EB6F38-D2B7-4719-9638-C0C1D79E9749}" srcOrd="6" destOrd="0" presId="urn:microsoft.com/office/officeart/2018/5/layout/CenteredIconLabelDescriptionList"/>
    <dgm:cxn modelId="{6DFB3997-D81C-4AA2-ABF7-1254B5651BDA}" type="presParOf" srcId="{73EB6F38-D2B7-4719-9638-C0C1D79E9749}" destId="{91C0E6CF-9BB3-4146-A5C5-E2423013DD15}" srcOrd="0" destOrd="0" presId="urn:microsoft.com/office/officeart/2018/5/layout/CenteredIconLabelDescriptionList"/>
    <dgm:cxn modelId="{58115771-9DCF-4BB3-A509-C2D6F3DE0D42}" type="presParOf" srcId="{73EB6F38-D2B7-4719-9638-C0C1D79E9749}" destId="{47200850-5200-4160-A8BA-102135A43499}" srcOrd="1" destOrd="0" presId="urn:microsoft.com/office/officeart/2018/5/layout/CenteredIconLabelDescriptionList"/>
    <dgm:cxn modelId="{1F4489E3-3733-46DB-A5C2-4F61EB8A449E}" type="presParOf" srcId="{73EB6F38-D2B7-4719-9638-C0C1D79E9749}" destId="{D84C7857-97E5-4DDC-A9A9-66717467E025}" srcOrd="2" destOrd="0" presId="urn:microsoft.com/office/officeart/2018/5/layout/CenteredIconLabelDescriptionList"/>
    <dgm:cxn modelId="{67536DD2-3E47-40B8-96B3-BE18817B63AF}" type="presParOf" srcId="{73EB6F38-D2B7-4719-9638-C0C1D79E9749}" destId="{67D13CB2-CF5C-4584-8A3A-1B0495E5185A}" srcOrd="3" destOrd="0" presId="urn:microsoft.com/office/officeart/2018/5/layout/CenteredIconLabelDescriptionList"/>
    <dgm:cxn modelId="{75AB34C5-ADA9-422D-A754-A40F6ACD2A32}" type="presParOf" srcId="{73EB6F38-D2B7-4719-9638-C0C1D79E9749}" destId="{BE4B0F19-21C6-4242-B66F-216EEC11B193}" srcOrd="4" destOrd="0" presId="urn:microsoft.com/office/officeart/2018/5/layout/CenteredIconLabelDescriptionList"/>
    <dgm:cxn modelId="{ABB49A29-B1D5-47B4-B2C9-DF97D45716C3}" type="presParOf" srcId="{ACE22A2E-3DF3-467C-BA8F-2EE3AF825E59}" destId="{97887C02-3002-4E51-9CD6-F1D008D013A1}" srcOrd="7" destOrd="0" presId="urn:microsoft.com/office/officeart/2018/5/layout/CenteredIconLabelDescriptionList"/>
    <dgm:cxn modelId="{62458F33-3662-4BCB-B820-653D7D10B498}" type="presParOf" srcId="{ACE22A2E-3DF3-467C-BA8F-2EE3AF825E59}" destId="{A2C1BB26-4D6B-4988-AAFE-7655678D42C1}" srcOrd="8" destOrd="0" presId="urn:microsoft.com/office/officeart/2018/5/layout/CenteredIconLabelDescriptionList"/>
    <dgm:cxn modelId="{B794DE3D-8217-44E5-AD54-72CDED3CE52A}" type="presParOf" srcId="{A2C1BB26-4D6B-4988-AAFE-7655678D42C1}" destId="{A277502A-2533-4AC3-9B2D-681FC11877BB}" srcOrd="0" destOrd="0" presId="urn:microsoft.com/office/officeart/2018/5/layout/CenteredIconLabelDescriptionList"/>
    <dgm:cxn modelId="{896F4D75-2E7D-46DA-A2B0-EC0FBD455114}" type="presParOf" srcId="{A2C1BB26-4D6B-4988-AAFE-7655678D42C1}" destId="{B080115B-5429-450E-AFC7-92464A03D61B}" srcOrd="1" destOrd="0" presId="urn:microsoft.com/office/officeart/2018/5/layout/CenteredIconLabelDescriptionList"/>
    <dgm:cxn modelId="{9FF23435-0C2F-40C4-AC48-F6F42C66E841}" type="presParOf" srcId="{A2C1BB26-4D6B-4988-AAFE-7655678D42C1}" destId="{D65A4E66-49D6-4156-B284-8A43F6018977}" srcOrd="2" destOrd="0" presId="urn:microsoft.com/office/officeart/2018/5/layout/CenteredIconLabelDescriptionList"/>
    <dgm:cxn modelId="{9F1C855A-B48B-4073-9A26-52A40596B23F}" type="presParOf" srcId="{A2C1BB26-4D6B-4988-AAFE-7655678D42C1}" destId="{CBF3ECCB-AD4E-4373-9BAB-92A58CEF7359}" srcOrd="3" destOrd="0" presId="urn:microsoft.com/office/officeart/2018/5/layout/CenteredIconLabelDescriptionList"/>
    <dgm:cxn modelId="{4AD8F05E-271A-4D66-BFC4-75FFFE0A06C8}" type="presParOf" srcId="{A2C1BB26-4D6B-4988-AAFE-7655678D42C1}" destId="{F5CBBE24-2364-4583-A085-6312F45BBBA6}" srcOrd="4" destOrd="0" presId="urn:microsoft.com/office/officeart/2018/5/layout/CenteredIconLabelDescriptionList"/>
    <dgm:cxn modelId="{51BE308D-4D96-4D8D-870A-756B98DD95B1}" type="presParOf" srcId="{ACE22A2E-3DF3-467C-BA8F-2EE3AF825E59}" destId="{14C9DBE2-2C62-4F1B-81D7-3751F5AB19FD}" srcOrd="9" destOrd="0" presId="urn:microsoft.com/office/officeart/2018/5/layout/CenteredIconLabelDescriptionList"/>
    <dgm:cxn modelId="{F4DD9CAB-ADBC-410B-AED3-E105F80D4795}" type="presParOf" srcId="{ACE22A2E-3DF3-467C-BA8F-2EE3AF825E59}" destId="{8C2FAD5F-A651-4641-9CD8-0BE438EE0AFE}" srcOrd="10" destOrd="0" presId="urn:microsoft.com/office/officeart/2018/5/layout/CenteredIconLabelDescriptionList"/>
    <dgm:cxn modelId="{6828E14B-E427-4A05-92C8-54FCDF7EE171}" type="presParOf" srcId="{8C2FAD5F-A651-4641-9CD8-0BE438EE0AFE}" destId="{F88CD906-7776-42BB-966F-DE0BE824EA3B}" srcOrd="0" destOrd="0" presId="urn:microsoft.com/office/officeart/2018/5/layout/CenteredIconLabelDescriptionList"/>
    <dgm:cxn modelId="{CDC76BBC-0737-4C05-B992-38325DD44A03}" type="presParOf" srcId="{8C2FAD5F-A651-4641-9CD8-0BE438EE0AFE}" destId="{163A5DBE-0C04-44CD-AF80-602A042A6235}" srcOrd="1" destOrd="0" presId="urn:microsoft.com/office/officeart/2018/5/layout/CenteredIconLabelDescriptionList"/>
    <dgm:cxn modelId="{E957380B-5BB4-4096-AD72-2A33A688467E}" type="presParOf" srcId="{8C2FAD5F-A651-4641-9CD8-0BE438EE0AFE}" destId="{E9532476-46DC-4218-95A7-9FE5957B5252}" srcOrd="2" destOrd="0" presId="urn:microsoft.com/office/officeart/2018/5/layout/CenteredIconLabelDescriptionList"/>
    <dgm:cxn modelId="{FCA7A4FD-519B-483A-857F-AF8D3AEA020D}" type="presParOf" srcId="{8C2FAD5F-A651-4641-9CD8-0BE438EE0AFE}" destId="{009932E4-2950-4555-9505-9BAF149A2054}" srcOrd="3" destOrd="0" presId="urn:microsoft.com/office/officeart/2018/5/layout/CenteredIconLabelDescriptionList"/>
    <dgm:cxn modelId="{A073BC6F-186E-4A74-9CD0-EBA6E71A3B35}" type="presParOf" srcId="{8C2FAD5F-A651-4641-9CD8-0BE438EE0AFE}" destId="{4BD2FDBA-170B-4F59-AF1F-78F8CD985C23}" srcOrd="4" destOrd="0" presId="urn:microsoft.com/office/officeart/2018/5/layout/CenteredIconLabelDescriptionList"/>
    <dgm:cxn modelId="{DED635C7-C31E-4F5A-9674-E68188B60177}" type="presParOf" srcId="{ACE22A2E-3DF3-467C-BA8F-2EE3AF825E59}" destId="{1FC1C1E3-439D-4555-8E09-8D21E196A0DA}" srcOrd="11" destOrd="0" presId="urn:microsoft.com/office/officeart/2018/5/layout/CenteredIconLabelDescriptionList"/>
    <dgm:cxn modelId="{82022D7C-C57E-4B4F-98DF-F75A52A9D28C}" type="presParOf" srcId="{ACE22A2E-3DF3-467C-BA8F-2EE3AF825E59}" destId="{276F7A16-CC9C-41D5-8DDA-22CFF627E4CD}" srcOrd="12" destOrd="0" presId="urn:microsoft.com/office/officeart/2018/5/layout/CenteredIconLabelDescriptionList"/>
    <dgm:cxn modelId="{DD440C19-81B9-4E3E-8D11-12A38E11B845}" type="presParOf" srcId="{276F7A16-CC9C-41D5-8DDA-22CFF627E4CD}" destId="{BEB78D70-70CA-4FCD-B14A-6FDD1560D145}" srcOrd="0" destOrd="0" presId="urn:microsoft.com/office/officeart/2018/5/layout/CenteredIconLabelDescriptionList"/>
    <dgm:cxn modelId="{3E951D8F-BC58-459B-9959-D75455947BBC}" type="presParOf" srcId="{276F7A16-CC9C-41D5-8DDA-22CFF627E4CD}" destId="{16253A10-C0C1-4834-A871-23F3B8AB8ABB}" srcOrd="1" destOrd="0" presId="urn:microsoft.com/office/officeart/2018/5/layout/CenteredIconLabelDescriptionList"/>
    <dgm:cxn modelId="{3CC5C56E-7041-4737-91EC-0F8C1728E9EC}" type="presParOf" srcId="{276F7A16-CC9C-41D5-8DDA-22CFF627E4CD}" destId="{0E4FECB7-FC6E-4845-AC3A-2A92C3092819}" srcOrd="2" destOrd="0" presId="urn:microsoft.com/office/officeart/2018/5/layout/CenteredIconLabelDescriptionList"/>
    <dgm:cxn modelId="{45F0D956-3114-4434-B864-8EBFA3342B7C}" type="presParOf" srcId="{276F7A16-CC9C-41D5-8DDA-22CFF627E4CD}" destId="{21270BE1-3B56-40DD-8C1E-0E9A5889B550}" srcOrd="3" destOrd="0" presId="urn:microsoft.com/office/officeart/2018/5/layout/CenteredIconLabelDescriptionList"/>
    <dgm:cxn modelId="{AA052727-1BCE-4EB8-8D23-D7BFB7339E0F}" type="presParOf" srcId="{276F7A16-CC9C-41D5-8DDA-22CFF627E4CD}" destId="{59FE9B50-348C-481A-809A-EEC7BB7F264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5F24F4-5439-47A0-9743-17BD6705BC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7585C9-D024-407C-A690-40910AE92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GPA Calculation Process:</a:t>
          </a:r>
          <a:endParaRPr lang="en-US"/>
        </a:p>
      </dgm:t>
    </dgm:pt>
    <dgm:pt modelId="{7675C334-DFE4-44EA-A08E-DAB86F83FB8B}" type="parTrans" cxnId="{D7D0A8E9-5133-4686-95C7-D9AE7278318D}">
      <dgm:prSet/>
      <dgm:spPr/>
      <dgm:t>
        <a:bodyPr/>
        <a:lstStyle/>
        <a:p>
          <a:endParaRPr lang="en-US"/>
        </a:p>
      </dgm:t>
    </dgm:pt>
    <dgm:pt modelId="{03D3418F-40B8-4318-96E1-42D598638AB6}" type="sibTrans" cxnId="{D7D0A8E9-5133-4686-95C7-D9AE7278318D}">
      <dgm:prSet/>
      <dgm:spPr/>
      <dgm:t>
        <a:bodyPr/>
        <a:lstStyle/>
        <a:p>
          <a:endParaRPr lang="en-US"/>
        </a:p>
      </dgm:t>
    </dgm:pt>
    <dgm:pt modelId="{460E7216-A3D7-4210-A731-DEB6E730A0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Utilizes a weighted average method to calculate GPA for each student.</a:t>
          </a:r>
        </a:p>
      </dgm:t>
    </dgm:pt>
    <dgm:pt modelId="{B037BEB1-DD4C-4D6F-BD07-4424F8BC3637}" type="parTrans" cxnId="{6CA0F7E1-3833-4FA7-AE2A-881D7471D1F1}">
      <dgm:prSet/>
      <dgm:spPr/>
      <dgm:t>
        <a:bodyPr/>
        <a:lstStyle/>
        <a:p>
          <a:endParaRPr lang="en-US"/>
        </a:p>
      </dgm:t>
    </dgm:pt>
    <dgm:pt modelId="{F49EB212-9F5A-4B27-9F74-F4A02A501225}" type="sibTrans" cxnId="{6CA0F7E1-3833-4FA7-AE2A-881D7471D1F1}">
      <dgm:prSet/>
      <dgm:spPr/>
      <dgm:t>
        <a:bodyPr/>
        <a:lstStyle/>
        <a:p>
          <a:endParaRPr lang="en-US"/>
        </a:p>
      </dgm:t>
    </dgm:pt>
    <dgm:pt modelId="{AC3C44B6-4B37-409E-90C2-61BC25DCC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Incorporates grades obtained in individual subjects and their corresponding credit hours.</a:t>
          </a:r>
        </a:p>
      </dgm:t>
    </dgm:pt>
    <dgm:pt modelId="{0F588EB2-DE13-4C07-9CD3-7C4628585538}" type="parTrans" cxnId="{3B7B51EF-8121-41A5-8C36-7584E6559C24}">
      <dgm:prSet/>
      <dgm:spPr/>
      <dgm:t>
        <a:bodyPr/>
        <a:lstStyle/>
        <a:p>
          <a:endParaRPr lang="en-US"/>
        </a:p>
      </dgm:t>
    </dgm:pt>
    <dgm:pt modelId="{91C397FA-4879-486F-BD43-4F83A491AADB}" type="sibTrans" cxnId="{3B7B51EF-8121-41A5-8C36-7584E6559C24}">
      <dgm:prSet/>
      <dgm:spPr/>
      <dgm:t>
        <a:bodyPr/>
        <a:lstStyle/>
        <a:p>
          <a:endParaRPr lang="en-US"/>
        </a:p>
      </dgm:t>
    </dgm:pt>
    <dgm:pt modelId="{98C3DEB5-EA21-49C5-BD17-FE0D5EF63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Formula: GPA =∑(Grade × Credit Hours)Total Credit Hours GPA= Total Credit Hours∑(</a:t>
          </a:r>
          <a:r>
            <a:rPr lang="en-US" dirty="0" err="1"/>
            <a:t>Grade×Credit</a:t>
          </a:r>
          <a:r>
            <a:rPr lang="en-US" dirty="0"/>
            <a:t> Hours)</a:t>
          </a:r>
        </a:p>
      </dgm:t>
    </dgm:pt>
    <dgm:pt modelId="{0977ED65-9E26-4E76-B208-E6FD53766B4E}" type="parTrans" cxnId="{C4FCFF5D-5B7F-4F0A-B635-5D29E8BD586E}">
      <dgm:prSet/>
      <dgm:spPr/>
      <dgm:t>
        <a:bodyPr/>
        <a:lstStyle/>
        <a:p>
          <a:endParaRPr lang="en-US"/>
        </a:p>
      </dgm:t>
    </dgm:pt>
    <dgm:pt modelId="{4735DB6D-6E70-4876-A6D4-F6A3AA4EE5E3}" type="sibTrans" cxnId="{C4FCFF5D-5B7F-4F0A-B635-5D29E8BD586E}">
      <dgm:prSet/>
      <dgm:spPr/>
      <dgm:t>
        <a:bodyPr/>
        <a:lstStyle/>
        <a:p>
          <a:endParaRPr lang="en-US"/>
        </a:p>
      </dgm:t>
    </dgm:pt>
    <dgm:pt modelId="{D59A7BAF-1E88-451E-8278-D29B81D2D5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Grade Validation:</a:t>
          </a:r>
          <a:endParaRPr lang="en-US" dirty="0"/>
        </a:p>
      </dgm:t>
    </dgm:pt>
    <dgm:pt modelId="{BCCB91C9-1D22-4C49-AF24-46545E21F8FD}" type="parTrans" cxnId="{34A09F28-87CB-4F6E-A146-9B2A9C447C1F}">
      <dgm:prSet/>
      <dgm:spPr/>
      <dgm:t>
        <a:bodyPr/>
        <a:lstStyle/>
        <a:p>
          <a:endParaRPr lang="en-US"/>
        </a:p>
      </dgm:t>
    </dgm:pt>
    <dgm:pt modelId="{47628DAA-F4CF-495F-B452-4D8FCC6AF29F}" type="sibTrans" cxnId="{34A09F28-87CB-4F6E-A146-9B2A9C447C1F}">
      <dgm:prSet/>
      <dgm:spPr/>
      <dgm:t>
        <a:bodyPr/>
        <a:lstStyle/>
        <a:p>
          <a:endParaRPr lang="en-US"/>
        </a:p>
      </dgm:t>
    </dgm:pt>
    <dgm:pt modelId="{21659FAF-E221-43D7-AD7F-F5ACFE367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Validates each grade entry to ensure it falls within the valid range of 0 to 100.</a:t>
          </a:r>
        </a:p>
      </dgm:t>
    </dgm:pt>
    <dgm:pt modelId="{9903F8F6-F370-4D06-AAAD-02984314BA7B}" type="parTrans" cxnId="{D100EB71-3F1A-4E56-9364-FC221D30EF30}">
      <dgm:prSet/>
      <dgm:spPr/>
      <dgm:t>
        <a:bodyPr/>
        <a:lstStyle/>
        <a:p>
          <a:endParaRPr lang="en-US"/>
        </a:p>
      </dgm:t>
    </dgm:pt>
    <dgm:pt modelId="{8A3E917B-E6C5-45CF-85CE-2F748B5042F5}" type="sibTrans" cxnId="{D100EB71-3F1A-4E56-9364-FC221D30EF30}">
      <dgm:prSet/>
      <dgm:spPr/>
      <dgm:t>
        <a:bodyPr/>
        <a:lstStyle/>
        <a:p>
          <a:endParaRPr lang="en-US"/>
        </a:p>
      </dgm:t>
    </dgm:pt>
    <dgm:pt modelId="{80D091A3-4A77-4746-879C-56A6DD29F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Implements a minimum passing grade threshold of 40% to maintain academic standards.</a:t>
          </a:r>
        </a:p>
      </dgm:t>
    </dgm:pt>
    <dgm:pt modelId="{729D35E6-E94D-4687-BC5E-250440ACCAE4}" type="parTrans" cxnId="{85594380-1510-4096-BE4F-35E7A15E0E9A}">
      <dgm:prSet/>
      <dgm:spPr/>
      <dgm:t>
        <a:bodyPr/>
        <a:lstStyle/>
        <a:p>
          <a:endParaRPr lang="en-US"/>
        </a:p>
      </dgm:t>
    </dgm:pt>
    <dgm:pt modelId="{5F7BED06-AC94-42F9-92BD-317E0B520060}" type="sibTrans" cxnId="{85594380-1510-4096-BE4F-35E7A15E0E9A}">
      <dgm:prSet/>
      <dgm:spPr/>
      <dgm:t>
        <a:bodyPr/>
        <a:lstStyle/>
        <a:p>
          <a:endParaRPr lang="en-US"/>
        </a:p>
      </dgm:t>
    </dgm:pt>
    <dgm:pt modelId="{60895A7F-B0C2-4725-819F-79F77F0DD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clear error messages for invalid grades, guiding admins to correct their input.</a:t>
          </a:r>
        </a:p>
      </dgm:t>
    </dgm:pt>
    <dgm:pt modelId="{41031E97-CB4C-43B2-8554-F85853E45957}" type="parTrans" cxnId="{344EA9C3-35E6-469E-A83B-E3F36D61F4C0}">
      <dgm:prSet/>
      <dgm:spPr/>
      <dgm:t>
        <a:bodyPr/>
        <a:lstStyle/>
        <a:p>
          <a:endParaRPr lang="en-US"/>
        </a:p>
      </dgm:t>
    </dgm:pt>
    <dgm:pt modelId="{2AF91BF3-B5F1-4072-B56E-48D91A999863}" type="sibTrans" cxnId="{344EA9C3-35E6-469E-A83B-E3F36D61F4C0}">
      <dgm:prSet/>
      <dgm:spPr/>
      <dgm:t>
        <a:bodyPr/>
        <a:lstStyle/>
        <a:p>
          <a:endParaRPr lang="en-US"/>
        </a:p>
      </dgm:t>
    </dgm:pt>
    <dgm:pt modelId="{D872EB89-33C5-4F66-B275-91D705FC31C3}" type="pres">
      <dgm:prSet presAssocID="{415F24F4-5439-47A0-9743-17BD6705BC1F}" presName="root" presStyleCnt="0">
        <dgm:presLayoutVars>
          <dgm:dir/>
          <dgm:resizeHandles val="exact"/>
        </dgm:presLayoutVars>
      </dgm:prSet>
      <dgm:spPr/>
    </dgm:pt>
    <dgm:pt modelId="{71A33102-E949-4C5D-AE5B-FD7E32E38470}" type="pres">
      <dgm:prSet presAssocID="{E77585C9-D024-407C-A690-40910AE92A53}" presName="compNode" presStyleCnt="0"/>
      <dgm:spPr/>
    </dgm:pt>
    <dgm:pt modelId="{57342F68-5A45-41BA-955D-DA02D851AD15}" type="pres">
      <dgm:prSet presAssocID="{E77585C9-D024-407C-A690-40910AE92A53}" presName="bgRect" presStyleLbl="bgShp" presStyleIdx="0" presStyleCnt="2" custScaleY="189806" custLinFactNeighborX="-5" custLinFactNeighborY="-44981"/>
      <dgm:spPr/>
    </dgm:pt>
    <dgm:pt modelId="{7C0596F1-9167-410E-B148-7B9AB7597BCD}" type="pres">
      <dgm:prSet presAssocID="{E77585C9-D024-407C-A690-40910AE92A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B97F558-087E-4412-9CB8-0901D86B8E0F}" type="pres">
      <dgm:prSet presAssocID="{E77585C9-D024-407C-A690-40910AE92A53}" presName="spaceRect" presStyleCnt="0"/>
      <dgm:spPr/>
    </dgm:pt>
    <dgm:pt modelId="{67980710-C505-4277-BA00-9F3214D60570}" type="pres">
      <dgm:prSet presAssocID="{E77585C9-D024-407C-A690-40910AE92A53}" presName="parTx" presStyleLbl="revTx" presStyleIdx="0" presStyleCnt="4">
        <dgm:presLayoutVars>
          <dgm:chMax val="0"/>
          <dgm:chPref val="0"/>
        </dgm:presLayoutVars>
      </dgm:prSet>
      <dgm:spPr/>
    </dgm:pt>
    <dgm:pt modelId="{71CB7303-38D7-4651-B6C7-EA2A9E0BA8B9}" type="pres">
      <dgm:prSet presAssocID="{E77585C9-D024-407C-A690-40910AE92A53}" presName="desTx" presStyleLbl="revTx" presStyleIdx="1" presStyleCnt="4">
        <dgm:presLayoutVars/>
      </dgm:prSet>
      <dgm:spPr/>
    </dgm:pt>
    <dgm:pt modelId="{07CAE7A0-C84F-4EE8-96D3-AF1EEF95696C}" type="pres">
      <dgm:prSet presAssocID="{03D3418F-40B8-4318-96E1-42D598638AB6}" presName="sibTrans" presStyleCnt="0"/>
      <dgm:spPr/>
    </dgm:pt>
    <dgm:pt modelId="{F8A4F801-6B89-459B-AC9F-D0B741727C07}" type="pres">
      <dgm:prSet presAssocID="{D59A7BAF-1E88-451E-8278-D29B81D2D5BA}" presName="compNode" presStyleCnt="0"/>
      <dgm:spPr/>
    </dgm:pt>
    <dgm:pt modelId="{3AF60724-3A7E-442E-9F39-483C4BBB1E5F}" type="pres">
      <dgm:prSet presAssocID="{D59A7BAF-1E88-451E-8278-D29B81D2D5BA}" presName="bgRect" presStyleLbl="bgShp" presStyleIdx="1" presStyleCnt="2" custScaleY="176251"/>
      <dgm:spPr/>
    </dgm:pt>
    <dgm:pt modelId="{11B40D5B-E366-4A2D-8BC8-44CBE9B9C16D}" type="pres">
      <dgm:prSet presAssocID="{D59A7BAF-1E88-451E-8278-D29B81D2D5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073BAF0-5DFF-4A61-94F6-6FE6304C4DF0}" type="pres">
      <dgm:prSet presAssocID="{D59A7BAF-1E88-451E-8278-D29B81D2D5BA}" presName="spaceRect" presStyleCnt="0"/>
      <dgm:spPr/>
    </dgm:pt>
    <dgm:pt modelId="{1B4F3A2D-D8A6-41E8-93F0-4932FD099A59}" type="pres">
      <dgm:prSet presAssocID="{D59A7BAF-1E88-451E-8278-D29B81D2D5BA}" presName="parTx" presStyleLbl="revTx" presStyleIdx="2" presStyleCnt="4">
        <dgm:presLayoutVars>
          <dgm:chMax val="0"/>
          <dgm:chPref val="0"/>
        </dgm:presLayoutVars>
      </dgm:prSet>
      <dgm:spPr/>
    </dgm:pt>
    <dgm:pt modelId="{F9800466-D4AF-4041-969C-5785B6C19874}" type="pres">
      <dgm:prSet presAssocID="{D59A7BAF-1E88-451E-8278-D29B81D2D5BA}" presName="desTx" presStyleLbl="revTx" presStyleIdx="3" presStyleCnt="4">
        <dgm:presLayoutVars/>
      </dgm:prSet>
      <dgm:spPr/>
    </dgm:pt>
  </dgm:ptLst>
  <dgm:cxnLst>
    <dgm:cxn modelId="{EBCCA825-E087-4489-B27E-127B852544C2}" type="presOf" srcId="{D59A7BAF-1E88-451E-8278-D29B81D2D5BA}" destId="{1B4F3A2D-D8A6-41E8-93F0-4932FD099A59}" srcOrd="0" destOrd="0" presId="urn:microsoft.com/office/officeart/2018/2/layout/IconVerticalSolidList"/>
    <dgm:cxn modelId="{34A09F28-87CB-4F6E-A146-9B2A9C447C1F}" srcId="{415F24F4-5439-47A0-9743-17BD6705BC1F}" destId="{D59A7BAF-1E88-451E-8278-D29B81D2D5BA}" srcOrd="1" destOrd="0" parTransId="{BCCB91C9-1D22-4C49-AF24-46545E21F8FD}" sibTransId="{47628DAA-F4CF-495F-B452-4D8FCC6AF29F}"/>
    <dgm:cxn modelId="{C4FCFF5D-5B7F-4F0A-B635-5D29E8BD586E}" srcId="{E77585C9-D024-407C-A690-40910AE92A53}" destId="{98C3DEB5-EA21-49C5-BD17-FE0D5EF633A7}" srcOrd="2" destOrd="0" parTransId="{0977ED65-9E26-4E76-B208-E6FD53766B4E}" sibTransId="{4735DB6D-6E70-4876-A6D4-F6A3AA4EE5E3}"/>
    <dgm:cxn modelId="{D100EB71-3F1A-4E56-9364-FC221D30EF30}" srcId="{D59A7BAF-1E88-451E-8278-D29B81D2D5BA}" destId="{21659FAF-E221-43D7-AD7F-F5ACFE367512}" srcOrd="0" destOrd="0" parTransId="{9903F8F6-F370-4D06-AAAD-02984314BA7B}" sibTransId="{8A3E917B-E6C5-45CF-85CE-2F748B5042F5}"/>
    <dgm:cxn modelId="{17CD3575-8661-4AAE-81EA-92E953D8FB9B}" type="presOf" srcId="{60895A7F-B0C2-4725-819F-79F77F0DD4DE}" destId="{F9800466-D4AF-4041-969C-5785B6C19874}" srcOrd="0" destOrd="2" presId="urn:microsoft.com/office/officeart/2018/2/layout/IconVerticalSolidList"/>
    <dgm:cxn modelId="{B6482477-B335-40C8-A75F-B4FCC9B079BB}" type="presOf" srcId="{21659FAF-E221-43D7-AD7F-F5ACFE367512}" destId="{F9800466-D4AF-4041-969C-5785B6C19874}" srcOrd="0" destOrd="0" presId="urn:microsoft.com/office/officeart/2018/2/layout/IconVerticalSolidList"/>
    <dgm:cxn modelId="{85594380-1510-4096-BE4F-35E7A15E0E9A}" srcId="{D59A7BAF-1E88-451E-8278-D29B81D2D5BA}" destId="{80D091A3-4A77-4746-879C-56A6DD29FFD7}" srcOrd="1" destOrd="0" parTransId="{729D35E6-E94D-4687-BC5E-250440ACCAE4}" sibTransId="{5F7BED06-AC94-42F9-92BD-317E0B520060}"/>
    <dgm:cxn modelId="{0BB62899-F6EC-4361-B0BF-96E738205C3F}" type="presOf" srcId="{460E7216-A3D7-4210-A731-DEB6E730A058}" destId="{71CB7303-38D7-4651-B6C7-EA2A9E0BA8B9}" srcOrd="0" destOrd="0" presId="urn:microsoft.com/office/officeart/2018/2/layout/IconVerticalSolidList"/>
    <dgm:cxn modelId="{D10B2AA1-EAEC-4124-BC1E-E0D79D355EC1}" type="presOf" srcId="{415F24F4-5439-47A0-9743-17BD6705BC1F}" destId="{D872EB89-33C5-4F66-B275-91D705FC31C3}" srcOrd="0" destOrd="0" presId="urn:microsoft.com/office/officeart/2018/2/layout/IconVerticalSolidList"/>
    <dgm:cxn modelId="{AB5BC4AE-9970-42E1-AA73-54A8D309166F}" type="presOf" srcId="{AC3C44B6-4B37-409E-90C2-61BC25DCC17B}" destId="{71CB7303-38D7-4651-B6C7-EA2A9E0BA8B9}" srcOrd="0" destOrd="1" presId="urn:microsoft.com/office/officeart/2018/2/layout/IconVerticalSolidList"/>
    <dgm:cxn modelId="{326F2FB0-EF05-4A7C-9D8E-7F9ED1A2EF7B}" type="presOf" srcId="{98C3DEB5-EA21-49C5-BD17-FE0D5EF633A7}" destId="{71CB7303-38D7-4651-B6C7-EA2A9E0BA8B9}" srcOrd="0" destOrd="2" presId="urn:microsoft.com/office/officeart/2018/2/layout/IconVerticalSolidList"/>
    <dgm:cxn modelId="{344EA9C3-35E6-469E-A83B-E3F36D61F4C0}" srcId="{D59A7BAF-1E88-451E-8278-D29B81D2D5BA}" destId="{60895A7F-B0C2-4725-819F-79F77F0DD4DE}" srcOrd="2" destOrd="0" parTransId="{41031E97-CB4C-43B2-8554-F85853E45957}" sibTransId="{2AF91BF3-B5F1-4072-B56E-48D91A999863}"/>
    <dgm:cxn modelId="{04B1FCCF-8029-4C3D-8C93-C087386A3844}" type="presOf" srcId="{E77585C9-D024-407C-A690-40910AE92A53}" destId="{67980710-C505-4277-BA00-9F3214D60570}" srcOrd="0" destOrd="0" presId="urn:microsoft.com/office/officeart/2018/2/layout/IconVerticalSolidList"/>
    <dgm:cxn modelId="{643C91D2-E2C9-4073-8C44-DD0C603FFABF}" type="presOf" srcId="{80D091A3-4A77-4746-879C-56A6DD29FFD7}" destId="{F9800466-D4AF-4041-969C-5785B6C19874}" srcOrd="0" destOrd="1" presId="urn:microsoft.com/office/officeart/2018/2/layout/IconVerticalSolidList"/>
    <dgm:cxn modelId="{6CA0F7E1-3833-4FA7-AE2A-881D7471D1F1}" srcId="{E77585C9-D024-407C-A690-40910AE92A53}" destId="{460E7216-A3D7-4210-A731-DEB6E730A058}" srcOrd="0" destOrd="0" parTransId="{B037BEB1-DD4C-4D6F-BD07-4424F8BC3637}" sibTransId="{F49EB212-9F5A-4B27-9F74-F4A02A501225}"/>
    <dgm:cxn modelId="{D7D0A8E9-5133-4686-95C7-D9AE7278318D}" srcId="{415F24F4-5439-47A0-9743-17BD6705BC1F}" destId="{E77585C9-D024-407C-A690-40910AE92A53}" srcOrd="0" destOrd="0" parTransId="{7675C334-DFE4-44EA-A08E-DAB86F83FB8B}" sibTransId="{03D3418F-40B8-4318-96E1-42D598638AB6}"/>
    <dgm:cxn modelId="{3B7B51EF-8121-41A5-8C36-7584E6559C24}" srcId="{E77585C9-D024-407C-A690-40910AE92A53}" destId="{AC3C44B6-4B37-409E-90C2-61BC25DCC17B}" srcOrd="1" destOrd="0" parTransId="{0F588EB2-DE13-4C07-9CD3-7C4628585538}" sibTransId="{91C397FA-4879-486F-BD43-4F83A491AADB}"/>
    <dgm:cxn modelId="{079983DD-4267-4932-8A8C-F4CB8162F353}" type="presParOf" srcId="{D872EB89-33C5-4F66-B275-91D705FC31C3}" destId="{71A33102-E949-4C5D-AE5B-FD7E32E38470}" srcOrd="0" destOrd="0" presId="urn:microsoft.com/office/officeart/2018/2/layout/IconVerticalSolidList"/>
    <dgm:cxn modelId="{C10BEEEA-57ED-4FAF-A413-B75017D63DF6}" type="presParOf" srcId="{71A33102-E949-4C5D-AE5B-FD7E32E38470}" destId="{57342F68-5A45-41BA-955D-DA02D851AD15}" srcOrd="0" destOrd="0" presId="urn:microsoft.com/office/officeart/2018/2/layout/IconVerticalSolidList"/>
    <dgm:cxn modelId="{B811F1F2-654F-4C4D-8A27-7BA15BE91C85}" type="presParOf" srcId="{71A33102-E949-4C5D-AE5B-FD7E32E38470}" destId="{7C0596F1-9167-410E-B148-7B9AB7597BCD}" srcOrd="1" destOrd="0" presId="urn:microsoft.com/office/officeart/2018/2/layout/IconVerticalSolidList"/>
    <dgm:cxn modelId="{A340B06D-0B42-44E5-84AE-014902879780}" type="presParOf" srcId="{71A33102-E949-4C5D-AE5B-FD7E32E38470}" destId="{BB97F558-087E-4412-9CB8-0901D86B8E0F}" srcOrd="2" destOrd="0" presId="urn:microsoft.com/office/officeart/2018/2/layout/IconVerticalSolidList"/>
    <dgm:cxn modelId="{6D094F59-9623-4EBD-A2E8-97B0F5DA4A6B}" type="presParOf" srcId="{71A33102-E949-4C5D-AE5B-FD7E32E38470}" destId="{67980710-C505-4277-BA00-9F3214D60570}" srcOrd="3" destOrd="0" presId="urn:microsoft.com/office/officeart/2018/2/layout/IconVerticalSolidList"/>
    <dgm:cxn modelId="{94C3E23D-573F-480A-82F1-8D914DD7AA14}" type="presParOf" srcId="{71A33102-E949-4C5D-AE5B-FD7E32E38470}" destId="{71CB7303-38D7-4651-B6C7-EA2A9E0BA8B9}" srcOrd="4" destOrd="0" presId="urn:microsoft.com/office/officeart/2018/2/layout/IconVerticalSolidList"/>
    <dgm:cxn modelId="{EC4E38E2-5785-4C16-9D6E-E3E1FAD8A49C}" type="presParOf" srcId="{D872EB89-33C5-4F66-B275-91D705FC31C3}" destId="{07CAE7A0-C84F-4EE8-96D3-AF1EEF95696C}" srcOrd="1" destOrd="0" presId="urn:microsoft.com/office/officeart/2018/2/layout/IconVerticalSolidList"/>
    <dgm:cxn modelId="{07DAB7BB-0E16-4464-A7FA-979395468EEB}" type="presParOf" srcId="{D872EB89-33C5-4F66-B275-91D705FC31C3}" destId="{F8A4F801-6B89-459B-AC9F-D0B741727C07}" srcOrd="2" destOrd="0" presId="urn:microsoft.com/office/officeart/2018/2/layout/IconVerticalSolidList"/>
    <dgm:cxn modelId="{1BFDF65D-7EE4-4D99-9151-C13413CE5C10}" type="presParOf" srcId="{F8A4F801-6B89-459B-AC9F-D0B741727C07}" destId="{3AF60724-3A7E-442E-9F39-483C4BBB1E5F}" srcOrd="0" destOrd="0" presId="urn:microsoft.com/office/officeart/2018/2/layout/IconVerticalSolidList"/>
    <dgm:cxn modelId="{49E77D49-A5C2-4CC6-B60B-74D5616031DB}" type="presParOf" srcId="{F8A4F801-6B89-459B-AC9F-D0B741727C07}" destId="{11B40D5B-E366-4A2D-8BC8-44CBE9B9C16D}" srcOrd="1" destOrd="0" presId="urn:microsoft.com/office/officeart/2018/2/layout/IconVerticalSolidList"/>
    <dgm:cxn modelId="{7F0A6287-989C-4D45-9D9D-57F137C88862}" type="presParOf" srcId="{F8A4F801-6B89-459B-AC9F-D0B741727C07}" destId="{6073BAF0-5DFF-4A61-94F6-6FE6304C4DF0}" srcOrd="2" destOrd="0" presId="urn:microsoft.com/office/officeart/2018/2/layout/IconVerticalSolidList"/>
    <dgm:cxn modelId="{1B6EBCF1-29B8-42EE-8BE4-833407CA593D}" type="presParOf" srcId="{F8A4F801-6B89-459B-AC9F-D0B741727C07}" destId="{1B4F3A2D-D8A6-41E8-93F0-4932FD099A59}" srcOrd="3" destOrd="0" presId="urn:microsoft.com/office/officeart/2018/2/layout/IconVerticalSolidList"/>
    <dgm:cxn modelId="{7E13FB1E-5562-4533-AFC0-81828A6D67C5}" type="presParOf" srcId="{F8A4F801-6B89-459B-AC9F-D0B741727C07}" destId="{F9800466-D4AF-4041-969C-5785B6C1987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AC5C44-26A0-42F3-98E9-818CA3ACCFC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30DAF2-4496-491B-B300-7BE588FA2D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Engineering College:</a:t>
          </a:r>
          <a:endParaRPr lang="en-US"/>
        </a:p>
      </dgm:t>
    </dgm:pt>
    <dgm:pt modelId="{B6E3DCD7-6668-4526-833D-A5CD341BBDBA}" type="parTrans" cxnId="{3558AF3F-C954-4001-B3AA-D9F44D9C83EB}">
      <dgm:prSet/>
      <dgm:spPr/>
      <dgm:t>
        <a:bodyPr/>
        <a:lstStyle/>
        <a:p>
          <a:endParaRPr lang="en-US"/>
        </a:p>
      </dgm:t>
    </dgm:pt>
    <dgm:pt modelId="{1691DCB8-E997-493B-8E44-DCF603881B63}" type="sibTrans" cxnId="{3558AF3F-C954-4001-B3AA-D9F44D9C83EB}">
      <dgm:prSet/>
      <dgm:spPr/>
      <dgm:t>
        <a:bodyPr/>
        <a:lstStyle/>
        <a:p>
          <a:endParaRPr lang="en-US"/>
        </a:p>
      </dgm:t>
    </dgm:pt>
    <dgm:pt modelId="{59FD14B2-3D38-4440-9B25-4CC4127D98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a GPA between 90 and 100 for admission.</a:t>
          </a:r>
        </a:p>
      </dgm:t>
    </dgm:pt>
    <dgm:pt modelId="{9DACFCD2-5A8D-4DC2-927F-FB295BA97C54}" type="parTrans" cxnId="{FE456951-FB2C-440E-919A-DF0E686A7DF8}">
      <dgm:prSet/>
      <dgm:spPr/>
      <dgm:t>
        <a:bodyPr/>
        <a:lstStyle/>
        <a:p>
          <a:endParaRPr lang="en-US"/>
        </a:p>
      </dgm:t>
    </dgm:pt>
    <dgm:pt modelId="{130E6836-00A4-4DCE-82AF-F9E92414710A}" type="sibTrans" cxnId="{FE456951-FB2C-440E-919A-DF0E686A7DF8}">
      <dgm:prSet/>
      <dgm:spPr/>
      <dgm:t>
        <a:bodyPr/>
        <a:lstStyle/>
        <a:p>
          <a:endParaRPr lang="en-US"/>
        </a:p>
      </dgm:t>
    </dgm:pt>
    <dgm:pt modelId="{89A7F24D-B786-41B1-A8A4-C46BBD4728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Attracts students with exceptional performance in subjects like Math and Science.</a:t>
          </a:r>
        </a:p>
      </dgm:t>
    </dgm:pt>
    <dgm:pt modelId="{A930C584-794A-4B14-BC78-2E6B4F232D3A}" type="parTrans" cxnId="{C76D828C-B1A7-4896-BFE3-392F014A2ADE}">
      <dgm:prSet/>
      <dgm:spPr/>
      <dgm:t>
        <a:bodyPr/>
        <a:lstStyle/>
        <a:p>
          <a:endParaRPr lang="en-US"/>
        </a:p>
      </dgm:t>
    </dgm:pt>
    <dgm:pt modelId="{ACF4BDCF-3086-4857-AD39-32617B5162F0}" type="sibTrans" cxnId="{C76D828C-B1A7-4896-BFE3-392F014A2ADE}">
      <dgm:prSet/>
      <dgm:spPr/>
      <dgm:t>
        <a:bodyPr/>
        <a:lstStyle/>
        <a:p>
          <a:endParaRPr lang="en-US"/>
        </a:p>
      </dgm:t>
    </dgm:pt>
    <dgm:pt modelId="{6AC1ECFB-ED62-4A85-A3E2-1ED332D836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Business School:</a:t>
          </a:r>
          <a:endParaRPr lang="en-US"/>
        </a:p>
      </dgm:t>
    </dgm:pt>
    <dgm:pt modelId="{ABF33AB1-D2D9-416C-A3FA-8734DF9E1DA5}" type="parTrans" cxnId="{CA0E6CEF-133B-4C9F-B140-8DB533F0B32B}">
      <dgm:prSet/>
      <dgm:spPr/>
      <dgm:t>
        <a:bodyPr/>
        <a:lstStyle/>
        <a:p>
          <a:endParaRPr lang="en-US"/>
        </a:p>
      </dgm:t>
    </dgm:pt>
    <dgm:pt modelId="{6BFA5134-18D8-4A8D-88F4-ED942B8C606B}" type="sibTrans" cxnId="{CA0E6CEF-133B-4C9F-B140-8DB533F0B32B}">
      <dgm:prSet/>
      <dgm:spPr/>
      <dgm:t>
        <a:bodyPr/>
        <a:lstStyle/>
        <a:p>
          <a:endParaRPr lang="en-US"/>
        </a:p>
      </dgm:t>
    </dgm:pt>
    <dgm:pt modelId="{B6E461F2-375F-41EF-AA6F-5DC3EDFC81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Accepts students with GPAs ranging from 80 to 89.</a:t>
          </a:r>
        </a:p>
      </dgm:t>
    </dgm:pt>
    <dgm:pt modelId="{BA02E274-B505-4B00-97CE-D1374B26DC91}" type="parTrans" cxnId="{9CC551AB-F9F2-41F1-A815-A9673B39C661}">
      <dgm:prSet/>
      <dgm:spPr/>
      <dgm:t>
        <a:bodyPr/>
        <a:lstStyle/>
        <a:p>
          <a:endParaRPr lang="en-US"/>
        </a:p>
      </dgm:t>
    </dgm:pt>
    <dgm:pt modelId="{BEE6CD8E-6CBE-4FD3-9E45-972B22B94C65}" type="sibTrans" cxnId="{9CC551AB-F9F2-41F1-A815-A9673B39C661}">
      <dgm:prSet/>
      <dgm:spPr/>
      <dgm:t>
        <a:bodyPr/>
        <a:lstStyle/>
        <a:p>
          <a:endParaRPr lang="en-US"/>
        </a:p>
      </dgm:t>
    </dgm:pt>
    <dgm:pt modelId="{7EFA08FB-BA4F-40E2-A0C1-0412A5709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Emphasizes proficiency in subjects like Economics and Finance.</a:t>
          </a:r>
        </a:p>
      </dgm:t>
    </dgm:pt>
    <dgm:pt modelId="{748FC3EA-76C0-4452-A215-190F88922F5F}" type="parTrans" cxnId="{D5446D32-03D1-4CF0-B3DC-10D079295E9F}">
      <dgm:prSet/>
      <dgm:spPr/>
      <dgm:t>
        <a:bodyPr/>
        <a:lstStyle/>
        <a:p>
          <a:endParaRPr lang="en-US"/>
        </a:p>
      </dgm:t>
    </dgm:pt>
    <dgm:pt modelId="{8D5E6BEE-C98B-409F-895E-33CB4333B6C2}" type="sibTrans" cxnId="{D5446D32-03D1-4CF0-B3DC-10D079295E9F}">
      <dgm:prSet/>
      <dgm:spPr/>
      <dgm:t>
        <a:bodyPr/>
        <a:lstStyle/>
        <a:p>
          <a:endParaRPr lang="en-US"/>
        </a:p>
      </dgm:t>
    </dgm:pt>
    <dgm:pt modelId="{B3A93635-7B23-449B-9C38-5DA37FD7E6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Law School:</a:t>
          </a:r>
          <a:endParaRPr lang="en-US"/>
        </a:p>
      </dgm:t>
    </dgm:pt>
    <dgm:pt modelId="{BD70C9EB-AC09-4D1A-9F34-C0B7AD74FB2B}" type="parTrans" cxnId="{1CA875C3-6255-4D7D-90A5-0C6DAA19E508}">
      <dgm:prSet/>
      <dgm:spPr/>
      <dgm:t>
        <a:bodyPr/>
        <a:lstStyle/>
        <a:p>
          <a:endParaRPr lang="en-US"/>
        </a:p>
      </dgm:t>
    </dgm:pt>
    <dgm:pt modelId="{6D7A4D6E-C16E-4913-BB59-2960120C923D}" type="sibTrans" cxnId="{1CA875C3-6255-4D7D-90A5-0C6DAA19E508}">
      <dgm:prSet/>
      <dgm:spPr/>
      <dgm:t>
        <a:bodyPr/>
        <a:lstStyle/>
        <a:p>
          <a:endParaRPr lang="en-US"/>
        </a:p>
      </dgm:t>
    </dgm:pt>
    <dgm:pt modelId="{D56FEEF0-7C25-48B6-A934-AA953210A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Considers students with GPAs between 70 and 79.</a:t>
          </a:r>
        </a:p>
      </dgm:t>
    </dgm:pt>
    <dgm:pt modelId="{AED7550C-EE1A-4934-AEB3-C4E28AEC013C}" type="parTrans" cxnId="{4B7089F1-3E51-4B36-BCD8-17F445845B3F}">
      <dgm:prSet/>
      <dgm:spPr/>
      <dgm:t>
        <a:bodyPr/>
        <a:lstStyle/>
        <a:p>
          <a:endParaRPr lang="en-US"/>
        </a:p>
      </dgm:t>
    </dgm:pt>
    <dgm:pt modelId="{C63D121C-906B-4A67-9382-894E79A263AD}" type="sibTrans" cxnId="{4B7089F1-3E51-4B36-BCD8-17F445845B3F}">
      <dgm:prSet/>
      <dgm:spPr/>
      <dgm:t>
        <a:bodyPr/>
        <a:lstStyle/>
        <a:p>
          <a:endParaRPr lang="en-US"/>
        </a:p>
      </dgm:t>
    </dgm:pt>
    <dgm:pt modelId="{E5CD3BDA-0292-4141-B23E-B3BCCA065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Values competence in subjects like History and Political Science.</a:t>
          </a:r>
        </a:p>
      </dgm:t>
    </dgm:pt>
    <dgm:pt modelId="{279618FE-07E3-42F5-9B9B-A945BC155125}" type="parTrans" cxnId="{1CA95F28-FC35-4C62-A029-6577D4AE0208}">
      <dgm:prSet/>
      <dgm:spPr/>
      <dgm:t>
        <a:bodyPr/>
        <a:lstStyle/>
        <a:p>
          <a:endParaRPr lang="en-US"/>
        </a:p>
      </dgm:t>
    </dgm:pt>
    <dgm:pt modelId="{ADF15B6E-549D-4B90-873A-6E3D1680E5B1}" type="sibTrans" cxnId="{1CA95F28-FC35-4C62-A029-6577D4AE0208}">
      <dgm:prSet/>
      <dgm:spPr/>
      <dgm:t>
        <a:bodyPr/>
        <a:lstStyle/>
        <a:p>
          <a:endParaRPr lang="en-US"/>
        </a:p>
      </dgm:t>
    </dgm:pt>
    <dgm:pt modelId="{FA54520B-BD3C-4C8F-A5A0-AA1235672F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Not Accepted:</a:t>
          </a:r>
          <a:endParaRPr lang="en-US"/>
        </a:p>
      </dgm:t>
    </dgm:pt>
    <dgm:pt modelId="{79E36EC8-A174-4703-9238-882E79AF1323}" type="parTrans" cxnId="{BB9C3D79-10ED-4099-9FEC-AD7E640F237F}">
      <dgm:prSet/>
      <dgm:spPr/>
      <dgm:t>
        <a:bodyPr/>
        <a:lstStyle/>
        <a:p>
          <a:endParaRPr lang="en-US"/>
        </a:p>
      </dgm:t>
    </dgm:pt>
    <dgm:pt modelId="{4D0ABFC4-73AD-426B-A66A-5F4C207116B2}" type="sibTrans" cxnId="{BB9C3D79-10ED-4099-9FEC-AD7E640F237F}">
      <dgm:prSet/>
      <dgm:spPr/>
      <dgm:t>
        <a:bodyPr/>
        <a:lstStyle/>
        <a:p>
          <a:endParaRPr lang="en-US"/>
        </a:p>
      </dgm:t>
    </dgm:pt>
    <dgm:pt modelId="{3DE5F345-0DBF-4F0D-B7E0-7133D012B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Students with GPAs below 70 are ineligible for admission to any college.</a:t>
          </a:r>
        </a:p>
      </dgm:t>
    </dgm:pt>
    <dgm:pt modelId="{6876C4EA-23D7-4D47-866A-5F4145C204A9}" type="parTrans" cxnId="{9F8AC976-3AEE-4315-B8F4-752A36E194EF}">
      <dgm:prSet/>
      <dgm:spPr/>
      <dgm:t>
        <a:bodyPr/>
        <a:lstStyle/>
        <a:p>
          <a:endParaRPr lang="en-US"/>
        </a:p>
      </dgm:t>
    </dgm:pt>
    <dgm:pt modelId="{E0BEC8C8-D553-487D-BD46-9A1ACD5F5A35}" type="sibTrans" cxnId="{9F8AC976-3AEE-4315-B8F4-752A36E194EF}">
      <dgm:prSet/>
      <dgm:spPr/>
      <dgm:t>
        <a:bodyPr/>
        <a:lstStyle/>
        <a:p>
          <a:endParaRPr lang="en-US"/>
        </a:p>
      </dgm:t>
    </dgm:pt>
    <dgm:pt modelId="{9851E0FA-091A-4EF2-9D81-B38A473B3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Encouraged to improve academic performance before reapplying.</a:t>
          </a:r>
        </a:p>
      </dgm:t>
    </dgm:pt>
    <dgm:pt modelId="{343D31EB-69D7-4AE5-9EA9-88AA8186125F}" type="parTrans" cxnId="{1E514FB9-9AFC-4BD9-8BDD-7EDFC4E43073}">
      <dgm:prSet/>
      <dgm:spPr/>
      <dgm:t>
        <a:bodyPr/>
        <a:lstStyle/>
        <a:p>
          <a:endParaRPr lang="en-US"/>
        </a:p>
      </dgm:t>
    </dgm:pt>
    <dgm:pt modelId="{44A60FAF-5FA5-4FDF-97E3-C7E611D21E73}" type="sibTrans" cxnId="{1E514FB9-9AFC-4BD9-8BDD-7EDFC4E43073}">
      <dgm:prSet/>
      <dgm:spPr/>
      <dgm:t>
        <a:bodyPr/>
        <a:lstStyle/>
        <a:p>
          <a:endParaRPr lang="en-US"/>
        </a:p>
      </dgm:t>
    </dgm:pt>
    <dgm:pt modelId="{C5D3E8E3-FA83-4E41-8ED5-0A8A1D779970}" type="pres">
      <dgm:prSet presAssocID="{73AC5C44-26A0-42F3-98E9-818CA3ACCFC1}" presName="root" presStyleCnt="0">
        <dgm:presLayoutVars>
          <dgm:dir/>
          <dgm:resizeHandles val="exact"/>
        </dgm:presLayoutVars>
      </dgm:prSet>
      <dgm:spPr/>
    </dgm:pt>
    <dgm:pt modelId="{3663E1DC-AB74-4125-990B-3CD5D887A193}" type="pres">
      <dgm:prSet presAssocID="{3930DAF2-4496-491B-B300-7BE588FA2D8C}" presName="compNode" presStyleCnt="0"/>
      <dgm:spPr/>
    </dgm:pt>
    <dgm:pt modelId="{698AD4CE-6B00-439D-95E5-70C60FB73CF9}" type="pres">
      <dgm:prSet presAssocID="{3930DAF2-4496-491B-B300-7BE588FA2D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0272D85-03A6-497E-A564-F7B96A4946B0}" type="pres">
      <dgm:prSet presAssocID="{3930DAF2-4496-491B-B300-7BE588FA2D8C}" presName="iconSpace" presStyleCnt="0"/>
      <dgm:spPr/>
    </dgm:pt>
    <dgm:pt modelId="{52FE46DA-54DA-4DB4-90FF-C63B9779B74F}" type="pres">
      <dgm:prSet presAssocID="{3930DAF2-4496-491B-B300-7BE588FA2D8C}" presName="parTx" presStyleLbl="revTx" presStyleIdx="0" presStyleCnt="8">
        <dgm:presLayoutVars>
          <dgm:chMax val="0"/>
          <dgm:chPref val="0"/>
        </dgm:presLayoutVars>
      </dgm:prSet>
      <dgm:spPr/>
    </dgm:pt>
    <dgm:pt modelId="{493DB402-1A07-41B3-8FF3-71FBA6DA5BD1}" type="pres">
      <dgm:prSet presAssocID="{3930DAF2-4496-491B-B300-7BE588FA2D8C}" presName="txSpace" presStyleCnt="0"/>
      <dgm:spPr/>
    </dgm:pt>
    <dgm:pt modelId="{3AA77C3B-F869-4926-8D00-1466CDEBDCD4}" type="pres">
      <dgm:prSet presAssocID="{3930DAF2-4496-491B-B300-7BE588FA2D8C}" presName="desTx" presStyleLbl="revTx" presStyleIdx="1" presStyleCnt="8">
        <dgm:presLayoutVars/>
      </dgm:prSet>
      <dgm:spPr/>
    </dgm:pt>
    <dgm:pt modelId="{4482BE29-7CC4-475C-88FD-FBC7906FEBE5}" type="pres">
      <dgm:prSet presAssocID="{1691DCB8-E997-493B-8E44-DCF603881B63}" presName="sibTrans" presStyleCnt="0"/>
      <dgm:spPr/>
    </dgm:pt>
    <dgm:pt modelId="{7838DFF6-7A1A-4DA0-8205-B7FD01BC14EA}" type="pres">
      <dgm:prSet presAssocID="{6AC1ECFB-ED62-4A85-A3E2-1ED332D83635}" presName="compNode" presStyleCnt="0"/>
      <dgm:spPr/>
    </dgm:pt>
    <dgm:pt modelId="{1B3493B9-B4DE-448F-B76A-A8D1E4854FCB}" type="pres">
      <dgm:prSet presAssocID="{6AC1ECFB-ED62-4A85-A3E2-1ED332D836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226B92D-4F35-48F8-8A4F-41982EAB703E}" type="pres">
      <dgm:prSet presAssocID="{6AC1ECFB-ED62-4A85-A3E2-1ED332D83635}" presName="iconSpace" presStyleCnt="0"/>
      <dgm:spPr/>
    </dgm:pt>
    <dgm:pt modelId="{E8688664-6EB9-485E-ABE7-E30180512788}" type="pres">
      <dgm:prSet presAssocID="{6AC1ECFB-ED62-4A85-A3E2-1ED332D83635}" presName="parTx" presStyleLbl="revTx" presStyleIdx="2" presStyleCnt="8">
        <dgm:presLayoutVars>
          <dgm:chMax val="0"/>
          <dgm:chPref val="0"/>
        </dgm:presLayoutVars>
      </dgm:prSet>
      <dgm:spPr/>
    </dgm:pt>
    <dgm:pt modelId="{4123607B-B906-46C3-B6EF-C3FF2907C9A7}" type="pres">
      <dgm:prSet presAssocID="{6AC1ECFB-ED62-4A85-A3E2-1ED332D83635}" presName="txSpace" presStyleCnt="0"/>
      <dgm:spPr/>
    </dgm:pt>
    <dgm:pt modelId="{BA5C3F63-7EAF-4ACB-8FCB-B42BC1BCC98E}" type="pres">
      <dgm:prSet presAssocID="{6AC1ECFB-ED62-4A85-A3E2-1ED332D83635}" presName="desTx" presStyleLbl="revTx" presStyleIdx="3" presStyleCnt="8">
        <dgm:presLayoutVars/>
      </dgm:prSet>
      <dgm:spPr/>
    </dgm:pt>
    <dgm:pt modelId="{565506B7-A80A-4401-BE31-AE7827D44C26}" type="pres">
      <dgm:prSet presAssocID="{6BFA5134-18D8-4A8D-88F4-ED942B8C606B}" presName="sibTrans" presStyleCnt="0"/>
      <dgm:spPr/>
    </dgm:pt>
    <dgm:pt modelId="{7558BABA-8746-43B9-AB0F-DC2C48951552}" type="pres">
      <dgm:prSet presAssocID="{B3A93635-7B23-449B-9C38-5DA37FD7E655}" presName="compNode" presStyleCnt="0"/>
      <dgm:spPr/>
    </dgm:pt>
    <dgm:pt modelId="{49746C39-30AA-4367-A63A-DF9222F32CAB}" type="pres">
      <dgm:prSet presAssocID="{B3A93635-7B23-449B-9C38-5DA37FD7E6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C917473A-B747-4FE5-A122-CA8AE47CFEEC}" type="pres">
      <dgm:prSet presAssocID="{B3A93635-7B23-449B-9C38-5DA37FD7E655}" presName="iconSpace" presStyleCnt="0"/>
      <dgm:spPr/>
    </dgm:pt>
    <dgm:pt modelId="{2602D603-3062-4E72-81E2-10B93AC45814}" type="pres">
      <dgm:prSet presAssocID="{B3A93635-7B23-449B-9C38-5DA37FD7E655}" presName="parTx" presStyleLbl="revTx" presStyleIdx="4" presStyleCnt="8">
        <dgm:presLayoutVars>
          <dgm:chMax val="0"/>
          <dgm:chPref val="0"/>
        </dgm:presLayoutVars>
      </dgm:prSet>
      <dgm:spPr/>
    </dgm:pt>
    <dgm:pt modelId="{C80C3329-F6E2-463C-ADB9-E798A6532396}" type="pres">
      <dgm:prSet presAssocID="{B3A93635-7B23-449B-9C38-5DA37FD7E655}" presName="txSpace" presStyleCnt="0"/>
      <dgm:spPr/>
    </dgm:pt>
    <dgm:pt modelId="{1D76672D-8B93-4AE7-9C9F-77AFAAFD7287}" type="pres">
      <dgm:prSet presAssocID="{B3A93635-7B23-449B-9C38-5DA37FD7E655}" presName="desTx" presStyleLbl="revTx" presStyleIdx="5" presStyleCnt="8">
        <dgm:presLayoutVars/>
      </dgm:prSet>
      <dgm:spPr/>
    </dgm:pt>
    <dgm:pt modelId="{D9ECFE16-08A2-4DFE-B3E7-AB51B1DBAFB8}" type="pres">
      <dgm:prSet presAssocID="{6D7A4D6E-C16E-4913-BB59-2960120C923D}" presName="sibTrans" presStyleCnt="0"/>
      <dgm:spPr/>
    </dgm:pt>
    <dgm:pt modelId="{C92515BD-F219-47E3-9B6E-C7EA398F9AAF}" type="pres">
      <dgm:prSet presAssocID="{FA54520B-BD3C-4C8F-A5A0-AA1235672FDC}" presName="compNode" presStyleCnt="0"/>
      <dgm:spPr/>
    </dgm:pt>
    <dgm:pt modelId="{97D6FEAD-3B08-4295-8703-F78CE5A36724}" type="pres">
      <dgm:prSet presAssocID="{FA54520B-BD3C-4C8F-A5A0-AA1235672F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C5C99AE5-8ABE-42A4-9870-034D05727D9A}" type="pres">
      <dgm:prSet presAssocID="{FA54520B-BD3C-4C8F-A5A0-AA1235672FDC}" presName="iconSpace" presStyleCnt="0"/>
      <dgm:spPr/>
    </dgm:pt>
    <dgm:pt modelId="{DF39AEE4-BA33-4A36-A874-B8BD4787FFC5}" type="pres">
      <dgm:prSet presAssocID="{FA54520B-BD3C-4C8F-A5A0-AA1235672FDC}" presName="parTx" presStyleLbl="revTx" presStyleIdx="6" presStyleCnt="8">
        <dgm:presLayoutVars>
          <dgm:chMax val="0"/>
          <dgm:chPref val="0"/>
        </dgm:presLayoutVars>
      </dgm:prSet>
      <dgm:spPr/>
    </dgm:pt>
    <dgm:pt modelId="{9BF94D55-474C-4F10-AD81-C61A0FF0CDFB}" type="pres">
      <dgm:prSet presAssocID="{FA54520B-BD3C-4C8F-A5A0-AA1235672FDC}" presName="txSpace" presStyleCnt="0"/>
      <dgm:spPr/>
    </dgm:pt>
    <dgm:pt modelId="{FDC21587-0269-44A1-93B6-24EB2DC16877}" type="pres">
      <dgm:prSet presAssocID="{FA54520B-BD3C-4C8F-A5A0-AA1235672FDC}" presName="desTx" presStyleLbl="revTx" presStyleIdx="7" presStyleCnt="8">
        <dgm:presLayoutVars/>
      </dgm:prSet>
      <dgm:spPr/>
    </dgm:pt>
  </dgm:ptLst>
  <dgm:cxnLst>
    <dgm:cxn modelId="{C6FA1F27-74A1-4047-840A-C80FFC441B9B}" type="presOf" srcId="{3930DAF2-4496-491B-B300-7BE588FA2D8C}" destId="{52FE46DA-54DA-4DB4-90FF-C63B9779B74F}" srcOrd="0" destOrd="0" presId="urn:microsoft.com/office/officeart/2018/5/layout/CenteredIconLabelDescriptionList"/>
    <dgm:cxn modelId="{1CA95F28-FC35-4C62-A029-6577D4AE0208}" srcId="{B3A93635-7B23-449B-9C38-5DA37FD7E655}" destId="{E5CD3BDA-0292-4141-B23E-B3BCCA06559B}" srcOrd="1" destOrd="0" parTransId="{279618FE-07E3-42F5-9B9B-A945BC155125}" sibTransId="{ADF15B6E-549D-4B90-873A-6E3D1680E5B1}"/>
    <dgm:cxn modelId="{D5446D32-03D1-4CF0-B3DC-10D079295E9F}" srcId="{6AC1ECFB-ED62-4A85-A3E2-1ED332D83635}" destId="{7EFA08FB-BA4F-40E2-A0C1-0412A570993D}" srcOrd="1" destOrd="0" parTransId="{748FC3EA-76C0-4452-A215-190F88922F5F}" sibTransId="{8D5E6BEE-C98B-409F-895E-33CB4333B6C2}"/>
    <dgm:cxn modelId="{3558AF3F-C954-4001-B3AA-D9F44D9C83EB}" srcId="{73AC5C44-26A0-42F3-98E9-818CA3ACCFC1}" destId="{3930DAF2-4496-491B-B300-7BE588FA2D8C}" srcOrd="0" destOrd="0" parTransId="{B6E3DCD7-6668-4526-833D-A5CD341BBDBA}" sibTransId="{1691DCB8-E997-493B-8E44-DCF603881B63}"/>
    <dgm:cxn modelId="{2483E964-F8BF-4907-9CCC-030B1B3CFEE1}" type="presOf" srcId="{9851E0FA-091A-4EF2-9D81-B38A473B3448}" destId="{FDC21587-0269-44A1-93B6-24EB2DC16877}" srcOrd="0" destOrd="1" presId="urn:microsoft.com/office/officeart/2018/5/layout/CenteredIconLabelDescriptionList"/>
    <dgm:cxn modelId="{1A60AD68-9AAA-4BD7-B639-118446780527}" type="presOf" srcId="{89A7F24D-B786-41B1-A8A4-C46BBD472867}" destId="{3AA77C3B-F869-4926-8D00-1466CDEBDCD4}" srcOrd="0" destOrd="1" presId="urn:microsoft.com/office/officeart/2018/5/layout/CenteredIconLabelDescriptionList"/>
    <dgm:cxn modelId="{FE456951-FB2C-440E-919A-DF0E686A7DF8}" srcId="{3930DAF2-4496-491B-B300-7BE588FA2D8C}" destId="{59FD14B2-3D38-4440-9B25-4CC4127D98A7}" srcOrd="0" destOrd="0" parTransId="{9DACFCD2-5A8D-4DC2-927F-FB295BA97C54}" sibTransId="{130E6836-00A4-4DCE-82AF-F9E92414710A}"/>
    <dgm:cxn modelId="{9F8AC976-3AEE-4315-B8F4-752A36E194EF}" srcId="{FA54520B-BD3C-4C8F-A5A0-AA1235672FDC}" destId="{3DE5F345-0DBF-4F0D-B7E0-7133D012B554}" srcOrd="0" destOrd="0" parTransId="{6876C4EA-23D7-4D47-866A-5F4145C204A9}" sibTransId="{E0BEC8C8-D553-487D-BD46-9A1ACD5F5A35}"/>
    <dgm:cxn modelId="{BB9C3D79-10ED-4099-9FEC-AD7E640F237F}" srcId="{73AC5C44-26A0-42F3-98E9-818CA3ACCFC1}" destId="{FA54520B-BD3C-4C8F-A5A0-AA1235672FDC}" srcOrd="3" destOrd="0" parTransId="{79E36EC8-A174-4703-9238-882E79AF1323}" sibTransId="{4D0ABFC4-73AD-426B-A66A-5F4C207116B2}"/>
    <dgm:cxn modelId="{4504D179-07D2-4A2C-9DFC-DADAB40A8133}" type="presOf" srcId="{E5CD3BDA-0292-4141-B23E-B3BCCA06559B}" destId="{1D76672D-8B93-4AE7-9C9F-77AFAAFD7287}" srcOrd="0" destOrd="1" presId="urn:microsoft.com/office/officeart/2018/5/layout/CenteredIconLabelDescriptionList"/>
    <dgm:cxn modelId="{C98F8E8B-9CBC-46B6-8D2D-F432FD0F103D}" type="presOf" srcId="{B6E461F2-375F-41EF-AA6F-5DC3EDFC81DA}" destId="{BA5C3F63-7EAF-4ACB-8FCB-B42BC1BCC98E}" srcOrd="0" destOrd="0" presId="urn:microsoft.com/office/officeart/2018/5/layout/CenteredIconLabelDescriptionList"/>
    <dgm:cxn modelId="{2664B18B-E381-4224-A394-B1853862601A}" type="presOf" srcId="{3DE5F345-0DBF-4F0D-B7E0-7133D012B554}" destId="{FDC21587-0269-44A1-93B6-24EB2DC16877}" srcOrd="0" destOrd="0" presId="urn:microsoft.com/office/officeart/2018/5/layout/CenteredIconLabelDescriptionList"/>
    <dgm:cxn modelId="{C76D828C-B1A7-4896-BFE3-392F014A2ADE}" srcId="{3930DAF2-4496-491B-B300-7BE588FA2D8C}" destId="{89A7F24D-B786-41B1-A8A4-C46BBD472867}" srcOrd="1" destOrd="0" parTransId="{A930C584-794A-4B14-BC78-2E6B4F232D3A}" sibTransId="{ACF4BDCF-3086-4857-AD39-32617B5162F0}"/>
    <dgm:cxn modelId="{14D145A7-6EC0-4C94-8CB3-087A829B7957}" type="presOf" srcId="{7EFA08FB-BA4F-40E2-A0C1-0412A570993D}" destId="{BA5C3F63-7EAF-4ACB-8FCB-B42BC1BCC98E}" srcOrd="0" destOrd="1" presId="urn:microsoft.com/office/officeart/2018/5/layout/CenteredIconLabelDescriptionList"/>
    <dgm:cxn modelId="{9CC551AB-F9F2-41F1-A815-A9673B39C661}" srcId="{6AC1ECFB-ED62-4A85-A3E2-1ED332D83635}" destId="{B6E461F2-375F-41EF-AA6F-5DC3EDFC81DA}" srcOrd="0" destOrd="0" parTransId="{BA02E274-B505-4B00-97CE-D1374B26DC91}" sibTransId="{BEE6CD8E-6CBE-4FD3-9E45-972B22B94C65}"/>
    <dgm:cxn modelId="{1E514FB9-9AFC-4BD9-8BDD-7EDFC4E43073}" srcId="{FA54520B-BD3C-4C8F-A5A0-AA1235672FDC}" destId="{9851E0FA-091A-4EF2-9D81-B38A473B3448}" srcOrd="1" destOrd="0" parTransId="{343D31EB-69D7-4AE5-9EA9-88AA8186125F}" sibTransId="{44A60FAF-5FA5-4FDF-97E3-C7E611D21E73}"/>
    <dgm:cxn modelId="{9BE0EEBE-9E49-4CE6-9514-391D7C326D6D}" type="presOf" srcId="{B3A93635-7B23-449B-9C38-5DA37FD7E655}" destId="{2602D603-3062-4E72-81E2-10B93AC45814}" srcOrd="0" destOrd="0" presId="urn:microsoft.com/office/officeart/2018/5/layout/CenteredIconLabelDescriptionList"/>
    <dgm:cxn modelId="{1CA875C3-6255-4D7D-90A5-0C6DAA19E508}" srcId="{73AC5C44-26A0-42F3-98E9-818CA3ACCFC1}" destId="{B3A93635-7B23-449B-9C38-5DA37FD7E655}" srcOrd="2" destOrd="0" parTransId="{BD70C9EB-AC09-4D1A-9F34-C0B7AD74FB2B}" sibTransId="{6D7A4D6E-C16E-4913-BB59-2960120C923D}"/>
    <dgm:cxn modelId="{8C1274CA-4CF9-4C81-9580-53ABFE040873}" type="presOf" srcId="{FA54520B-BD3C-4C8F-A5A0-AA1235672FDC}" destId="{DF39AEE4-BA33-4A36-A874-B8BD4787FFC5}" srcOrd="0" destOrd="0" presId="urn:microsoft.com/office/officeart/2018/5/layout/CenteredIconLabelDescriptionList"/>
    <dgm:cxn modelId="{A6DE9ED2-EC0D-452C-8928-196F5F88663F}" type="presOf" srcId="{6AC1ECFB-ED62-4A85-A3E2-1ED332D83635}" destId="{E8688664-6EB9-485E-ABE7-E30180512788}" srcOrd="0" destOrd="0" presId="urn:microsoft.com/office/officeart/2018/5/layout/CenteredIconLabelDescriptionList"/>
    <dgm:cxn modelId="{E694E3E1-8088-486C-87D2-5175D4692442}" type="presOf" srcId="{73AC5C44-26A0-42F3-98E9-818CA3ACCFC1}" destId="{C5D3E8E3-FA83-4E41-8ED5-0A8A1D779970}" srcOrd="0" destOrd="0" presId="urn:microsoft.com/office/officeart/2018/5/layout/CenteredIconLabelDescriptionList"/>
    <dgm:cxn modelId="{888BC8EC-EB50-40C3-B601-543830B2698A}" type="presOf" srcId="{59FD14B2-3D38-4440-9B25-4CC4127D98A7}" destId="{3AA77C3B-F869-4926-8D00-1466CDEBDCD4}" srcOrd="0" destOrd="0" presId="urn:microsoft.com/office/officeart/2018/5/layout/CenteredIconLabelDescriptionList"/>
    <dgm:cxn modelId="{CA0E6CEF-133B-4C9F-B140-8DB533F0B32B}" srcId="{73AC5C44-26A0-42F3-98E9-818CA3ACCFC1}" destId="{6AC1ECFB-ED62-4A85-A3E2-1ED332D83635}" srcOrd="1" destOrd="0" parTransId="{ABF33AB1-D2D9-416C-A3FA-8734DF9E1DA5}" sibTransId="{6BFA5134-18D8-4A8D-88F4-ED942B8C606B}"/>
    <dgm:cxn modelId="{4B7089F1-3E51-4B36-BCD8-17F445845B3F}" srcId="{B3A93635-7B23-449B-9C38-5DA37FD7E655}" destId="{D56FEEF0-7C25-48B6-A934-AA953210A761}" srcOrd="0" destOrd="0" parTransId="{AED7550C-EE1A-4934-AEB3-C4E28AEC013C}" sibTransId="{C63D121C-906B-4A67-9382-894E79A263AD}"/>
    <dgm:cxn modelId="{5F8CB9F7-68F5-4FF5-BAD3-99D3057ABDAE}" type="presOf" srcId="{D56FEEF0-7C25-48B6-A934-AA953210A761}" destId="{1D76672D-8B93-4AE7-9C9F-77AFAAFD7287}" srcOrd="0" destOrd="0" presId="urn:microsoft.com/office/officeart/2018/5/layout/CenteredIconLabelDescriptionList"/>
    <dgm:cxn modelId="{9381ACC7-ABAC-43EC-B25E-023F4DAB79CB}" type="presParOf" srcId="{C5D3E8E3-FA83-4E41-8ED5-0A8A1D779970}" destId="{3663E1DC-AB74-4125-990B-3CD5D887A193}" srcOrd="0" destOrd="0" presId="urn:microsoft.com/office/officeart/2018/5/layout/CenteredIconLabelDescriptionList"/>
    <dgm:cxn modelId="{253402B0-6ECA-4B01-A94C-40FEC4F3FD0A}" type="presParOf" srcId="{3663E1DC-AB74-4125-990B-3CD5D887A193}" destId="{698AD4CE-6B00-439D-95E5-70C60FB73CF9}" srcOrd="0" destOrd="0" presId="urn:microsoft.com/office/officeart/2018/5/layout/CenteredIconLabelDescriptionList"/>
    <dgm:cxn modelId="{0A45D775-8B8E-4121-8C99-5FC4DE53F697}" type="presParOf" srcId="{3663E1DC-AB74-4125-990B-3CD5D887A193}" destId="{10272D85-03A6-497E-A564-F7B96A4946B0}" srcOrd="1" destOrd="0" presId="urn:microsoft.com/office/officeart/2018/5/layout/CenteredIconLabelDescriptionList"/>
    <dgm:cxn modelId="{66FA60BF-918B-4F64-9B95-22D03C2652F7}" type="presParOf" srcId="{3663E1DC-AB74-4125-990B-3CD5D887A193}" destId="{52FE46DA-54DA-4DB4-90FF-C63B9779B74F}" srcOrd="2" destOrd="0" presId="urn:microsoft.com/office/officeart/2018/5/layout/CenteredIconLabelDescriptionList"/>
    <dgm:cxn modelId="{03B0B1B7-A441-4AC1-83D6-EDC15D06621E}" type="presParOf" srcId="{3663E1DC-AB74-4125-990B-3CD5D887A193}" destId="{493DB402-1A07-41B3-8FF3-71FBA6DA5BD1}" srcOrd="3" destOrd="0" presId="urn:microsoft.com/office/officeart/2018/5/layout/CenteredIconLabelDescriptionList"/>
    <dgm:cxn modelId="{6576CDAA-8A24-4C51-9A18-76F008D16A60}" type="presParOf" srcId="{3663E1DC-AB74-4125-990B-3CD5D887A193}" destId="{3AA77C3B-F869-4926-8D00-1466CDEBDCD4}" srcOrd="4" destOrd="0" presId="urn:microsoft.com/office/officeart/2018/5/layout/CenteredIconLabelDescriptionList"/>
    <dgm:cxn modelId="{39F55134-6A30-4607-A11B-78E8BFAB2441}" type="presParOf" srcId="{C5D3E8E3-FA83-4E41-8ED5-0A8A1D779970}" destId="{4482BE29-7CC4-475C-88FD-FBC7906FEBE5}" srcOrd="1" destOrd="0" presId="urn:microsoft.com/office/officeart/2018/5/layout/CenteredIconLabelDescriptionList"/>
    <dgm:cxn modelId="{0488E211-D63A-4C21-A816-91A18E058268}" type="presParOf" srcId="{C5D3E8E3-FA83-4E41-8ED5-0A8A1D779970}" destId="{7838DFF6-7A1A-4DA0-8205-B7FD01BC14EA}" srcOrd="2" destOrd="0" presId="urn:microsoft.com/office/officeart/2018/5/layout/CenteredIconLabelDescriptionList"/>
    <dgm:cxn modelId="{BB0397E7-3628-4195-80BC-72E6C4FF1F73}" type="presParOf" srcId="{7838DFF6-7A1A-4DA0-8205-B7FD01BC14EA}" destId="{1B3493B9-B4DE-448F-B76A-A8D1E4854FCB}" srcOrd="0" destOrd="0" presId="urn:microsoft.com/office/officeart/2018/5/layout/CenteredIconLabelDescriptionList"/>
    <dgm:cxn modelId="{0CFFA2F2-650B-45AE-A702-E506B2103E02}" type="presParOf" srcId="{7838DFF6-7A1A-4DA0-8205-B7FD01BC14EA}" destId="{5226B92D-4F35-48F8-8A4F-41982EAB703E}" srcOrd="1" destOrd="0" presId="urn:microsoft.com/office/officeart/2018/5/layout/CenteredIconLabelDescriptionList"/>
    <dgm:cxn modelId="{00D79258-4600-4EF3-B352-2B7C095495FF}" type="presParOf" srcId="{7838DFF6-7A1A-4DA0-8205-B7FD01BC14EA}" destId="{E8688664-6EB9-485E-ABE7-E30180512788}" srcOrd="2" destOrd="0" presId="urn:microsoft.com/office/officeart/2018/5/layout/CenteredIconLabelDescriptionList"/>
    <dgm:cxn modelId="{7C360232-39D3-417E-A94E-01D50B302143}" type="presParOf" srcId="{7838DFF6-7A1A-4DA0-8205-B7FD01BC14EA}" destId="{4123607B-B906-46C3-B6EF-C3FF2907C9A7}" srcOrd="3" destOrd="0" presId="urn:microsoft.com/office/officeart/2018/5/layout/CenteredIconLabelDescriptionList"/>
    <dgm:cxn modelId="{2EDAD3BF-934B-4E3C-AE0C-FBC473C689D0}" type="presParOf" srcId="{7838DFF6-7A1A-4DA0-8205-B7FD01BC14EA}" destId="{BA5C3F63-7EAF-4ACB-8FCB-B42BC1BCC98E}" srcOrd="4" destOrd="0" presId="urn:microsoft.com/office/officeart/2018/5/layout/CenteredIconLabelDescriptionList"/>
    <dgm:cxn modelId="{F364082B-71D6-4C50-8441-62B7CBAAF9DD}" type="presParOf" srcId="{C5D3E8E3-FA83-4E41-8ED5-0A8A1D779970}" destId="{565506B7-A80A-4401-BE31-AE7827D44C26}" srcOrd="3" destOrd="0" presId="urn:microsoft.com/office/officeart/2018/5/layout/CenteredIconLabelDescriptionList"/>
    <dgm:cxn modelId="{3A3DF0E8-F986-42E0-B032-F26A8FD46FBE}" type="presParOf" srcId="{C5D3E8E3-FA83-4E41-8ED5-0A8A1D779970}" destId="{7558BABA-8746-43B9-AB0F-DC2C48951552}" srcOrd="4" destOrd="0" presId="urn:microsoft.com/office/officeart/2018/5/layout/CenteredIconLabelDescriptionList"/>
    <dgm:cxn modelId="{F18EF4F2-E038-4E31-87BE-A24B4FA9DF19}" type="presParOf" srcId="{7558BABA-8746-43B9-AB0F-DC2C48951552}" destId="{49746C39-30AA-4367-A63A-DF9222F32CAB}" srcOrd="0" destOrd="0" presId="urn:microsoft.com/office/officeart/2018/5/layout/CenteredIconLabelDescriptionList"/>
    <dgm:cxn modelId="{50DC64AD-4822-405B-82BE-EC3FCC3AA7ED}" type="presParOf" srcId="{7558BABA-8746-43B9-AB0F-DC2C48951552}" destId="{C917473A-B747-4FE5-A122-CA8AE47CFEEC}" srcOrd="1" destOrd="0" presId="urn:microsoft.com/office/officeart/2018/5/layout/CenteredIconLabelDescriptionList"/>
    <dgm:cxn modelId="{47C79FA8-42A4-48BE-9636-1662FFBB9C48}" type="presParOf" srcId="{7558BABA-8746-43B9-AB0F-DC2C48951552}" destId="{2602D603-3062-4E72-81E2-10B93AC45814}" srcOrd="2" destOrd="0" presId="urn:microsoft.com/office/officeart/2018/5/layout/CenteredIconLabelDescriptionList"/>
    <dgm:cxn modelId="{4B0CA0A9-2877-4427-AB4F-B4F847FE456E}" type="presParOf" srcId="{7558BABA-8746-43B9-AB0F-DC2C48951552}" destId="{C80C3329-F6E2-463C-ADB9-E798A6532396}" srcOrd="3" destOrd="0" presId="urn:microsoft.com/office/officeart/2018/5/layout/CenteredIconLabelDescriptionList"/>
    <dgm:cxn modelId="{CDA5830E-CDA7-4C9A-BC4E-0D949FE5A8A1}" type="presParOf" srcId="{7558BABA-8746-43B9-AB0F-DC2C48951552}" destId="{1D76672D-8B93-4AE7-9C9F-77AFAAFD7287}" srcOrd="4" destOrd="0" presId="urn:microsoft.com/office/officeart/2018/5/layout/CenteredIconLabelDescriptionList"/>
    <dgm:cxn modelId="{1376EA95-9B59-45FC-97E8-5B6B825CF51A}" type="presParOf" srcId="{C5D3E8E3-FA83-4E41-8ED5-0A8A1D779970}" destId="{D9ECFE16-08A2-4DFE-B3E7-AB51B1DBAFB8}" srcOrd="5" destOrd="0" presId="urn:microsoft.com/office/officeart/2018/5/layout/CenteredIconLabelDescriptionList"/>
    <dgm:cxn modelId="{27171E63-C24F-4247-A127-7338FE887B96}" type="presParOf" srcId="{C5D3E8E3-FA83-4E41-8ED5-0A8A1D779970}" destId="{C92515BD-F219-47E3-9B6E-C7EA398F9AAF}" srcOrd="6" destOrd="0" presId="urn:microsoft.com/office/officeart/2018/5/layout/CenteredIconLabelDescriptionList"/>
    <dgm:cxn modelId="{BE1D1301-1F57-4BFB-A8FA-5EB59D2B20D7}" type="presParOf" srcId="{C92515BD-F219-47E3-9B6E-C7EA398F9AAF}" destId="{97D6FEAD-3B08-4295-8703-F78CE5A36724}" srcOrd="0" destOrd="0" presId="urn:microsoft.com/office/officeart/2018/5/layout/CenteredIconLabelDescriptionList"/>
    <dgm:cxn modelId="{39AAB696-B1D7-4FCD-A75E-22D4D02CEC7C}" type="presParOf" srcId="{C92515BD-F219-47E3-9B6E-C7EA398F9AAF}" destId="{C5C99AE5-8ABE-42A4-9870-034D05727D9A}" srcOrd="1" destOrd="0" presId="urn:microsoft.com/office/officeart/2018/5/layout/CenteredIconLabelDescriptionList"/>
    <dgm:cxn modelId="{97EC2FE0-3ED2-4B93-BD10-828EC6DB3C0C}" type="presParOf" srcId="{C92515BD-F219-47E3-9B6E-C7EA398F9AAF}" destId="{DF39AEE4-BA33-4A36-A874-B8BD4787FFC5}" srcOrd="2" destOrd="0" presId="urn:microsoft.com/office/officeart/2018/5/layout/CenteredIconLabelDescriptionList"/>
    <dgm:cxn modelId="{93D9D080-0CC8-48E9-A76C-97918B1E7618}" type="presParOf" srcId="{C92515BD-F219-47E3-9B6E-C7EA398F9AAF}" destId="{9BF94D55-474C-4F10-AD81-C61A0FF0CDFB}" srcOrd="3" destOrd="0" presId="urn:microsoft.com/office/officeart/2018/5/layout/CenteredIconLabelDescriptionList"/>
    <dgm:cxn modelId="{9A6B6569-DBBC-434A-BA65-ED17F7C3D77B}" type="presParOf" srcId="{C92515BD-F219-47E3-9B6E-C7EA398F9AAF}" destId="{FDC21587-0269-44A1-93B6-24EB2DC168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6A3727-E205-4031-B0FF-8DB03D79EB21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D4B375-1DAA-47FF-8E3E-3D5E3AC10558}">
      <dgm:prSet/>
      <dgm:spPr/>
      <dgm:t>
        <a:bodyPr/>
        <a:lstStyle/>
        <a:p>
          <a:r>
            <a:rPr lang="en-US" b="1"/>
            <a:t>Report 1: Student - College Allocation:</a:t>
          </a:r>
          <a:endParaRPr lang="en-US"/>
        </a:p>
      </dgm:t>
    </dgm:pt>
    <dgm:pt modelId="{8883B87E-343B-426B-A223-1F0AC5D1A8F4}" type="parTrans" cxnId="{C6E1F529-26FB-4228-BB4D-F0D3B8409265}">
      <dgm:prSet/>
      <dgm:spPr/>
      <dgm:t>
        <a:bodyPr/>
        <a:lstStyle/>
        <a:p>
          <a:endParaRPr lang="en-US"/>
        </a:p>
      </dgm:t>
    </dgm:pt>
    <dgm:pt modelId="{2B4311C0-E920-4879-BDC7-B051E9F465DB}" type="sibTrans" cxnId="{C6E1F529-26FB-4228-BB4D-F0D3B8409265}">
      <dgm:prSet/>
      <dgm:spPr/>
      <dgm:t>
        <a:bodyPr/>
        <a:lstStyle/>
        <a:p>
          <a:endParaRPr lang="en-US"/>
        </a:p>
      </dgm:t>
    </dgm:pt>
    <dgm:pt modelId="{4E970CCC-195E-4796-BB58-EB2480369A1E}">
      <dgm:prSet/>
      <dgm:spPr/>
      <dgm:t>
        <a:bodyPr/>
        <a:lstStyle/>
        <a:p>
          <a:r>
            <a:rPr lang="en-US"/>
            <a:t>Provides a detailed breakdown of students and their allocated colleges based on GPA.</a:t>
          </a:r>
        </a:p>
      </dgm:t>
    </dgm:pt>
    <dgm:pt modelId="{2FDB15C7-0581-48E5-8FB0-CE035A0B12C3}" type="parTrans" cxnId="{4A28CCC9-A328-431A-BC44-1B4F3DB17786}">
      <dgm:prSet/>
      <dgm:spPr/>
      <dgm:t>
        <a:bodyPr/>
        <a:lstStyle/>
        <a:p>
          <a:endParaRPr lang="en-US"/>
        </a:p>
      </dgm:t>
    </dgm:pt>
    <dgm:pt modelId="{45710E0C-4167-46B8-9366-55BD6BAE03D5}" type="sibTrans" cxnId="{4A28CCC9-A328-431A-BC44-1B4F3DB17786}">
      <dgm:prSet/>
      <dgm:spPr/>
      <dgm:t>
        <a:bodyPr/>
        <a:lstStyle/>
        <a:p>
          <a:endParaRPr lang="en-US"/>
        </a:p>
      </dgm:t>
    </dgm:pt>
    <dgm:pt modelId="{09EA7FA5-D376-449B-8792-83F459CF8CD3}">
      <dgm:prSet/>
      <dgm:spPr/>
      <dgm:t>
        <a:bodyPr/>
        <a:lstStyle/>
        <a:p>
          <a:r>
            <a:rPr lang="en-US"/>
            <a:t>Data includes student names and their respective colleges.</a:t>
          </a:r>
        </a:p>
      </dgm:t>
    </dgm:pt>
    <dgm:pt modelId="{83C9DE2A-9017-426A-BACD-1B0AB8CF9A6E}" type="parTrans" cxnId="{0C4DB75A-7F92-4A77-8735-AA66E665B1D6}">
      <dgm:prSet/>
      <dgm:spPr/>
      <dgm:t>
        <a:bodyPr/>
        <a:lstStyle/>
        <a:p>
          <a:endParaRPr lang="en-US"/>
        </a:p>
      </dgm:t>
    </dgm:pt>
    <dgm:pt modelId="{7C92D34C-DBD4-49F2-945A-0AFE635A08BE}" type="sibTrans" cxnId="{0C4DB75A-7F92-4A77-8735-AA66E665B1D6}">
      <dgm:prSet/>
      <dgm:spPr/>
      <dgm:t>
        <a:bodyPr/>
        <a:lstStyle/>
        <a:p>
          <a:endParaRPr lang="en-US"/>
        </a:p>
      </dgm:t>
    </dgm:pt>
    <dgm:pt modelId="{71612236-46F8-4391-A8E5-87A6583E09B9}">
      <dgm:prSet/>
      <dgm:spPr/>
      <dgm:t>
        <a:bodyPr/>
        <a:lstStyle/>
        <a:p>
          <a:r>
            <a:rPr lang="en-US"/>
            <a:t>Filter Criteria: Ensures only eligible students with valid GPAs are included, maintaining accuracy.</a:t>
          </a:r>
        </a:p>
      </dgm:t>
    </dgm:pt>
    <dgm:pt modelId="{4E7581DC-1D2F-4A2A-9DB8-832D136C2FFD}" type="parTrans" cxnId="{457F0895-83E6-43A8-B57A-156E760DE044}">
      <dgm:prSet/>
      <dgm:spPr/>
      <dgm:t>
        <a:bodyPr/>
        <a:lstStyle/>
        <a:p>
          <a:endParaRPr lang="en-US"/>
        </a:p>
      </dgm:t>
    </dgm:pt>
    <dgm:pt modelId="{911D1D6E-F6BC-451D-9909-559C9F35807B}" type="sibTrans" cxnId="{457F0895-83E6-43A8-B57A-156E760DE044}">
      <dgm:prSet/>
      <dgm:spPr/>
      <dgm:t>
        <a:bodyPr/>
        <a:lstStyle/>
        <a:p>
          <a:endParaRPr lang="en-US"/>
        </a:p>
      </dgm:t>
    </dgm:pt>
    <dgm:pt modelId="{9C6F6F7F-9D84-49F5-9E43-A7C9AB84803B}">
      <dgm:prSet/>
      <dgm:spPr/>
      <dgm:t>
        <a:bodyPr/>
        <a:lstStyle/>
        <a:p>
          <a:r>
            <a:rPr lang="en-US" b="1"/>
            <a:t>Report 2: College Acceptance Statistics:</a:t>
          </a:r>
          <a:endParaRPr lang="en-US"/>
        </a:p>
      </dgm:t>
    </dgm:pt>
    <dgm:pt modelId="{CCD0B6D5-829E-44D0-ACF7-217E22FA4EA2}" type="parTrans" cxnId="{CCB83F86-E46F-4959-98FC-9FB48D778598}">
      <dgm:prSet/>
      <dgm:spPr/>
      <dgm:t>
        <a:bodyPr/>
        <a:lstStyle/>
        <a:p>
          <a:endParaRPr lang="en-US"/>
        </a:p>
      </dgm:t>
    </dgm:pt>
    <dgm:pt modelId="{9095DA96-8E8B-4CA9-8648-56341B083EFD}" type="sibTrans" cxnId="{CCB83F86-E46F-4959-98FC-9FB48D778598}">
      <dgm:prSet/>
      <dgm:spPr/>
      <dgm:t>
        <a:bodyPr/>
        <a:lstStyle/>
        <a:p>
          <a:endParaRPr lang="en-US"/>
        </a:p>
      </dgm:t>
    </dgm:pt>
    <dgm:pt modelId="{0B8F1959-6B5E-4C3F-9248-1137DCFD73B3}">
      <dgm:prSet/>
      <dgm:spPr/>
      <dgm:t>
        <a:bodyPr/>
        <a:lstStyle/>
        <a:p>
          <a:r>
            <a:rPr lang="en-US"/>
            <a:t>Offers statistics on the number of students accepted into each college.</a:t>
          </a:r>
        </a:p>
      </dgm:t>
    </dgm:pt>
    <dgm:pt modelId="{94E93602-1B31-4556-A4ED-E6A79508CC0D}" type="parTrans" cxnId="{61682FB6-F7A1-4DC9-9FC1-D1D0FB8BA2B2}">
      <dgm:prSet/>
      <dgm:spPr/>
      <dgm:t>
        <a:bodyPr/>
        <a:lstStyle/>
        <a:p>
          <a:endParaRPr lang="en-US"/>
        </a:p>
      </dgm:t>
    </dgm:pt>
    <dgm:pt modelId="{07CEBF14-9406-42E7-8DF0-DAA4368CEE60}" type="sibTrans" cxnId="{61682FB6-F7A1-4DC9-9FC1-D1D0FB8BA2B2}">
      <dgm:prSet/>
      <dgm:spPr/>
      <dgm:t>
        <a:bodyPr/>
        <a:lstStyle/>
        <a:p>
          <a:endParaRPr lang="en-US"/>
        </a:p>
      </dgm:t>
    </dgm:pt>
    <dgm:pt modelId="{3322661D-E5A9-4B02-AC03-8297CD8874F5}">
      <dgm:prSet/>
      <dgm:spPr/>
      <dgm:t>
        <a:bodyPr/>
        <a:lstStyle/>
        <a:p>
          <a:r>
            <a:rPr lang="en-US"/>
            <a:t>Helps in resource planning and allocation for each college.</a:t>
          </a:r>
        </a:p>
      </dgm:t>
    </dgm:pt>
    <dgm:pt modelId="{8B769C94-33E8-4C89-A796-E8C8C75B206E}" type="parTrans" cxnId="{4FCED063-ED73-49C9-BBE4-4091CC83C850}">
      <dgm:prSet/>
      <dgm:spPr/>
      <dgm:t>
        <a:bodyPr/>
        <a:lstStyle/>
        <a:p>
          <a:endParaRPr lang="en-US"/>
        </a:p>
      </dgm:t>
    </dgm:pt>
    <dgm:pt modelId="{A9D9D530-42D8-4AAD-9B7A-92A4487CF7AE}" type="sibTrans" cxnId="{4FCED063-ED73-49C9-BBE4-4091CC83C850}">
      <dgm:prSet/>
      <dgm:spPr/>
      <dgm:t>
        <a:bodyPr/>
        <a:lstStyle/>
        <a:p>
          <a:endParaRPr lang="en-US"/>
        </a:p>
      </dgm:t>
    </dgm:pt>
    <dgm:pt modelId="{B6A059A5-40AC-459F-AE15-2B71C806CF8B}">
      <dgm:prSet/>
      <dgm:spPr/>
      <dgm:t>
        <a:bodyPr/>
        <a:lstStyle/>
        <a:p>
          <a:r>
            <a:rPr lang="en-US"/>
            <a:t>Filter Criteria: Filters out invalid entries and ensures accurate acceptance counts.</a:t>
          </a:r>
        </a:p>
      </dgm:t>
    </dgm:pt>
    <dgm:pt modelId="{76EC61D7-3D8C-4F43-80A9-F870B5C9E5A0}" type="parTrans" cxnId="{83D1A32A-ABAA-4BF0-8133-8855DE003595}">
      <dgm:prSet/>
      <dgm:spPr/>
      <dgm:t>
        <a:bodyPr/>
        <a:lstStyle/>
        <a:p>
          <a:endParaRPr lang="en-US"/>
        </a:p>
      </dgm:t>
    </dgm:pt>
    <dgm:pt modelId="{7DE6C546-484E-41A6-BE8C-B49EBF63C884}" type="sibTrans" cxnId="{83D1A32A-ABAA-4BF0-8133-8855DE003595}">
      <dgm:prSet/>
      <dgm:spPr/>
      <dgm:t>
        <a:bodyPr/>
        <a:lstStyle/>
        <a:p>
          <a:endParaRPr lang="en-US"/>
        </a:p>
      </dgm:t>
    </dgm:pt>
    <dgm:pt modelId="{990C8BD6-8D02-4713-BB8C-CEBCC3643571}">
      <dgm:prSet/>
      <dgm:spPr/>
      <dgm:t>
        <a:bodyPr/>
        <a:lstStyle/>
        <a:p>
          <a:r>
            <a:rPr lang="en-US" b="1"/>
            <a:t>Report 3: Rejected Applicants:</a:t>
          </a:r>
          <a:endParaRPr lang="en-US"/>
        </a:p>
      </dgm:t>
    </dgm:pt>
    <dgm:pt modelId="{C7EF2CCB-4AEE-4975-8346-AFD33B86AF5C}" type="parTrans" cxnId="{6101261C-DB58-49E7-ABF8-847D13274C3A}">
      <dgm:prSet/>
      <dgm:spPr/>
      <dgm:t>
        <a:bodyPr/>
        <a:lstStyle/>
        <a:p>
          <a:endParaRPr lang="en-US"/>
        </a:p>
      </dgm:t>
    </dgm:pt>
    <dgm:pt modelId="{5C9C3E8A-84DB-4517-BB6E-4372DD3F63B5}" type="sibTrans" cxnId="{6101261C-DB58-49E7-ABF8-847D13274C3A}">
      <dgm:prSet/>
      <dgm:spPr/>
      <dgm:t>
        <a:bodyPr/>
        <a:lstStyle/>
        <a:p>
          <a:endParaRPr lang="en-US"/>
        </a:p>
      </dgm:t>
    </dgm:pt>
    <dgm:pt modelId="{B776C9D5-965E-453C-A734-0387BA51BAAB}">
      <dgm:prSet/>
      <dgm:spPr/>
      <dgm:t>
        <a:bodyPr/>
        <a:lstStyle/>
        <a:p>
          <a:r>
            <a:rPr lang="en-US"/>
            <a:t>Lists students who were not accepted into any college.</a:t>
          </a:r>
        </a:p>
      </dgm:t>
    </dgm:pt>
    <dgm:pt modelId="{D235D0AF-133A-4D38-8D25-0D66D495422F}" type="parTrans" cxnId="{9D3C4339-854B-416B-9FDC-76A6348BA443}">
      <dgm:prSet/>
      <dgm:spPr/>
      <dgm:t>
        <a:bodyPr/>
        <a:lstStyle/>
        <a:p>
          <a:endParaRPr lang="en-US"/>
        </a:p>
      </dgm:t>
    </dgm:pt>
    <dgm:pt modelId="{AE336F40-482B-4523-BC11-6B4E27A402B6}" type="sibTrans" cxnId="{9D3C4339-854B-416B-9FDC-76A6348BA443}">
      <dgm:prSet/>
      <dgm:spPr/>
      <dgm:t>
        <a:bodyPr/>
        <a:lstStyle/>
        <a:p>
          <a:endParaRPr lang="en-US"/>
        </a:p>
      </dgm:t>
    </dgm:pt>
    <dgm:pt modelId="{30D5F769-7C89-4461-B118-BC5C211274BA}">
      <dgm:prSet/>
      <dgm:spPr/>
      <dgm:t>
        <a:bodyPr/>
        <a:lstStyle/>
        <a:p>
          <a:r>
            <a:rPr lang="en-US"/>
            <a:t>Helps identify areas for improvement in the admissions process.</a:t>
          </a:r>
        </a:p>
      </dgm:t>
    </dgm:pt>
    <dgm:pt modelId="{003223DC-8AE0-4375-894C-9F53961F94FD}" type="parTrans" cxnId="{C81097CE-AF34-44CA-98B4-7EA425FF9F27}">
      <dgm:prSet/>
      <dgm:spPr/>
      <dgm:t>
        <a:bodyPr/>
        <a:lstStyle/>
        <a:p>
          <a:endParaRPr lang="en-US"/>
        </a:p>
      </dgm:t>
    </dgm:pt>
    <dgm:pt modelId="{4E32D8F6-8DC1-426B-A8DA-CCD3C15D332F}" type="sibTrans" cxnId="{C81097CE-AF34-44CA-98B4-7EA425FF9F27}">
      <dgm:prSet/>
      <dgm:spPr/>
      <dgm:t>
        <a:bodyPr/>
        <a:lstStyle/>
        <a:p>
          <a:endParaRPr lang="en-US"/>
        </a:p>
      </dgm:t>
    </dgm:pt>
    <dgm:pt modelId="{60CBF07C-2318-4E8E-9179-5F74A149217A}">
      <dgm:prSet/>
      <dgm:spPr/>
      <dgm:t>
        <a:bodyPr/>
        <a:lstStyle/>
        <a:p>
          <a:r>
            <a:rPr lang="en-US"/>
            <a:t>Filter Criteria: Filters out ineligible students and ensures only rejected applicants are listed.</a:t>
          </a:r>
        </a:p>
      </dgm:t>
    </dgm:pt>
    <dgm:pt modelId="{33D21156-D8F9-4552-91B6-80EBA62BBC82}" type="parTrans" cxnId="{E6BBA548-ED4D-4EDC-BAB2-530A24F8D9AE}">
      <dgm:prSet/>
      <dgm:spPr/>
      <dgm:t>
        <a:bodyPr/>
        <a:lstStyle/>
        <a:p>
          <a:endParaRPr lang="en-US"/>
        </a:p>
      </dgm:t>
    </dgm:pt>
    <dgm:pt modelId="{CEBC2D1A-AF36-4295-BEE4-58233CA7BE96}" type="sibTrans" cxnId="{E6BBA548-ED4D-4EDC-BAB2-530A24F8D9AE}">
      <dgm:prSet/>
      <dgm:spPr/>
      <dgm:t>
        <a:bodyPr/>
        <a:lstStyle/>
        <a:p>
          <a:endParaRPr lang="en-US"/>
        </a:p>
      </dgm:t>
    </dgm:pt>
    <dgm:pt modelId="{DBCABE12-9501-4D21-9183-D3852C66DC9B}">
      <dgm:prSet/>
      <dgm:spPr/>
      <dgm:t>
        <a:bodyPr/>
        <a:lstStyle/>
        <a:p>
          <a:r>
            <a:rPr lang="en-US" b="1"/>
            <a:t>Report 4: Percentage of Acceptance:</a:t>
          </a:r>
          <a:endParaRPr lang="en-US"/>
        </a:p>
      </dgm:t>
    </dgm:pt>
    <dgm:pt modelId="{34A53EA5-B991-40CD-B780-1A2938987F02}" type="parTrans" cxnId="{9E246E56-22CE-4911-9E8C-B8FF8B66FEF9}">
      <dgm:prSet/>
      <dgm:spPr/>
      <dgm:t>
        <a:bodyPr/>
        <a:lstStyle/>
        <a:p>
          <a:endParaRPr lang="en-US"/>
        </a:p>
      </dgm:t>
    </dgm:pt>
    <dgm:pt modelId="{74BDE81E-6607-4B88-8A1E-9C46F22A47DC}" type="sibTrans" cxnId="{9E246E56-22CE-4911-9E8C-B8FF8B66FEF9}">
      <dgm:prSet/>
      <dgm:spPr/>
      <dgm:t>
        <a:bodyPr/>
        <a:lstStyle/>
        <a:p>
          <a:endParaRPr lang="en-US"/>
        </a:p>
      </dgm:t>
    </dgm:pt>
    <dgm:pt modelId="{02675F74-0BF0-4F56-8400-7BC1F3505548}">
      <dgm:prSet/>
      <dgm:spPr/>
      <dgm:t>
        <a:bodyPr/>
        <a:lstStyle/>
        <a:p>
          <a:r>
            <a:rPr lang="en-US"/>
            <a:t>Displays the percentage of students accepted in each college.</a:t>
          </a:r>
        </a:p>
      </dgm:t>
    </dgm:pt>
    <dgm:pt modelId="{35CCF1A4-2E5B-4E23-AB7E-14261A37B07D}" type="parTrans" cxnId="{9F7AC4A8-AF31-4F8F-81FB-EA548AAEAA2F}">
      <dgm:prSet/>
      <dgm:spPr/>
      <dgm:t>
        <a:bodyPr/>
        <a:lstStyle/>
        <a:p>
          <a:endParaRPr lang="en-US"/>
        </a:p>
      </dgm:t>
    </dgm:pt>
    <dgm:pt modelId="{03BAD5E8-5BCC-466D-96A9-4B6538732202}" type="sibTrans" cxnId="{9F7AC4A8-AF31-4F8F-81FB-EA548AAEAA2F}">
      <dgm:prSet/>
      <dgm:spPr/>
      <dgm:t>
        <a:bodyPr/>
        <a:lstStyle/>
        <a:p>
          <a:endParaRPr lang="en-US"/>
        </a:p>
      </dgm:t>
    </dgm:pt>
    <dgm:pt modelId="{ADFA64E8-9355-48D7-A4B1-774A1676306A}">
      <dgm:prSet/>
      <dgm:spPr/>
      <dgm:t>
        <a:bodyPr/>
        <a:lstStyle/>
        <a:p>
          <a:r>
            <a:rPr lang="en-US"/>
            <a:t>Aids in evaluating the effectiveness of college acceptance criteria.</a:t>
          </a:r>
        </a:p>
      </dgm:t>
    </dgm:pt>
    <dgm:pt modelId="{9D9BE3BD-C84C-45AE-85C3-9C19A67DA1C5}" type="parTrans" cxnId="{FF768130-4FD8-45E0-8CC5-DA49AAC47A6F}">
      <dgm:prSet/>
      <dgm:spPr/>
      <dgm:t>
        <a:bodyPr/>
        <a:lstStyle/>
        <a:p>
          <a:endParaRPr lang="en-US"/>
        </a:p>
      </dgm:t>
    </dgm:pt>
    <dgm:pt modelId="{44177F2A-4651-4FA6-A4ED-4056B8FF9E89}" type="sibTrans" cxnId="{FF768130-4FD8-45E0-8CC5-DA49AAC47A6F}">
      <dgm:prSet/>
      <dgm:spPr/>
      <dgm:t>
        <a:bodyPr/>
        <a:lstStyle/>
        <a:p>
          <a:endParaRPr lang="en-US"/>
        </a:p>
      </dgm:t>
    </dgm:pt>
    <dgm:pt modelId="{664C3193-10CD-4DBF-ACA7-3D3BC1DCDB7D}">
      <dgm:prSet/>
      <dgm:spPr/>
      <dgm:t>
        <a:bodyPr/>
        <a:lstStyle/>
        <a:p>
          <a:r>
            <a:rPr lang="en-US"/>
            <a:t>Filter Criteria: Filters out ineligible students and ensures accurate percentage calculations.</a:t>
          </a:r>
        </a:p>
      </dgm:t>
    </dgm:pt>
    <dgm:pt modelId="{C9374D5E-A0A6-4314-B650-F8D1604CFEC0}" type="parTrans" cxnId="{1398C830-861C-47D6-948F-DF768D1665D5}">
      <dgm:prSet/>
      <dgm:spPr/>
      <dgm:t>
        <a:bodyPr/>
        <a:lstStyle/>
        <a:p>
          <a:endParaRPr lang="en-US"/>
        </a:p>
      </dgm:t>
    </dgm:pt>
    <dgm:pt modelId="{51B6622F-7090-42A7-81EA-EB631DEB1329}" type="sibTrans" cxnId="{1398C830-861C-47D6-948F-DF768D1665D5}">
      <dgm:prSet/>
      <dgm:spPr/>
      <dgm:t>
        <a:bodyPr/>
        <a:lstStyle/>
        <a:p>
          <a:endParaRPr lang="en-US"/>
        </a:p>
      </dgm:t>
    </dgm:pt>
    <dgm:pt modelId="{42E3015C-0E43-47B5-954A-352B1F30EC0B}" type="pres">
      <dgm:prSet presAssocID="{F16A3727-E205-4031-B0FF-8DB03D79EB21}" presName="Name0" presStyleCnt="0">
        <dgm:presLayoutVars>
          <dgm:dir/>
          <dgm:animLvl val="lvl"/>
          <dgm:resizeHandles val="exact"/>
        </dgm:presLayoutVars>
      </dgm:prSet>
      <dgm:spPr/>
    </dgm:pt>
    <dgm:pt modelId="{A4E53C1F-A987-4BC1-B520-DF77743B7F1D}" type="pres">
      <dgm:prSet presAssocID="{C6D4B375-1DAA-47FF-8E3E-3D5E3AC10558}" presName="linNode" presStyleCnt="0"/>
      <dgm:spPr/>
    </dgm:pt>
    <dgm:pt modelId="{6D98CD1B-229C-402B-BBD0-AF9A42EF9029}" type="pres">
      <dgm:prSet presAssocID="{C6D4B375-1DAA-47FF-8E3E-3D5E3AC1055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53C132A-D8AD-48E0-97EE-5D10C7786B55}" type="pres">
      <dgm:prSet presAssocID="{C6D4B375-1DAA-47FF-8E3E-3D5E3AC10558}" presName="descendantText" presStyleLbl="alignAccFollowNode1" presStyleIdx="0" presStyleCnt="4">
        <dgm:presLayoutVars>
          <dgm:bulletEnabled val="1"/>
        </dgm:presLayoutVars>
      </dgm:prSet>
      <dgm:spPr/>
    </dgm:pt>
    <dgm:pt modelId="{F8FDE636-CD56-4750-94D3-C66CC141B5C4}" type="pres">
      <dgm:prSet presAssocID="{2B4311C0-E920-4879-BDC7-B051E9F465DB}" presName="sp" presStyleCnt="0"/>
      <dgm:spPr/>
    </dgm:pt>
    <dgm:pt modelId="{9A289CF2-4C96-4C49-BB04-F17B5D31C63C}" type="pres">
      <dgm:prSet presAssocID="{9C6F6F7F-9D84-49F5-9E43-A7C9AB84803B}" presName="linNode" presStyleCnt="0"/>
      <dgm:spPr/>
    </dgm:pt>
    <dgm:pt modelId="{E8C06BBC-5FA9-43E3-9153-54A77B274749}" type="pres">
      <dgm:prSet presAssocID="{9C6F6F7F-9D84-49F5-9E43-A7C9AB84803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82B79C0-5BF3-4439-9D86-6895350947B2}" type="pres">
      <dgm:prSet presAssocID="{9C6F6F7F-9D84-49F5-9E43-A7C9AB84803B}" presName="descendantText" presStyleLbl="alignAccFollowNode1" presStyleIdx="1" presStyleCnt="4">
        <dgm:presLayoutVars>
          <dgm:bulletEnabled val="1"/>
        </dgm:presLayoutVars>
      </dgm:prSet>
      <dgm:spPr/>
    </dgm:pt>
    <dgm:pt modelId="{F813A299-3E36-4593-B875-1869FD165D49}" type="pres">
      <dgm:prSet presAssocID="{9095DA96-8E8B-4CA9-8648-56341B083EFD}" presName="sp" presStyleCnt="0"/>
      <dgm:spPr/>
    </dgm:pt>
    <dgm:pt modelId="{1FEE906F-E7E6-4C15-AA43-5CE420C170B1}" type="pres">
      <dgm:prSet presAssocID="{990C8BD6-8D02-4713-BB8C-CEBCC3643571}" presName="linNode" presStyleCnt="0"/>
      <dgm:spPr/>
    </dgm:pt>
    <dgm:pt modelId="{51E2EDA4-41DA-483A-BEA8-EB7B4C39947C}" type="pres">
      <dgm:prSet presAssocID="{990C8BD6-8D02-4713-BB8C-CEBCC364357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294D999-CB21-4457-BC43-F776DCDB789B}" type="pres">
      <dgm:prSet presAssocID="{990C8BD6-8D02-4713-BB8C-CEBCC3643571}" presName="descendantText" presStyleLbl="alignAccFollowNode1" presStyleIdx="2" presStyleCnt="4">
        <dgm:presLayoutVars>
          <dgm:bulletEnabled val="1"/>
        </dgm:presLayoutVars>
      </dgm:prSet>
      <dgm:spPr/>
    </dgm:pt>
    <dgm:pt modelId="{54D7F5AE-81E0-4556-9944-5C675407C3EF}" type="pres">
      <dgm:prSet presAssocID="{5C9C3E8A-84DB-4517-BB6E-4372DD3F63B5}" presName="sp" presStyleCnt="0"/>
      <dgm:spPr/>
    </dgm:pt>
    <dgm:pt modelId="{E11B800B-2D82-4A08-89B0-00228132EEAD}" type="pres">
      <dgm:prSet presAssocID="{DBCABE12-9501-4D21-9183-D3852C66DC9B}" presName="linNode" presStyleCnt="0"/>
      <dgm:spPr/>
    </dgm:pt>
    <dgm:pt modelId="{94CE807B-7855-454F-A98E-926EF5B01481}" type="pres">
      <dgm:prSet presAssocID="{DBCABE12-9501-4D21-9183-D3852C66DC9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6FDACA5-EDD9-47CD-A1E9-7624C45BFB7E}" type="pres">
      <dgm:prSet presAssocID="{DBCABE12-9501-4D21-9183-D3852C66DC9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1504A04-F57F-48EC-BD01-D0352AC461EE}" type="presOf" srcId="{71612236-46F8-4391-A8E5-87A6583E09B9}" destId="{853C132A-D8AD-48E0-97EE-5D10C7786B55}" srcOrd="0" destOrd="2" presId="urn:microsoft.com/office/officeart/2005/8/layout/vList5"/>
    <dgm:cxn modelId="{51689B0F-C286-4CB9-9A6D-D7CB3B610F4C}" type="presOf" srcId="{B776C9D5-965E-453C-A734-0387BA51BAAB}" destId="{4294D999-CB21-4457-BC43-F776DCDB789B}" srcOrd="0" destOrd="0" presId="urn:microsoft.com/office/officeart/2005/8/layout/vList5"/>
    <dgm:cxn modelId="{6101261C-DB58-49E7-ABF8-847D13274C3A}" srcId="{F16A3727-E205-4031-B0FF-8DB03D79EB21}" destId="{990C8BD6-8D02-4713-BB8C-CEBCC3643571}" srcOrd="2" destOrd="0" parTransId="{C7EF2CCB-4AEE-4975-8346-AFD33B86AF5C}" sibTransId="{5C9C3E8A-84DB-4517-BB6E-4372DD3F63B5}"/>
    <dgm:cxn modelId="{3E53E11C-E7AC-4EA7-8DE1-4F4C49B5731B}" type="presOf" srcId="{30D5F769-7C89-4461-B118-BC5C211274BA}" destId="{4294D999-CB21-4457-BC43-F776DCDB789B}" srcOrd="0" destOrd="1" presId="urn:microsoft.com/office/officeart/2005/8/layout/vList5"/>
    <dgm:cxn modelId="{C6E1F529-26FB-4228-BB4D-F0D3B8409265}" srcId="{F16A3727-E205-4031-B0FF-8DB03D79EB21}" destId="{C6D4B375-1DAA-47FF-8E3E-3D5E3AC10558}" srcOrd="0" destOrd="0" parTransId="{8883B87E-343B-426B-A223-1F0AC5D1A8F4}" sibTransId="{2B4311C0-E920-4879-BDC7-B051E9F465DB}"/>
    <dgm:cxn modelId="{83D1A32A-ABAA-4BF0-8133-8855DE003595}" srcId="{9C6F6F7F-9D84-49F5-9E43-A7C9AB84803B}" destId="{B6A059A5-40AC-459F-AE15-2B71C806CF8B}" srcOrd="2" destOrd="0" parTransId="{76EC61D7-3D8C-4F43-80A9-F870B5C9E5A0}" sibTransId="{7DE6C546-484E-41A6-BE8C-B49EBF63C884}"/>
    <dgm:cxn modelId="{FF768130-4FD8-45E0-8CC5-DA49AAC47A6F}" srcId="{DBCABE12-9501-4D21-9183-D3852C66DC9B}" destId="{ADFA64E8-9355-48D7-A4B1-774A1676306A}" srcOrd="1" destOrd="0" parTransId="{9D9BE3BD-C84C-45AE-85C3-9C19A67DA1C5}" sibTransId="{44177F2A-4651-4FA6-A4ED-4056B8FF9E89}"/>
    <dgm:cxn modelId="{1398C830-861C-47D6-948F-DF768D1665D5}" srcId="{DBCABE12-9501-4D21-9183-D3852C66DC9B}" destId="{664C3193-10CD-4DBF-ACA7-3D3BC1DCDB7D}" srcOrd="2" destOrd="0" parTransId="{C9374D5E-A0A6-4314-B650-F8D1604CFEC0}" sibTransId="{51B6622F-7090-42A7-81EA-EB631DEB1329}"/>
    <dgm:cxn modelId="{F3F80A37-8D13-4A64-9BA7-CC30486CBF49}" type="presOf" srcId="{02675F74-0BF0-4F56-8400-7BC1F3505548}" destId="{66FDACA5-EDD9-47CD-A1E9-7624C45BFB7E}" srcOrd="0" destOrd="0" presId="urn:microsoft.com/office/officeart/2005/8/layout/vList5"/>
    <dgm:cxn modelId="{941E3137-B6D8-4243-8717-D96B30EB34E0}" type="presOf" srcId="{9C6F6F7F-9D84-49F5-9E43-A7C9AB84803B}" destId="{E8C06BBC-5FA9-43E3-9153-54A77B274749}" srcOrd="0" destOrd="0" presId="urn:microsoft.com/office/officeart/2005/8/layout/vList5"/>
    <dgm:cxn modelId="{9D3C4339-854B-416B-9FDC-76A6348BA443}" srcId="{990C8BD6-8D02-4713-BB8C-CEBCC3643571}" destId="{B776C9D5-965E-453C-A734-0387BA51BAAB}" srcOrd="0" destOrd="0" parTransId="{D235D0AF-133A-4D38-8D25-0D66D495422F}" sibTransId="{AE336F40-482B-4523-BC11-6B4E27A402B6}"/>
    <dgm:cxn modelId="{29DB963B-5A50-4A30-945C-742F277D09D3}" type="presOf" srcId="{4E970CCC-195E-4796-BB58-EB2480369A1E}" destId="{853C132A-D8AD-48E0-97EE-5D10C7786B55}" srcOrd="0" destOrd="0" presId="urn:microsoft.com/office/officeart/2005/8/layout/vList5"/>
    <dgm:cxn modelId="{2A3A845D-8F9B-4F67-9974-22D81299FE68}" type="presOf" srcId="{DBCABE12-9501-4D21-9183-D3852C66DC9B}" destId="{94CE807B-7855-454F-A98E-926EF5B01481}" srcOrd="0" destOrd="0" presId="urn:microsoft.com/office/officeart/2005/8/layout/vList5"/>
    <dgm:cxn modelId="{4FCED063-ED73-49C9-BBE4-4091CC83C850}" srcId="{9C6F6F7F-9D84-49F5-9E43-A7C9AB84803B}" destId="{3322661D-E5A9-4B02-AC03-8297CD8874F5}" srcOrd="1" destOrd="0" parTransId="{8B769C94-33E8-4C89-A796-E8C8C75B206E}" sibTransId="{A9D9D530-42D8-4AAD-9B7A-92A4487CF7AE}"/>
    <dgm:cxn modelId="{E6BBA548-ED4D-4EDC-BAB2-530A24F8D9AE}" srcId="{990C8BD6-8D02-4713-BB8C-CEBCC3643571}" destId="{60CBF07C-2318-4E8E-9179-5F74A149217A}" srcOrd="2" destOrd="0" parTransId="{33D21156-D8F9-4552-91B6-80EBA62BBC82}" sibTransId="{CEBC2D1A-AF36-4295-BEE4-58233CA7BE96}"/>
    <dgm:cxn modelId="{39FBDE73-49E0-4A24-9C5C-78208DF02033}" type="presOf" srcId="{990C8BD6-8D02-4713-BB8C-CEBCC3643571}" destId="{51E2EDA4-41DA-483A-BEA8-EB7B4C39947C}" srcOrd="0" destOrd="0" presId="urn:microsoft.com/office/officeart/2005/8/layout/vList5"/>
    <dgm:cxn modelId="{9E246E56-22CE-4911-9E8C-B8FF8B66FEF9}" srcId="{F16A3727-E205-4031-B0FF-8DB03D79EB21}" destId="{DBCABE12-9501-4D21-9183-D3852C66DC9B}" srcOrd="3" destOrd="0" parTransId="{34A53EA5-B991-40CD-B780-1A2938987F02}" sibTransId="{74BDE81E-6607-4B88-8A1E-9C46F22A47DC}"/>
    <dgm:cxn modelId="{0C4DB75A-7F92-4A77-8735-AA66E665B1D6}" srcId="{C6D4B375-1DAA-47FF-8E3E-3D5E3AC10558}" destId="{09EA7FA5-D376-449B-8792-83F459CF8CD3}" srcOrd="1" destOrd="0" parTransId="{83C9DE2A-9017-426A-BACD-1B0AB8CF9A6E}" sibTransId="{7C92D34C-DBD4-49F2-945A-0AFE635A08BE}"/>
    <dgm:cxn modelId="{74C28381-1D36-416B-A229-CD6F9B755D7B}" type="presOf" srcId="{B6A059A5-40AC-459F-AE15-2B71C806CF8B}" destId="{382B79C0-5BF3-4439-9D86-6895350947B2}" srcOrd="0" destOrd="2" presId="urn:microsoft.com/office/officeart/2005/8/layout/vList5"/>
    <dgm:cxn modelId="{CCB83F86-E46F-4959-98FC-9FB48D778598}" srcId="{F16A3727-E205-4031-B0FF-8DB03D79EB21}" destId="{9C6F6F7F-9D84-49F5-9E43-A7C9AB84803B}" srcOrd="1" destOrd="0" parTransId="{CCD0B6D5-829E-44D0-ACF7-217E22FA4EA2}" sibTransId="{9095DA96-8E8B-4CA9-8648-56341B083EFD}"/>
    <dgm:cxn modelId="{480ADE8E-487E-492E-A525-AFF58103DE9E}" type="presOf" srcId="{ADFA64E8-9355-48D7-A4B1-774A1676306A}" destId="{66FDACA5-EDD9-47CD-A1E9-7624C45BFB7E}" srcOrd="0" destOrd="1" presId="urn:microsoft.com/office/officeart/2005/8/layout/vList5"/>
    <dgm:cxn modelId="{457F0895-83E6-43A8-B57A-156E760DE044}" srcId="{C6D4B375-1DAA-47FF-8E3E-3D5E3AC10558}" destId="{71612236-46F8-4391-A8E5-87A6583E09B9}" srcOrd="2" destOrd="0" parTransId="{4E7581DC-1D2F-4A2A-9DB8-832D136C2FFD}" sibTransId="{911D1D6E-F6BC-451D-9909-559C9F35807B}"/>
    <dgm:cxn modelId="{BF643699-B74E-4C26-9966-DD7D848AFEE8}" type="presOf" srcId="{60CBF07C-2318-4E8E-9179-5F74A149217A}" destId="{4294D999-CB21-4457-BC43-F776DCDB789B}" srcOrd="0" destOrd="2" presId="urn:microsoft.com/office/officeart/2005/8/layout/vList5"/>
    <dgm:cxn modelId="{CFF7449C-6B3F-445F-9704-3A8881CDFFA8}" type="presOf" srcId="{F16A3727-E205-4031-B0FF-8DB03D79EB21}" destId="{42E3015C-0E43-47B5-954A-352B1F30EC0B}" srcOrd="0" destOrd="0" presId="urn:microsoft.com/office/officeart/2005/8/layout/vList5"/>
    <dgm:cxn modelId="{9F7AC4A8-AF31-4F8F-81FB-EA548AAEAA2F}" srcId="{DBCABE12-9501-4D21-9183-D3852C66DC9B}" destId="{02675F74-0BF0-4F56-8400-7BC1F3505548}" srcOrd="0" destOrd="0" parTransId="{35CCF1A4-2E5B-4E23-AB7E-14261A37B07D}" sibTransId="{03BAD5E8-5BCC-466D-96A9-4B6538732202}"/>
    <dgm:cxn modelId="{61682FB6-F7A1-4DC9-9FC1-D1D0FB8BA2B2}" srcId="{9C6F6F7F-9D84-49F5-9E43-A7C9AB84803B}" destId="{0B8F1959-6B5E-4C3F-9248-1137DCFD73B3}" srcOrd="0" destOrd="0" parTransId="{94E93602-1B31-4556-A4ED-E6A79508CC0D}" sibTransId="{07CEBF14-9406-42E7-8DF0-DAA4368CEE60}"/>
    <dgm:cxn modelId="{8F9AD6C2-BF85-4D59-8FE6-7B396D1AF5F4}" type="presOf" srcId="{3322661D-E5A9-4B02-AC03-8297CD8874F5}" destId="{382B79C0-5BF3-4439-9D86-6895350947B2}" srcOrd="0" destOrd="1" presId="urn:microsoft.com/office/officeart/2005/8/layout/vList5"/>
    <dgm:cxn modelId="{4A28CCC9-A328-431A-BC44-1B4F3DB17786}" srcId="{C6D4B375-1DAA-47FF-8E3E-3D5E3AC10558}" destId="{4E970CCC-195E-4796-BB58-EB2480369A1E}" srcOrd="0" destOrd="0" parTransId="{2FDB15C7-0581-48E5-8FB0-CE035A0B12C3}" sibTransId="{45710E0C-4167-46B8-9366-55BD6BAE03D5}"/>
    <dgm:cxn modelId="{C81097CE-AF34-44CA-98B4-7EA425FF9F27}" srcId="{990C8BD6-8D02-4713-BB8C-CEBCC3643571}" destId="{30D5F769-7C89-4461-B118-BC5C211274BA}" srcOrd="1" destOrd="0" parTransId="{003223DC-8AE0-4375-894C-9F53961F94FD}" sibTransId="{4E32D8F6-8DC1-426B-A8DA-CCD3C15D332F}"/>
    <dgm:cxn modelId="{46F124CF-3585-4D29-AB05-4177B7B72BFF}" type="presOf" srcId="{C6D4B375-1DAA-47FF-8E3E-3D5E3AC10558}" destId="{6D98CD1B-229C-402B-BBD0-AF9A42EF9029}" srcOrd="0" destOrd="0" presId="urn:microsoft.com/office/officeart/2005/8/layout/vList5"/>
    <dgm:cxn modelId="{11E53AD4-A5B6-4D43-B9E1-F72C62973853}" type="presOf" srcId="{0B8F1959-6B5E-4C3F-9248-1137DCFD73B3}" destId="{382B79C0-5BF3-4439-9D86-6895350947B2}" srcOrd="0" destOrd="0" presId="urn:microsoft.com/office/officeart/2005/8/layout/vList5"/>
    <dgm:cxn modelId="{A1A996D8-DFFF-4F71-8A55-9E7F47ACAC9B}" type="presOf" srcId="{09EA7FA5-D376-449B-8792-83F459CF8CD3}" destId="{853C132A-D8AD-48E0-97EE-5D10C7786B55}" srcOrd="0" destOrd="1" presId="urn:microsoft.com/office/officeart/2005/8/layout/vList5"/>
    <dgm:cxn modelId="{BEE105E1-E8C8-4A9A-93B6-C4A3A3051F8C}" type="presOf" srcId="{664C3193-10CD-4DBF-ACA7-3D3BC1DCDB7D}" destId="{66FDACA5-EDD9-47CD-A1E9-7624C45BFB7E}" srcOrd="0" destOrd="2" presId="urn:microsoft.com/office/officeart/2005/8/layout/vList5"/>
    <dgm:cxn modelId="{0B1985DD-9A7F-4B96-92A0-86DFF6CA307D}" type="presParOf" srcId="{42E3015C-0E43-47B5-954A-352B1F30EC0B}" destId="{A4E53C1F-A987-4BC1-B520-DF77743B7F1D}" srcOrd="0" destOrd="0" presId="urn:microsoft.com/office/officeart/2005/8/layout/vList5"/>
    <dgm:cxn modelId="{446AA7BE-E630-4C11-960A-29E4B0FADAE6}" type="presParOf" srcId="{A4E53C1F-A987-4BC1-B520-DF77743B7F1D}" destId="{6D98CD1B-229C-402B-BBD0-AF9A42EF9029}" srcOrd="0" destOrd="0" presId="urn:microsoft.com/office/officeart/2005/8/layout/vList5"/>
    <dgm:cxn modelId="{34685E80-549E-460E-A2FD-1EBD4FF17717}" type="presParOf" srcId="{A4E53C1F-A987-4BC1-B520-DF77743B7F1D}" destId="{853C132A-D8AD-48E0-97EE-5D10C7786B55}" srcOrd="1" destOrd="0" presId="urn:microsoft.com/office/officeart/2005/8/layout/vList5"/>
    <dgm:cxn modelId="{A01C641C-4FBC-426E-8C49-C1C013DA2C3F}" type="presParOf" srcId="{42E3015C-0E43-47B5-954A-352B1F30EC0B}" destId="{F8FDE636-CD56-4750-94D3-C66CC141B5C4}" srcOrd="1" destOrd="0" presId="urn:microsoft.com/office/officeart/2005/8/layout/vList5"/>
    <dgm:cxn modelId="{3AE7643D-8CC0-43EF-89D2-C905B2F085E2}" type="presParOf" srcId="{42E3015C-0E43-47B5-954A-352B1F30EC0B}" destId="{9A289CF2-4C96-4C49-BB04-F17B5D31C63C}" srcOrd="2" destOrd="0" presId="urn:microsoft.com/office/officeart/2005/8/layout/vList5"/>
    <dgm:cxn modelId="{20E8D835-9548-4A21-A7BE-76B142AD9636}" type="presParOf" srcId="{9A289CF2-4C96-4C49-BB04-F17B5D31C63C}" destId="{E8C06BBC-5FA9-43E3-9153-54A77B274749}" srcOrd="0" destOrd="0" presId="urn:microsoft.com/office/officeart/2005/8/layout/vList5"/>
    <dgm:cxn modelId="{8F90A448-6999-4855-8A87-7C084058FC0F}" type="presParOf" srcId="{9A289CF2-4C96-4C49-BB04-F17B5D31C63C}" destId="{382B79C0-5BF3-4439-9D86-6895350947B2}" srcOrd="1" destOrd="0" presId="urn:microsoft.com/office/officeart/2005/8/layout/vList5"/>
    <dgm:cxn modelId="{D568AE0C-4D68-4875-9ADE-21A61676CB3E}" type="presParOf" srcId="{42E3015C-0E43-47B5-954A-352B1F30EC0B}" destId="{F813A299-3E36-4593-B875-1869FD165D49}" srcOrd="3" destOrd="0" presId="urn:microsoft.com/office/officeart/2005/8/layout/vList5"/>
    <dgm:cxn modelId="{9896F733-D1FB-44CC-AC8B-9F9256BA2302}" type="presParOf" srcId="{42E3015C-0E43-47B5-954A-352B1F30EC0B}" destId="{1FEE906F-E7E6-4C15-AA43-5CE420C170B1}" srcOrd="4" destOrd="0" presId="urn:microsoft.com/office/officeart/2005/8/layout/vList5"/>
    <dgm:cxn modelId="{F3FDA0A7-C439-43A0-AF75-8A6D91190A4B}" type="presParOf" srcId="{1FEE906F-E7E6-4C15-AA43-5CE420C170B1}" destId="{51E2EDA4-41DA-483A-BEA8-EB7B4C39947C}" srcOrd="0" destOrd="0" presId="urn:microsoft.com/office/officeart/2005/8/layout/vList5"/>
    <dgm:cxn modelId="{24336070-84E5-49E0-A038-6700A21C8FE3}" type="presParOf" srcId="{1FEE906F-E7E6-4C15-AA43-5CE420C170B1}" destId="{4294D999-CB21-4457-BC43-F776DCDB789B}" srcOrd="1" destOrd="0" presId="urn:microsoft.com/office/officeart/2005/8/layout/vList5"/>
    <dgm:cxn modelId="{18B5CB77-40E6-4404-AB3F-E8849AE88068}" type="presParOf" srcId="{42E3015C-0E43-47B5-954A-352B1F30EC0B}" destId="{54D7F5AE-81E0-4556-9944-5C675407C3EF}" srcOrd="5" destOrd="0" presId="urn:microsoft.com/office/officeart/2005/8/layout/vList5"/>
    <dgm:cxn modelId="{B052DCC1-9339-4ED4-9766-AE4B9D16FB79}" type="presParOf" srcId="{42E3015C-0E43-47B5-954A-352B1F30EC0B}" destId="{E11B800B-2D82-4A08-89B0-00228132EEAD}" srcOrd="6" destOrd="0" presId="urn:microsoft.com/office/officeart/2005/8/layout/vList5"/>
    <dgm:cxn modelId="{3D9FB063-A0E9-4D64-8E4B-5311D9D410A7}" type="presParOf" srcId="{E11B800B-2D82-4A08-89B0-00228132EEAD}" destId="{94CE807B-7855-454F-A98E-926EF5B01481}" srcOrd="0" destOrd="0" presId="urn:microsoft.com/office/officeart/2005/8/layout/vList5"/>
    <dgm:cxn modelId="{034705B3-5FD3-412B-A177-3ABD24E523FB}" type="presParOf" srcId="{E11B800B-2D82-4A08-89B0-00228132EEAD}" destId="{66FDACA5-EDD9-47CD-A1E9-7624C45BFB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EA77AD-72AA-4F39-95A7-954D220043E7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FF9F7F-792E-45FA-B348-4CC8BD13CB8C}">
      <dgm:prSet/>
      <dgm:spPr/>
      <dgm:t>
        <a:bodyPr/>
        <a:lstStyle/>
        <a:p>
          <a:r>
            <a:rPr lang="en-US" b="1"/>
            <a:t>Decision Making:</a:t>
          </a:r>
          <a:endParaRPr lang="en-US"/>
        </a:p>
      </dgm:t>
    </dgm:pt>
    <dgm:pt modelId="{1B77BCB6-ACD0-422F-BCA3-FB2AAAA17A2C}" type="parTrans" cxnId="{93A6B9B1-3FF9-4BFC-88E0-0AAA1073A2A0}">
      <dgm:prSet/>
      <dgm:spPr/>
      <dgm:t>
        <a:bodyPr/>
        <a:lstStyle/>
        <a:p>
          <a:endParaRPr lang="en-US"/>
        </a:p>
      </dgm:t>
    </dgm:pt>
    <dgm:pt modelId="{30724FB4-DF2A-4812-93AB-B5D601F20AB9}" type="sibTrans" cxnId="{93A6B9B1-3FF9-4BFC-88E0-0AAA1073A2A0}">
      <dgm:prSet/>
      <dgm:spPr/>
      <dgm:t>
        <a:bodyPr/>
        <a:lstStyle/>
        <a:p>
          <a:endParaRPr lang="en-US"/>
        </a:p>
      </dgm:t>
    </dgm:pt>
    <dgm:pt modelId="{33594A3B-B1A3-4491-9044-1FEEDDA88792}">
      <dgm:prSet/>
      <dgm:spPr/>
      <dgm:t>
        <a:bodyPr/>
        <a:lstStyle/>
        <a:p>
          <a:r>
            <a:rPr lang="en-US"/>
            <a:t>Provides admins with critical data for informed decision-making in student admissions and resource allocation.</a:t>
          </a:r>
        </a:p>
      </dgm:t>
    </dgm:pt>
    <dgm:pt modelId="{0A167122-FECD-4E9F-8B35-9D262ED09416}" type="parTrans" cxnId="{8500EEB4-9A5A-4B92-9163-85B4D14EBEDA}">
      <dgm:prSet/>
      <dgm:spPr/>
      <dgm:t>
        <a:bodyPr/>
        <a:lstStyle/>
        <a:p>
          <a:endParaRPr lang="en-US"/>
        </a:p>
      </dgm:t>
    </dgm:pt>
    <dgm:pt modelId="{1C42DB08-94DF-467B-81B2-2129A1BF18BC}" type="sibTrans" cxnId="{8500EEB4-9A5A-4B92-9163-85B4D14EBEDA}">
      <dgm:prSet/>
      <dgm:spPr/>
      <dgm:t>
        <a:bodyPr/>
        <a:lstStyle/>
        <a:p>
          <a:endParaRPr lang="en-US"/>
        </a:p>
      </dgm:t>
    </dgm:pt>
    <dgm:pt modelId="{8493C8F4-0957-4359-BB1A-554DFCC73F36}">
      <dgm:prSet/>
      <dgm:spPr/>
      <dgm:t>
        <a:bodyPr/>
        <a:lstStyle/>
        <a:p>
          <a:r>
            <a:rPr lang="en-US"/>
            <a:t>Helps identify trends and patterns to optimize admissions strategies.</a:t>
          </a:r>
        </a:p>
      </dgm:t>
    </dgm:pt>
    <dgm:pt modelId="{2564BF56-78DD-4131-B25E-2EAB82917AFD}" type="parTrans" cxnId="{6A310F43-6CE4-4199-B930-7D6BDD3FF895}">
      <dgm:prSet/>
      <dgm:spPr/>
      <dgm:t>
        <a:bodyPr/>
        <a:lstStyle/>
        <a:p>
          <a:endParaRPr lang="en-US"/>
        </a:p>
      </dgm:t>
    </dgm:pt>
    <dgm:pt modelId="{C6CD5133-BAE0-48DA-BCCD-5BFA99C596DB}" type="sibTrans" cxnId="{6A310F43-6CE4-4199-B930-7D6BDD3FF895}">
      <dgm:prSet/>
      <dgm:spPr/>
      <dgm:t>
        <a:bodyPr/>
        <a:lstStyle/>
        <a:p>
          <a:endParaRPr lang="en-US"/>
        </a:p>
      </dgm:t>
    </dgm:pt>
    <dgm:pt modelId="{78D41137-21CE-4A08-9EA8-FE07FE0C9FEF}">
      <dgm:prSet/>
      <dgm:spPr/>
      <dgm:t>
        <a:bodyPr/>
        <a:lstStyle/>
        <a:p>
          <a:r>
            <a:rPr lang="en-US" b="1"/>
            <a:t>Resource Planning:</a:t>
          </a:r>
          <a:endParaRPr lang="en-US"/>
        </a:p>
      </dgm:t>
    </dgm:pt>
    <dgm:pt modelId="{15CC1FD0-EAF4-4D79-B0AB-B9B23D90FB27}" type="parTrans" cxnId="{4BBB6599-FE5D-4AD6-8FBF-114A03A4111A}">
      <dgm:prSet/>
      <dgm:spPr/>
      <dgm:t>
        <a:bodyPr/>
        <a:lstStyle/>
        <a:p>
          <a:endParaRPr lang="en-US"/>
        </a:p>
      </dgm:t>
    </dgm:pt>
    <dgm:pt modelId="{614F26BF-2FFC-46BD-9571-4B418833D90F}" type="sibTrans" cxnId="{4BBB6599-FE5D-4AD6-8FBF-114A03A4111A}">
      <dgm:prSet/>
      <dgm:spPr/>
      <dgm:t>
        <a:bodyPr/>
        <a:lstStyle/>
        <a:p>
          <a:endParaRPr lang="en-US"/>
        </a:p>
      </dgm:t>
    </dgm:pt>
    <dgm:pt modelId="{E2956702-566D-482E-8FE6-B0103A20167E}">
      <dgm:prSet/>
      <dgm:spPr/>
      <dgm:t>
        <a:bodyPr/>
        <a:lstStyle/>
        <a:p>
          <a:r>
            <a:rPr lang="en-US"/>
            <a:t>Facilitates resource allocation based on college acceptance statistics, ensuring efficient distribution of resources.</a:t>
          </a:r>
        </a:p>
      </dgm:t>
    </dgm:pt>
    <dgm:pt modelId="{5D723EC9-6BBC-4312-A292-A7CDC55C9C23}" type="parTrans" cxnId="{B3740EEA-D0BC-42BD-BBC5-ECCAE058D699}">
      <dgm:prSet/>
      <dgm:spPr/>
      <dgm:t>
        <a:bodyPr/>
        <a:lstStyle/>
        <a:p>
          <a:endParaRPr lang="en-US"/>
        </a:p>
      </dgm:t>
    </dgm:pt>
    <dgm:pt modelId="{777A89C9-5FB0-4B16-BEE0-85B1F70D758B}" type="sibTrans" cxnId="{B3740EEA-D0BC-42BD-BBC5-ECCAE058D699}">
      <dgm:prSet/>
      <dgm:spPr/>
      <dgm:t>
        <a:bodyPr/>
        <a:lstStyle/>
        <a:p>
          <a:endParaRPr lang="en-US"/>
        </a:p>
      </dgm:t>
    </dgm:pt>
    <dgm:pt modelId="{FFBED082-92C5-4D80-A0DA-19BC6F826C2F}">
      <dgm:prSet/>
      <dgm:spPr/>
      <dgm:t>
        <a:bodyPr/>
        <a:lstStyle/>
        <a:p>
          <a:r>
            <a:rPr lang="en-US"/>
            <a:t>Helps colleges prepare for incoming student cohorts and adjust staffing levels accordingly.</a:t>
          </a:r>
        </a:p>
      </dgm:t>
    </dgm:pt>
    <dgm:pt modelId="{D5D69591-9904-46FC-BC57-AFA8F6251BBD}" type="parTrans" cxnId="{B744D89B-2F4C-4360-B77E-71D119EE9A4E}">
      <dgm:prSet/>
      <dgm:spPr/>
      <dgm:t>
        <a:bodyPr/>
        <a:lstStyle/>
        <a:p>
          <a:endParaRPr lang="en-US"/>
        </a:p>
      </dgm:t>
    </dgm:pt>
    <dgm:pt modelId="{25C1A2F2-80DC-42E5-82EB-AD7E7367101A}" type="sibTrans" cxnId="{B744D89B-2F4C-4360-B77E-71D119EE9A4E}">
      <dgm:prSet/>
      <dgm:spPr/>
      <dgm:t>
        <a:bodyPr/>
        <a:lstStyle/>
        <a:p>
          <a:endParaRPr lang="en-US"/>
        </a:p>
      </dgm:t>
    </dgm:pt>
    <dgm:pt modelId="{C064141D-1090-4F5A-AC08-AAD0D0C0F586}">
      <dgm:prSet/>
      <dgm:spPr/>
      <dgm:t>
        <a:bodyPr/>
        <a:lstStyle/>
        <a:p>
          <a:r>
            <a:rPr lang="en-US" b="1"/>
            <a:t>Efficiency Enhancement:</a:t>
          </a:r>
          <a:endParaRPr lang="en-US"/>
        </a:p>
      </dgm:t>
    </dgm:pt>
    <dgm:pt modelId="{F52DEDB4-4AC7-4E08-94D3-96557C76B01F}" type="parTrans" cxnId="{636EBA41-4F02-4DB0-B4D5-A4E7A8334151}">
      <dgm:prSet/>
      <dgm:spPr/>
      <dgm:t>
        <a:bodyPr/>
        <a:lstStyle/>
        <a:p>
          <a:endParaRPr lang="en-US"/>
        </a:p>
      </dgm:t>
    </dgm:pt>
    <dgm:pt modelId="{43457F46-2D67-4D7E-8AFE-7CE8B0D4D2AA}" type="sibTrans" cxnId="{636EBA41-4F02-4DB0-B4D5-A4E7A8334151}">
      <dgm:prSet/>
      <dgm:spPr/>
      <dgm:t>
        <a:bodyPr/>
        <a:lstStyle/>
        <a:p>
          <a:endParaRPr lang="en-US"/>
        </a:p>
      </dgm:t>
    </dgm:pt>
    <dgm:pt modelId="{6341C4A1-D6F2-479D-BC5F-DF1C956BF331}">
      <dgm:prSet/>
      <dgm:spPr/>
      <dgm:t>
        <a:bodyPr/>
        <a:lstStyle/>
        <a:p>
          <a:r>
            <a:rPr lang="en-US"/>
            <a:t>Saves time and reduces manual effort by automating the generation of comprehensive reports.</a:t>
          </a:r>
        </a:p>
      </dgm:t>
    </dgm:pt>
    <dgm:pt modelId="{47C65233-6C32-4E88-A65F-6DA9F5B52702}" type="parTrans" cxnId="{6132B696-D29E-4A41-989A-A4C958D3028B}">
      <dgm:prSet/>
      <dgm:spPr/>
      <dgm:t>
        <a:bodyPr/>
        <a:lstStyle/>
        <a:p>
          <a:endParaRPr lang="en-US"/>
        </a:p>
      </dgm:t>
    </dgm:pt>
    <dgm:pt modelId="{A947A478-3513-4DAD-94F4-5608DBE4349C}" type="sibTrans" cxnId="{6132B696-D29E-4A41-989A-A4C958D3028B}">
      <dgm:prSet/>
      <dgm:spPr/>
      <dgm:t>
        <a:bodyPr/>
        <a:lstStyle/>
        <a:p>
          <a:endParaRPr lang="en-US"/>
        </a:p>
      </dgm:t>
    </dgm:pt>
    <dgm:pt modelId="{B1BEAA69-F0B9-4A4D-9151-2F3CB954DA4C}">
      <dgm:prSet/>
      <dgm:spPr/>
      <dgm:t>
        <a:bodyPr/>
        <a:lstStyle/>
        <a:p>
          <a:r>
            <a:rPr lang="en-US"/>
            <a:t>Enables admins to access critical data with a click of a button, streamlining decision-making processes.</a:t>
          </a:r>
        </a:p>
      </dgm:t>
    </dgm:pt>
    <dgm:pt modelId="{FA9416A3-9C74-4F5D-B3B3-0B5FA1667BAF}" type="parTrans" cxnId="{BB2E3AA7-5BFF-43FF-90DE-03DB1F75A93B}">
      <dgm:prSet/>
      <dgm:spPr/>
      <dgm:t>
        <a:bodyPr/>
        <a:lstStyle/>
        <a:p>
          <a:endParaRPr lang="en-US"/>
        </a:p>
      </dgm:t>
    </dgm:pt>
    <dgm:pt modelId="{0C0BA675-EFF7-4AB8-BD2D-EFEF77B2877D}" type="sibTrans" cxnId="{BB2E3AA7-5BFF-43FF-90DE-03DB1F75A93B}">
      <dgm:prSet/>
      <dgm:spPr/>
      <dgm:t>
        <a:bodyPr/>
        <a:lstStyle/>
        <a:p>
          <a:endParaRPr lang="en-US"/>
        </a:p>
      </dgm:t>
    </dgm:pt>
    <dgm:pt modelId="{4F85092E-B8C1-4817-80ED-E9A714A9253C}">
      <dgm:prSet/>
      <dgm:spPr/>
      <dgm:t>
        <a:bodyPr/>
        <a:lstStyle/>
        <a:p>
          <a:r>
            <a:rPr lang="en-US" b="1"/>
            <a:t>Performance Evaluation:</a:t>
          </a:r>
          <a:endParaRPr lang="en-US"/>
        </a:p>
      </dgm:t>
    </dgm:pt>
    <dgm:pt modelId="{F87DBB38-48E3-4E2A-B83A-5432DE0A48C2}" type="parTrans" cxnId="{A476DD90-D8A1-4466-A212-591188FCBFB4}">
      <dgm:prSet/>
      <dgm:spPr/>
      <dgm:t>
        <a:bodyPr/>
        <a:lstStyle/>
        <a:p>
          <a:endParaRPr lang="en-US"/>
        </a:p>
      </dgm:t>
    </dgm:pt>
    <dgm:pt modelId="{DFBB1024-6552-4B47-A0DC-CE5423AF62A3}" type="sibTrans" cxnId="{A476DD90-D8A1-4466-A212-591188FCBFB4}">
      <dgm:prSet/>
      <dgm:spPr/>
      <dgm:t>
        <a:bodyPr/>
        <a:lstStyle/>
        <a:p>
          <a:endParaRPr lang="en-US"/>
        </a:p>
      </dgm:t>
    </dgm:pt>
    <dgm:pt modelId="{44982EB6-6028-4FFA-8A60-DB69CC4FD2AA}">
      <dgm:prSet/>
      <dgm:spPr/>
      <dgm:t>
        <a:bodyPr/>
        <a:lstStyle/>
        <a:p>
          <a:r>
            <a:rPr lang="en-US"/>
            <a:t>Allows admins to evaluate the effectiveness of admission processes and identify areas for improvement.</a:t>
          </a:r>
        </a:p>
      </dgm:t>
    </dgm:pt>
    <dgm:pt modelId="{8628BBB3-5535-4283-9B29-7B32A4E41E5F}" type="parTrans" cxnId="{AD0B3C77-4E52-47A9-863D-2D884D9280EA}">
      <dgm:prSet/>
      <dgm:spPr/>
      <dgm:t>
        <a:bodyPr/>
        <a:lstStyle/>
        <a:p>
          <a:endParaRPr lang="en-US"/>
        </a:p>
      </dgm:t>
    </dgm:pt>
    <dgm:pt modelId="{C51FFE28-0813-4190-B134-3C7B6BB3A48B}" type="sibTrans" cxnId="{AD0B3C77-4E52-47A9-863D-2D884D9280EA}">
      <dgm:prSet/>
      <dgm:spPr/>
      <dgm:t>
        <a:bodyPr/>
        <a:lstStyle/>
        <a:p>
          <a:endParaRPr lang="en-US"/>
        </a:p>
      </dgm:t>
    </dgm:pt>
    <dgm:pt modelId="{00CB3D9D-4824-4C1A-9095-F85372FB093D}">
      <dgm:prSet/>
      <dgm:spPr/>
      <dgm:t>
        <a:bodyPr/>
        <a:lstStyle/>
        <a:p>
          <a:r>
            <a:rPr lang="en-US"/>
            <a:t>Provides insights into college acceptance rates and helps refine admission criteria for future cycles.</a:t>
          </a:r>
        </a:p>
      </dgm:t>
    </dgm:pt>
    <dgm:pt modelId="{853CE445-3625-440F-8514-8AF88481D2C1}" type="parTrans" cxnId="{B3A78EFC-4387-4BE9-BDEE-6EBE936CDEBB}">
      <dgm:prSet/>
      <dgm:spPr/>
      <dgm:t>
        <a:bodyPr/>
        <a:lstStyle/>
        <a:p>
          <a:endParaRPr lang="en-US"/>
        </a:p>
      </dgm:t>
    </dgm:pt>
    <dgm:pt modelId="{10363018-4AA4-4292-8AC2-42B40FB9D249}" type="sibTrans" cxnId="{B3A78EFC-4387-4BE9-BDEE-6EBE936CDEBB}">
      <dgm:prSet/>
      <dgm:spPr/>
      <dgm:t>
        <a:bodyPr/>
        <a:lstStyle/>
        <a:p>
          <a:endParaRPr lang="en-US"/>
        </a:p>
      </dgm:t>
    </dgm:pt>
    <dgm:pt modelId="{9A763A2F-1C9E-49F3-BE49-EF90A4192F8D}">
      <dgm:prSet/>
      <dgm:spPr/>
      <dgm:t>
        <a:bodyPr/>
        <a:lstStyle/>
        <a:p>
          <a:r>
            <a:rPr lang="en-US" b="1"/>
            <a:t>Versatile Use Cases:</a:t>
          </a:r>
          <a:endParaRPr lang="en-US"/>
        </a:p>
      </dgm:t>
    </dgm:pt>
    <dgm:pt modelId="{DA01C6D4-A578-42B1-9AFF-AACBBDEBC6D0}" type="parTrans" cxnId="{47CD27D9-0F47-42DC-9897-A0051BEFB034}">
      <dgm:prSet/>
      <dgm:spPr/>
      <dgm:t>
        <a:bodyPr/>
        <a:lstStyle/>
        <a:p>
          <a:endParaRPr lang="en-US"/>
        </a:p>
      </dgm:t>
    </dgm:pt>
    <dgm:pt modelId="{4A79685A-73B8-41CA-8945-49C4EF97EB94}" type="sibTrans" cxnId="{47CD27D9-0F47-42DC-9897-A0051BEFB034}">
      <dgm:prSet/>
      <dgm:spPr/>
      <dgm:t>
        <a:bodyPr/>
        <a:lstStyle/>
        <a:p>
          <a:endParaRPr lang="en-US"/>
        </a:p>
      </dgm:t>
    </dgm:pt>
    <dgm:pt modelId="{6068D0F1-C07D-441B-A7C8-BD6438C9EDE5}">
      <dgm:prSet/>
      <dgm:spPr/>
      <dgm:t>
        <a:bodyPr/>
        <a:lstStyle/>
        <a:p>
          <a:endParaRPr lang="en-US"/>
        </a:p>
      </dgm:t>
    </dgm:pt>
    <dgm:pt modelId="{FCAE9AEA-1A0F-4613-9792-8C2FD4E4F559}" type="parTrans" cxnId="{B8522507-A3B7-49A2-B93F-9B804FDC3A34}">
      <dgm:prSet/>
      <dgm:spPr/>
      <dgm:t>
        <a:bodyPr/>
        <a:lstStyle/>
        <a:p>
          <a:endParaRPr lang="en-US"/>
        </a:p>
      </dgm:t>
    </dgm:pt>
    <dgm:pt modelId="{6234E94D-5F25-47D6-B67F-7485A7E4FCAA}" type="sibTrans" cxnId="{B8522507-A3B7-49A2-B93F-9B804FDC3A34}">
      <dgm:prSet/>
      <dgm:spPr/>
      <dgm:t>
        <a:bodyPr/>
        <a:lstStyle/>
        <a:p>
          <a:endParaRPr lang="en-US"/>
        </a:p>
      </dgm:t>
    </dgm:pt>
    <dgm:pt modelId="{9EEB9103-29F0-4A5A-8527-E936DC16E9E8}">
      <dgm:prSet/>
      <dgm:spPr/>
      <dgm:t>
        <a:bodyPr/>
        <a:lstStyle/>
        <a:p>
          <a:r>
            <a:rPr lang="en-US"/>
            <a:t>Academic planning</a:t>
          </a:r>
        </a:p>
      </dgm:t>
    </dgm:pt>
    <dgm:pt modelId="{0EF34559-DB31-45B7-BDBC-A5B1399552F8}" type="parTrans" cxnId="{595C0CF7-F7AD-4E3A-9971-95FBD55A900E}">
      <dgm:prSet/>
      <dgm:spPr/>
      <dgm:t>
        <a:bodyPr/>
        <a:lstStyle/>
        <a:p>
          <a:endParaRPr lang="en-US"/>
        </a:p>
      </dgm:t>
    </dgm:pt>
    <dgm:pt modelId="{4BE51815-4D7B-4580-9FD5-16A4E2D318FB}" type="sibTrans" cxnId="{595C0CF7-F7AD-4E3A-9971-95FBD55A900E}">
      <dgm:prSet/>
      <dgm:spPr/>
      <dgm:t>
        <a:bodyPr/>
        <a:lstStyle/>
        <a:p>
          <a:endParaRPr lang="en-US"/>
        </a:p>
      </dgm:t>
    </dgm:pt>
    <dgm:pt modelId="{619E57C1-0979-4D55-9887-38C5B0D7F3D4}">
      <dgm:prSet/>
      <dgm:spPr/>
      <dgm:t>
        <a:bodyPr/>
        <a:lstStyle/>
        <a:p>
          <a:r>
            <a:rPr lang="en-US"/>
            <a:t>Budget allocation</a:t>
          </a:r>
        </a:p>
      </dgm:t>
    </dgm:pt>
    <dgm:pt modelId="{AAD8868B-24FC-483F-94B9-10D4B1EAD847}" type="parTrans" cxnId="{2095C66B-E31D-40C4-B155-FC311100ACA9}">
      <dgm:prSet/>
      <dgm:spPr/>
      <dgm:t>
        <a:bodyPr/>
        <a:lstStyle/>
        <a:p>
          <a:endParaRPr lang="en-US"/>
        </a:p>
      </dgm:t>
    </dgm:pt>
    <dgm:pt modelId="{D06E2DBF-CA15-41F6-B18C-93B68FE588C2}" type="sibTrans" cxnId="{2095C66B-E31D-40C4-B155-FC311100ACA9}">
      <dgm:prSet/>
      <dgm:spPr/>
      <dgm:t>
        <a:bodyPr/>
        <a:lstStyle/>
        <a:p>
          <a:endParaRPr lang="en-US"/>
        </a:p>
      </dgm:t>
    </dgm:pt>
    <dgm:pt modelId="{D3206D0F-2C77-4954-AA53-2123404D41CA}">
      <dgm:prSet/>
      <dgm:spPr/>
      <dgm:t>
        <a:bodyPr/>
        <a:lstStyle/>
        <a:p>
          <a:r>
            <a:rPr lang="en-US"/>
            <a:t>Marketing and outreach strategies</a:t>
          </a:r>
        </a:p>
      </dgm:t>
    </dgm:pt>
    <dgm:pt modelId="{9602F1C0-C34C-4B8C-8DBB-5EF5D2C278EA}" type="parTrans" cxnId="{6F73D6E7-5133-4AC7-949B-A98ED156C966}">
      <dgm:prSet/>
      <dgm:spPr/>
      <dgm:t>
        <a:bodyPr/>
        <a:lstStyle/>
        <a:p>
          <a:endParaRPr lang="en-US"/>
        </a:p>
      </dgm:t>
    </dgm:pt>
    <dgm:pt modelId="{419D90FA-13A3-4CAE-AA3D-20E294484B18}" type="sibTrans" cxnId="{6F73D6E7-5133-4AC7-949B-A98ED156C966}">
      <dgm:prSet/>
      <dgm:spPr/>
      <dgm:t>
        <a:bodyPr/>
        <a:lstStyle/>
        <a:p>
          <a:endParaRPr lang="en-US"/>
        </a:p>
      </dgm:t>
    </dgm:pt>
    <dgm:pt modelId="{40B1E72A-66A5-487A-9A4A-03296A2A4257}">
      <dgm:prSet/>
      <dgm:spPr/>
      <dgm:t>
        <a:bodyPr/>
        <a:lstStyle/>
        <a:p>
          <a:r>
            <a:rPr lang="en-US"/>
            <a:t>Institutional research and accreditation processes</a:t>
          </a:r>
        </a:p>
      </dgm:t>
    </dgm:pt>
    <dgm:pt modelId="{7FB44007-4AFF-4A04-B143-B75EA626DFA0}" type="parTrans" cxnId="{68F2EB5C-C4B3-4FD5-AC06-D26820500F59}">
      <dgm:prSet/>
      <dgm:spPr/>
      <dgm:t>
        <a:bodyPr/>
        <a:lstStyle/>
        <a:p>
          <a:endParaRPr lang="en-US"/>
        </a:p>
      </dgm:t>
    </dgm:pt>
    <dgm:pt modelId="{6823D5A0-551C-43DE-B437-5E546BED81F9}" type="sibTrans" cxnId="{68F2EB5C-C4B3-4FD5-AC06-D26820500F59}">
      <dgm:prSet/>
      <dgm:spPr/>
      <dgm:t>
        <a:bodyPr/>
        <a:lstStyle/>
        <a:p>
          <a:endParaRPr lang="en-US"/>
        </a:p>
      </dgm:t>
    </dgm:pt>
    <dgm:pt modelId="{773A7292-ECB6-4FA6-B689-23EBB0C22B2D}">
      <dgm:prSet/>
      <dgm:spPr/>
      <dgm:t>
        <a:bodyPr/>
        <a:lstStyle/>
        <a:p>
          <a:r>
            <a:rPr lang="en-US"/>
            <a:t>Student counseling and support services</a:t>
          </a:r>
        </a:p>
      </dgm:t>
    </dgm:pt>
    <dgm:pt modelId="{48FDD602-F06F-4032-A149-D126C0B08303}" type="parTrans" cxnId="{FA80B56B-C965-4361-81A5-D58CCF7891C0}">
      <dgm:prSet/>
      <dgm:spPr/>
      <dgm:t>
        <a:bodyPr/>
        <a:lstStyle/>
        <a:p>
          <a:endParaRPr lang="en-US"/>
        </a:p>
      </dgm:t>
    </dgm:pt>
    <dgm:pt modelId="{2C785A9E-FFC0-4D1E-AF70-C8F6CEC861FB}" type="sibTrans" cxnId="{FA80B56B-C965-4361-81A5-D58CCF7891C0}">
      <dgm:prSet/>
      <dgm:spPr/>
      <dgm:t>
        <a:bodyPr/>
        <a:lstStyle/>
        <a:p>
          <a:endParaRPr lang="en-US"/>
        </a:p>
      </dgm:t>
    </dgm:pt>
    <dgm:pt modelId="{6B36B9A3-CBE0-4366-941D-2D349CF7B58B}" type="pres">
      <dgm:prSet presAssocID="{C9EA77AD-72AA-4F39-95A7-954D220043E7}" presName="Name0" presStyleCnt="0">
        <dgm:presLayoutVars>
          <dgm:dir/>
          <dgm:animLvl val="lvl"/>
          <dgm:resizeHandles val="exact"/>
        </dgm:presLayoutVars>
      </dgm:prSet>
      <dgm:spPr/>
    </dgm:pt>
    <dgm:pt modelId="{A6809512-3300-42AF-9441-92B49305B9DD}" type="pres">
      <dgm:prSet presAssocID="{B8FF9F7F-792E-45FA-B348-4CC8BD13CB8C}" presName="composite" presStyleCnt="0"/>
      <dgm:spPr/>
    </dgm:pt>
    <dgm:pt modelId="{BA87BC38-5724-4613-9A21-0BB8321449B0}" type="pres">
      <dgm:prSet presAssocID="{B8FF9F7F-792E-45FA-B348-4CC8BD13CB8C}" presName="parTx" presStyleLbl="alignNode1" presStyleIdx="0" presStyleCnt="5">
        <dgm:presLayoutVars>
          <dgm:chMax val="0"/>
          <dgm:chPref val="0"/>
        </dgm:presLayoutVars>
      </dgm:prSet>
      <dgm:spPr/>
    </dgm:pt>
    <dgm:pt modelId="{ADC9BBBA-3FD1-4C06-A74B-A32FA5083EAE}" type="pres">
      <dgm:prSet presAssocID="{B8FF9F7F-792E-45FA-B348-4CC8BD13CB8C}" presName="desTx" presStyleLbl="alignAccFollowNode1" presStyleIdx="0" presStyleCnt="5">
        <dgm:presLayoutVars/>
      </dgm:prSet>
      <dgm:spPr/>
    </dgm:pt>
    <dgm:pt modelId="{7D50C168-46A7-4E8A-99D2-70A5DB5EC65A}" type="pres">
      <dgm:prSet presAssocID="{30724FB4-DF2A-4812-93AB-B5D601F20AB9}" presName="space" presStyleCnt="0"/>
      <dgm:spPr/>
    </dgm:pt>
    <dgm:pt modelId="{6F0FE61F-BE27-4A90-97CA-ACB89E8E2D49}" type="pres">
      <dgm:prSet presAssocID="{78D41137-21CE-4A08-9EA8-FE07FE0C9FEF}" presName="composite" presStyleCnt="0"/>
      <dgm:spPr/>
    </dgm:pt>
    <dgm:pt modelId="{BDF2DE73-EE6E-4973-9E84-F60ABD1B6E63}" type="pres">
      <dgm:prSet presAssocID="{78D41137-21CE-4A08-9EA8-FE07FE0C9FEF}" presName="parTx" presStyleLbl="alignNode1" presStyleIdx="1" presStyleCnt="5">
        <dgm:presLayoutVars>
          <dgm:chMax val="0"/>
          <dgm:chPref val="0"/>
        </dgm:presLayoutVars>
      </dgm:prSet>
      <dgm:spPr/>
    </dgm:pt>
    <dgm:pt modelId="{AB2787CA-9A16-46AB-B523-8374B2D2A3E5}" type="pres">
      <dgm:prSet presAssocID="{78D41137-21CE-4A08-9EA8-FE07FE0C9FEF}" presName="desTx" presStyleLbl="alignAccFollowNode1" presStyleIdx="1" presStyleCnt="5">
        <dgm:presLayoutVars/>
      </dgm:prSet>
      <dgm:spPr/>
    </dgm:pt>
    <dgm:pt modelId="{C539CC29-403B-464E-AF87-86FE1EA16491}" type="pres">
      <dgm:prSet presAssocID="{614F26BF-2FFC-46BD-9571-4B418833D90F}" presName="space" presStyleCnt="0"/>
      <dgm:spPr/>
    </dgm:pt>
    <dgm:pt modelId="{B44877F6-4625-44A7-93AE-5DC4CA3B7864}" type="pres">
      <dgm:prSet presAssocID="{C064141D-1090-4F5A-AC08-AAD0D0C0F586}" presName="composite" presStyleCnt="0"/>
      <dgm:spPr/>
    </dgm:pt>
    <dgm:pt modelId="{A99CFA19-FAF8-49C7-9C41-7E99FCD8F262}" type="pres">
      <dgm:prSet presAssocID="{C064141D-1090-4F5A-AC08-AAD0D0C0F586}" presName="parTx" presStyleLbl="alignNode1" presStyleIdx="2" presStyleCnt="5">
        <dgm:presLayoutVars>
          <dgm:chMax val="0"/>
          <dgm:chPref val="0"/>
        </dgm:presLayoutVars>
      </dgm:prSet>
      <dgm:spPr/>
    </dgm:pt>
    <dgm:pt modelId="{E68DC7EC-601B-42D7-8098-6C753CD0C172}" type="pres">
      <dgm:prSet presAssocID="{C064141D-1090-4F5A-AC08-AAD0D0C0F586}" presName="desTx" presStyleLbl="alignAccFollowNode1" presStyleIdx="2" presStyleCnt="5">
        <dgm:presLayoutVars/>
      </dgm:prSet>
      <dgm:spPr/>
    </dgm:pt>
    <dgm:pt modelId="{06037B3B-9EB4-4EBB-B851-619D7773A927}" type="pres">
      <dgm:prSet presAssocID="{43457F46-2D67-4D7E-8AFE-7CE8B0D4D2AA}" presName="space" presStyleCnt="0"/>
      <dgm:spPr/>
    </dgm:pt>
    <dgm:pt modelId="{8F68673B-E969-4E22-96EB-E06F1A195265}" type="pres">
      <dgm:prSet presAssocID="{4F85092E-B8C1-4817-80ED-E9A714A9253C}" presName="composite" presStyleCnt="0"/>
      <dgm:spPr/>
    </dgm:pt>
    <dgm:pt modelId="{5F9E26B6-2357-41B9-BF4B-E394514974ED}" type="pres">
      <dgm:prSet presAssocID="{4F85092E-B8C1-4817-80ED-E9A714A9253C}" presName="parTx" presStyleLbl="alignNode1" presStyleIdx="3" presStyleCnt="5">
        <dgm:presLayoutVars>
          <dgm:chMax val="0"/>
          <dgm:chPref val="0"/>
        </dgm:presLayoutVars>
      </dgm:prSet>
      <dgm:spPr/>
    </dgm:pt>
    <dgm:pt modelId="{EF9EC549-D5F6-477E-8B6A-7F666E58F3A5}" type="pres">
      <dgm:prSet presAssocID="{4F85092E-B8C1-4817-80ED-E9A714A9253C}" presName="desTx" presStyleLbl="alignAccFollowNode1" presStyleIdx="3" presStyleCnt="5">
        <dgm:presLayoutVars/>
      </dgm:prSet>
      <dgm:spPr/>
    </dgm:pt>
    <dgm:pt modelId="{02B3C56D-79AD-4672-9AF5-9441A43C3DD6}" type="pres">
      <dgm:prSet presAssocID="{DFBB1024-6552-4B47-A0DC-CE5423AF62A3}" presName="space" presStyleCnt="0"/>
      <dgm:spPr/>
    </dgm:pt>
    <dgm:pt modelId="{416215A3-C3AF-4914-93FA-AF648C0C61DE}" type="pres">
      <dgm:prSet presAssocID="{9A763A2F-1C9E-49F3-BE49-EF90A4192F8D}" presName="composite" presStyleCnt="0"/>
      <dgm:spPr/>
    </dgm:pt>
    <dgm:pt modelId="{7ED9C681-654A-4054-8BAE-1DD7C4429A1E}" type="pres">
      <dgm:prSet presAssocID="{9A763A2F-1C9E-49F3-BE49-EF90A4192F8D}" presName="parTx" presStyleLbl="alignNode1" presStyleIdx="4" presStyleCnt="5">
        <dgm:presLayoutVars>
          <dgm:chMax val="0"/>
          <dgm:chPref val="0"/>
        </dgm:presLayoutVars>
      </dgm:prSet>
      <dgm:spPr/>
    </dgm:pt>
    <dgm:pt modelId="{9C98912F-F710-4EF5-B681-49D94A970328}" type="pres">
      <dgm:prSet presAssocID="{9A763A2F-1C9E-49F3-BE49-EF90A4192F8D}" presName="desTx" presStyleLbl="alignAccFollowNode1" presStyleIdx="4" presStyleCnt="5">
        <dgm:presLayoutVars/>
      </dgm:prSet>
      <dgm:spPr/>
    </dgm:pt>
  </dgm:ptLst>
  <dgm:cxnLst>
    <dgm:cxn modelId="{B8522507-A3B7-49A2-B93F-9B804FDC3A34}" srcId="{9A763A2F-1C9E-49F3-BE49-EF90A4192F8D}" destId="{6068D0F1-C07D-441B-A7C8-BD6438C9EDE5}" srcOrd="0" destOrd="0" parTransId="{FCAE9AEA-1A0F-4613-9792-8C2FD4E4F559}" sibTransId="{6234E94D-5F25-47D6-B67F-7485A7E4FCAA}"/>
    <dgm:cxn modelId="{86453308-51BF-4A83-A38B-0FE6E7052BDA}" type="presOf" srcId="{619E57C1-0979-4D55-9887-38C5B0D7F3D4}" destId="{9C98912F-F710-4EF5-B681-49D94A970328}" srcOrd="0" destOrd="2" presId="urn:microsoft.com/office/officeart/2016/7/layout/ChevronBlockProcess"/>
    <dgm:cxn modelId="{27D2FE09-9C16-4647-B10F-39436C9A2A52}" type="presOf" srcId="{773A7292-ECB6-4FA6-B689-23EBB0C22B2D}" destId="{9C98912F-F710-4EF5-B681-49D94A970328}" srcOrd="0" destOrd="5" presId="urn:microsoft.com/office/officeart/2016/7/layout/ChevronBlockProcess"/>
    <dgm:cxn modelId="{219A1014-2559-4D65-ACFA-DD70C523477D}" type="presOf" srcId="{B8FF9F7F-792E-45FA-B348-4CC8BD13CB8C}" destId="{BA87BC38-5724-4613-9A21-0BB8321449B0}" srcOrd="0" destOrd="0" presId="urn:microsoft.com/office/officeart/2016/7/layout/ChevronBlockProcess"/>
    <dgm:cxn modelId="{7EBC681A-3AFD-4DE1-A7B0-DB81A4B43052}" type="presOf" srcId="{9EEB9103-29F0-4A5A-8527-E936DC16E9E8}" destId="{9C98912F-F710-4EF5-B681-49D94A970328}" srcOrd="0" destOrd="1" presId="urn:microsoft.com/office/officeart/2016/7/layout/ChevronBlockProcess"/>
    <dgm:cxn modelId="{C17E9D1B-BE3E-4F8D-A506-86D6228506F1}" type="presOf" srcId="{00CB3D9D-4824-4C1A-9095-F85372FB093D}" destId="{EF9EC549-D5F6-477E-8B6A-7F666E58F3A5}" srcOrd="0" destOrd="1" presId="urn:microsoft.com/office/officeart/2016/7/layout/ChevronBlockProcess"/>
    <dgm:cxn modelId="{68F2EB5C-C4B3-4FD5-AC06-D26820500F59}" srcId="{9A763A2F-1C9E-49F3-BE49-EF90A4192F8D}" destId="{40B1E72A-66A5-487A-9A4A-03296A2A4257}" srcOrd="4" destOrd="0" parTransId="{7FB44007-4AFF-4A04-B143-B75EA626DFA0}" sibTransId="{6823D5A0-551C-43DE-B437-5E546BED81F9}"/>
    <dgm:cxn modelId="{B33EA561-8EA7-48C7-B117-4B7492911875}" type="presOf" srcId="{C064141D-1090-4F5A-AC08-AAD0D0C0F586}" destId="{A99CFA19-FAF8-49C7-9C41-7E99FCD8F262}" srcOrd="0" destOrd="0" presId="urn:microsoft.com/office/officeart/2016/7/layout/ChevronBlockProcess"/>
    <dgm:cxn modelId="{636EBA41-4F02-4DB0-B4D5-A4E7A8334151}" srcId="{C9EA77AD-72AA-4F39-95A7-954D220043E7}" destId="{C064141D-1090-4F5A-AC08-AAD0D0C0F586}" srcOrd="2" destOrd="0" parTransId="{F52DEDB4-4AC7-4E08-94D3-96557C76B01F}" sibTransId="{43457F46-2D67-4D7E-8AFE-7CE8B0D4D2AA}"/>
    <dgm:cxn modelId="{6A310F43-6CE4-4199-B930-7D6BDD3FF895}" srcId="{B8FF9F7F-792E-45FA-B348-4CC8BD13CB8C}" destId="{8493C8F4-0957-4359-BB1A-554DFCC73F36}" srcOrd="1" destOrd="0" parTransId="{2564BF56-78DD-4131-B25E-2EAB82917AFD}" sibTransId="{C6CD5133-BAE0-48DA-BCCD-5BFA99C596DB}"/>
    <dgm:cxn modelId="{FA80B56B-C965-4361-81A5-D58CCF7891C0}" srcId="{9A763A2F-1C9E-49F3-BE49-EF90A4192F8D}" destId="{773A7292-ECB6-4FA6-B689-23EBB0C22B2D}" srcOrd="5" destOrd="0" parTransId="{48FDD602-F06F-4032-A149-D126C0B08303}" sibTransId="{2C785A9E-FFC0-4D1E-AF70-C8F6CEC861FB}"/>
    <dgm:cxn modelId="{2095C66B-E31D-40C4-B155-FC311100ACA9}" srcId="{9A763A2F-1C9E-49F3-BE49-EF90A4192F8D}" destId="{619E57C1-0979-4D55-9887-38C5B0D7F3D4}" srcOrd="2" destOrd="0" parTransId="{AAD8868B-24FC-483F-94B9-10D4B1EAD847}" sibTransId="{D06E2DBF-CA15-41F6-B18C-93B68FE588C2}"/>
    <dgm:cxn modelId="{4E072372-EEB6-4495-94CD-BC71E24E2E95}" type="presOf" srcId="{44982EB6-6028-4FFA-8A60-DB69CC4FD2AA}" destId="{EF9EC549-D5F6-477E-8B6A-7F666E58F3A5}" srcOrd="0" destOrd="0" presId="urn:microsoft.com/office/officeart/2016/7/layout/ChevronBlockProcess"/>
    <dgm:cxn modelId="{AD0B3C77-4E52-47A9-863D-2D884D9280EA}" srcId="{4F85092E-B8C1-4817-80ED-E9A714A9253C}" destId="{44982EB6-6028-4FFA-8A60-DB69CC4FD2AA}" srcOrd="0" destOrd="0" parTransId="{8628BBB3-5535-4283-9B29-7B32A4E41E5F}" sibTransId="{C51FFE28-0813-4190-B134-3C7B6BB3A48B}"/>
    <dgm:cxn modelId="{299B6780-D21F-417E-9AB1-B095ADA435F5}" type="presOf" srcId="{8493C8F4-0957-4359-BB1A-554DFCC73F36}" destId="{ADC9BBBA-3FD1-4C06-A74B-A32FA5083EAE}" srcOrd="0" destOrd="1" presId="urn:microsoft.com/office/officeart/2016/7/layout/ChevronBlockProcess"/>
    <dgm:cxn modelId="{A476DD90-D8A1-4466-A212-591188FCBFB4}" srcId="{C9EA77AD-72AA-4F39-95A7-954D220043E7}" destId="{4F85092E-B8C1-4817-80ED-E9A714A9253C}" srcOrd="3" destOrd="0" parTransId="{F87DBB38-48E3-4E2A-B83A-5432DE0A48C2}" sibTransId="{DFBB1024-6552-4B47-A0DC-CE5423AF62A3}"/>
    <dgm:cxn modelId="{86EA7B95-9966-4018-B45F-A2B39DC16E99}" type="presOf" srcId="{B1BEAA69-F0B9-4A4D-9151-2F3CB954DA4C}" destId="{E68DC7EC-601B-42D7-8098-6C753CD0C172}" srcOrd="0" destOrd="1" presId="urn:microsoft.com/office/officeart/2016/7/layout/ChevronBlockProcess"/>
    <dgm:cxn modelId="{6132B696-D29E-4A41-989A-A4C958D3028B}" srcId="{C064141D-1090-4F5A-AC08-AAD0D0C0F586}" destId="{6341C4A1-D6F2-479D-BC5F-DF1C956BF331}" srcOrd="0" destOrd="0" parTransId="{47C65233-6C32-4E88-A65F-6DA9F5B52702}" sibTransId="{A947A478-3513-4DAD-94F4-5608DBE4349C}"/>
    <dgm:cxn modelId="{4BBB6599-FE5D-4AD6-8FBF-114A03A4111A}" srcId="{C9EA77AD-72AA-4F39-95A7-954D220043E7}" destId="{78D41137-21CE-4A08-9EA8-FE07FE0C9FEF}" srcOrd="1" destOrd="0" parTransId="{15CC1FD0-EAF4-4D79-B0AB-B9B23D90FB27}" sibTransId="{614F26BF-2FFC-46BD-9571-4B418833D90F}"/>
    <dgm:cxn modelId="{1B5DC79B-CC25-471D-B26B-8568478D83E4}" type="presOf" srcId="{6341C4A1-D6F2-479D-BC5F-DF1C956BF331}" destId="{E68DC7EC-601B-42D7-8098-6C753CD0C172}" srcOrd="0" destOrd="0" presId="urn:microsoft.com/office/officeart/2016/7/layout/ChevronBlockProcess"/>
    <dgm:cxn modelId="{B744D89B-2F4C-4360-B77E-71D119EE9A4E}" srcId="{78D41137-21CE-4A08-9EA8-FE07FE0C9FEF}" destId="{FFBED082-92C5-4D80-A0DA-19BC6F826C2F}" srcOrd="1" destOrd="0" parTransId="{D5D69591-9904-46FC-BC57-AFA8F6251BBD}" sibTransId="{25C1A2F2-80DC-42E5-82EB-AD7E7367101A}"/>
    <dgm:cxn modelId="{FA33E49D-55B1-44F2-833C-78CA2ADF3181}" type="presOf" srcId="{E2956702-566D-482E-8FE6-B0103A20167E}" destId="{AB2787CA-9A16-46AB-B523-8374B2D2A3E5}" srcOrd="0" destOrd="0" presId="urn:microsoft.com/office/officeart/2016/7/layout/ChevronBlockProcess"/>
    <dgm:cxn modelId="{F9ED0A9F-15E0-424F-906B-7B70EA0779C5}" type="presOf" srcId="{6068D0F1-C07D-441B-A7C8-BD6438C9EDE5}" destId="{9C98912F-F710-4EF5-B681-49D94A970328}" srcOrd="0" destOrd="0" presId="urn:microsoft.com/office/officeart/2016/7/layout/ChevronBlockProcess"/>
    <dgm:cxn modelId="{C442AEA0-B05D-4FC3-A595-9A14B4202C28}" type="presOf" srcId="{C9EA77AD-72AA-4F39-95A7-954D220043E7}" destId="{6B36B9A3-CBE0-4366-941D-2D349CF7B58B}" srcOrd="0" destOrd="0" presId="urn:microsoft.com/office/officeart/2016/7/layout/ChevronBlockProcess"/>
    <dgm:cxn modelId="{BB2E3AA7-5BFF-43FF-90DE-03DB1F75A93B}" srcId="{C064141D-1090-4F5A-AC08-AAD0D0C0F586}" destId="{B1BEAA69-F0B9-4A4D-9151-2F3CB954DA4C}" srcOrd="1" destOrd="0" parTransId="{FA9416A3-9C74-4F5D-B3B3-0B5FA1667BAF}" sibTransId="{0C0BA675-EFF7-4AB8-BD2D-EFEF77B2877D}"/>
    <dgm:cxn modelId="{3D9C1DAC-2FAB-46A8-9EB0-91C57296A4BB}" type="presOf" srcId="{78D41137-21CE-4A08-9EA8-FE07FE0C9FEF}" destId="{BDF2DE73-EE6E-4973-9E84-F60ABD1B6E63}" srcOrd="0" destOrd="0" presId="urn:microsoft.com/office/officeart/2016/7/layout/ChevronBlockProcess"/>
    <dgm:cxn modelId="{93A6B9B1-3FF9-4BFC-88E0-0AAA1073A2A0}" srcId="{C9EA77AD-72AA-4F39-95A7-954D220043E7}" destId="{B8FF9F7F-792E-45FA-B348-4CC8BD13CB8C}" srcOrd="0" destOrd="0" parTransId="{1B77BCB6-ACD0-422F-BCA3-FB2AAAA17A2C}" sibTransId="{30724FB4-DF2A-4812-93AB-B5D601F20AB9}"/>
    <dgm:cxn modelId="{8500EEB4-9A5A-4B92-9163-85B4D14EBEDA}" srcId="{B8FF9F7F-792E-45FA-B348-4CC8BD13CB8C}" destId="{33594A3B-B1A3-4491-9044-1FEEDDA88792}" srcOrd="0" destOrd="0" parTransId="{0A167122-FECD-4E9F-8B35-9D262ED09416}" sibTransId="{1C42DB08-94DF-467B-81B2-2129A1BF18BC}"/>
    <dgm:cxn modelId="{47CD27D9-0F47-42DC-9897-A0051BEFB034}" srcId="{C9EA77AD-72AA-4F39-95A7-954D220043E7}" destId="{9A763A2F-1C9E-49F3-BE49-EF90A4192F8D}" srcOrd="4" destOrd="0" parTransId="{DA01C6D4-A578-42B1-9AFF-AACBBDEBC6D0}" sibTransId="{4A79685A-73B8-41CA-8945-49C4EF97EB94}"/>
    <dgm:cxn modelId="{BDC8A9DF-1B9F-4778-8C7B-AB75F1D5D71C}" type="presOf" srcId="{33594A3B-B1A3-4491-9044-1FEEDDA88792}" destId="{ADC9BBBA-3FD1-4C06-A74B-A32FA5083EAE}" srcOrd="0" destOrd="0" presId="urn:microsoft.com/office/officeart/2016/7/layout/ChevronBlockProcess"/>
    <dgm:cxn modelId="{E0C038E1-7B87-4B0D-9BA0-7099E0EC2AEC}" type="presOf" srcId="{40B1E72A-66A5-487A-9A4A-03296A2A4257}" destId="{9C98912F-F710-4EF5-B681-49D94A970328}" srcOrd="0" destOrd="4" presId="urn:microsoft.com/office/officeart/2016/7/layout/ChevronBlockProcess"/>
    <dgm:cxn modelId="{28932EE5-C7F7-45D3-9EA5-17E45BE26647}" type="presOf" srcId="{4F85092E-B8C1-4817-80ED-E9A714A9253C}" destId="{5F9E26B6-2357-41B9-BF4B-E394514974ED}" srcOrd="0" destOrd="0" presId="urn:microsoft.com/office/officeart/2016/7/layout/ChevronBlockProcess"/>
    <dgm:cxn modelId="{6DD706E6-1739-4646-9545-82FB70CC3348}" type="presOf" srcId="{9A763A2F-1C9E-49F3-BE49-EF90A4192F8D}" destId="{7ED9C681-654A-4054-8BAE-1DD7C4429A1E}" srcOrd="0" destOrd="0" presId="urn:microsoft.com/office/officeart/2016/7/layout/ChevronBlockProcess"/>
    <dgm:cxn modelId="{6F73D6E7-5133-4AC7-949B-A98ED156C966}" srcId="{9A763A2F-1C9E-49F3-BE49-EF90A4192F8D}" destId="{D3206D0F-2C77-4954-AA53-2123404D41CA}" srcOrd="3" destOrd="0" parTransId="{9602F1C0-C34C-4B8C-8DBB-5EF5D2C278EA}" sibTransId="{419D90FA-13A3-4CAE-AA3D-20E294484B18}"/>
    <dgm:cxn modelId="{B3740EEA-D0BC-42BD-BBC5-ECCAE058D699}" srcId="{78D41137-21CE-4A08-9EA8-FE07FE0C9FEF}" destId="{E2956702-566D-482E-8FE6-B0103A20167E}" srcOrd="0" destOrd="0" parTransId="{5D723EC9-6BBC-4312-A292-A7CDC55C9C23}" sibTransId="{777A89C9-5FB0-4B16-BEE0-85B1F70D758B}"/>
    <dgm:cxn modelId="{595C0CF7-F7AD-4E3A-9971-95FBD55A900E}" srcId="{9A763A2F-1C9E-49F3-BE49-EF90A4192F8D}" destId="{9EEB9103-29F0-4A5A-8527-E936DC16E9E8}" srcOrd="1" destOrd="0" parTransId="{0EF34559-DB31-45B7-BDBC-A5B1399552F8}" sibTransId="{4BE51815-4D7B-4580-9FD5-16A4E2D318FB}"/>
    <dgm:cxn modelId="{C17A22F9-2AF4-4696-B7D4-1316A01A834F}" type="presOf" srcId="{D3206D0F-2C77-4954-AA53-2123404D41CA}" destId="{9C98912F-F710-4EF5-B681-49D94A970328}" srcOrd="0" destOrd="3" presId="urn:microsoft.com/office/officeart/2016/7/layout/ChevronBlockProcess"/>
    <dgm:cxn modelId="{B3A78EFC-4387-4BE9-BDEE-6EBE936CDEBB}" srcId="{4F85092E-B8C1-4817-80ED-E9A714A9253C}" destId="{00CB3D9D-4824-4C1A-9095-F85372FB093D}" srcOrd="1" destOrd="0" parTransId="{853CE445-3625-440F-8514-8AF88481D2C1}" sibTransId="{10363018-4AA4-4292-8AC2-42B40FB9D249}"/>
    <dgm:cxn modelId="{E6D59CFF-302A-40FB-9E4C-2A819910ADC9}" type="presOf" srcId="{FFBED082-92C5-4D80-A0DA-19BC6F826C2F}" destId="{AB2787CA-9A16-46AB-B523-8374B2D2A3E5}" srcOrd="0" destOrd="1" presId="urn:microsoft.com/office/officeart/2016/7/layout/ChevronBlockProcess"/>
    <dgm:cxn modelId="{AE114A2A-7C53-45C1-8D90-05F166303FEF}" type="presParOf" srcId="{6B36B9A3-CBE0-4366-941D-2D349CF7B58B}" destId="{A6809512-3300-42AF-9441-92B49305B9DD}" srcOrd="0" destOrd="0" presId="urn:microsoft.com/office/officeart/2016/7/layout/ChevronBlockProcess"/>
    <dgm:cxn modelId="{C7AC9EE0-1A0D-452A-8960-5ABEA7A1419C}" type="presParOf" srcId="{A6809512-3300-42AF-9441-92B49305B9DD}" destId="{BA87BC38-5724-4613-9A21-0BB8321449B0}" srcOrd="0" destOrd="0" presId="urn:microsoft.com/office/officeart/2016/7/layout/ChevronBlockProcess"/>
    <dgm:cxn modelId="{B37B59EF-0708-4295-A469-969247DC650A}" type="presParOf" srcId="{A6809512-3300-42AF-9441-92B49305B9DD}" destId="{ADC9BBBA-3FD1-4C06-A74B-A32FA5083EAE}" srcOrd="1" destOrd="0" presId="urn:microsoft.com/office/officeart/2016/7/layout/ChevronBlockProcess"/>
    <dgm:cxn modelId="{8E15C612-0359-4C0D-8373-91151F20A178}" type="presParOf" srcId="{6B36B9A3-CBE0-4366-941D-2D349CF7B58B}" destId="{7D50C168-46A7-4E8A-99D2-70A5DB5EC65A}" srcOrd="1" destOrd="0" presId="urn:microsoft.com/office/officeart/2016/7/layout/ChevronBlockProcess"/>
    <dgm:cxn modelId="{A9670D44-A7C1-4DFD-8C43-FCA4373ECDA7}" type="presParOf" srcId="{6B36B9A3-CBE0-4366-941D-2D349CF7B58B}" destId="{6F0FE61F-BE27-4A90-97CA-ACB89E8E2D49}" srcOrd="2" destOrd="0" presId="urn:microsoft.com/office/officeart/2016/7/layout/ChevronBlockProcess"/>
    <dgm:cxn modelId="{2323A5C8-1517-492B-BAB2-4C8AF695BAC2}" type="presParOf" srcId="{6F0FE61F-BE27-4A90-97CA-ACB89E8E2D49}" destId="{BDF2DE73-EE6E-4973-9E84-F60ABD1B6E63}" srcOrd="0" destOrd="0" presId="urn:microsoft.com/office/officeart/2016/7/layout/ChevronBlockProcess"/>
    <dgm:cxn modelId="{62D6B961-84A4-4AC1-BFE0-9CF94397C8D3}" type="presParOf" srcId="{6F0FE61F-BE27-4A90-97CA-ACB89E8E2D49}" destId="{AB2787CA-9A16-46AB-B523-8374B2D2A3E5}" srcOrd="1" destOrd="0" presId="urn:microsoft.com/office/officeart/2016/7/layout/ChevronBlockProcess"/>
    <dgm:cxn modelId="{80C84EEE-AE66-4204-A2D5-32A3F54ED4D6}" type="presParOf" srcId="{6B36B9A3-CBE0-4366-941D-2D349CF7B58B}" destId="{C539CC29-403B-464E-AF87-86FE1EA16491}" srcOrd="3" destOrd="0" presId="urn:microsoft.com/office/officeart/2016/7/layout/ChevronBlockProcess"/>
    <dgm:cxn modelId="{DECD1C2B-3166-4084-B22B-BCD925435AEF}" type="presParOf" srcId="{6B36B9A3-CBE0-4366-941D-2D349CF7B58B}" destId="{B44877F6-4625-44A7-93AE-5DC4CA3B7864}" srcOrd="4" destOrd="0" presId="urn:microsoft.com/office/officeart/2016/7/layout/ChevronBlockProcess"/>
    <dgm:cxn modelId="{F2B5144E-F00D-4A89-B810-714D836750DD}" type="presParOf" srcId="{B44877F6-4625-44A7-93AE-5DC4CA3B7864}" destId="{A99CFA19-FAF8-49C7-9C41-7E99FCD8F262}" srcOrd="0" destOrd="0" presId="urn:microsoft.com/office/officeart/2016/7/layout/ChevronBlockProcess"/>
    <dgm:cxn modelId="{0BC753C3-DBAB-4107-A718-B6471736D38B}" type="presParOf" srcId="{B44877F6-4625-44A7-93AE-5DC4CA3B7864}" destId="{E68DC7EC-601B-42D7-8098-6C753CD0C172}" srcOrd="1" destOrd="0" presId="urn:microsoft.com/office/officeart/2016/7/layout/ChevronBlockProcess"/>
    <dgm:cxn modelId="{0B3F943C-2B37-4AA6-A7D6-956537EC8C8D}" type="presParOf" srcId="{6B36B9A3-CBE0-4366-941D-2D349CF7B58B}" destId="{06037B3B-9EB4-4EBB-B851-619D7773A927}" srcOrd="5" destOrd="0" presId="urn:microsoft.com/office/officeart/2016/7/layout/ChevronBlockProcess"/>
    <dgm:cxn modelId="{44532F09-4442-4078-AD67-25348570BBCB}" type="presParOf" srcId="{6B36B9A3-CBE0-4366-941D-2D349CF7B58B}" destId="{8F68673B-E969-4E22-96EB-E06F1A195265}" srcOrd="6" destOrd="0" presId="urn:microsoft.com/office/officeart/2016/7/layout/ChevronBlockProcess"/>
    <dgm:cxn modelId="{255A6B26-02C5-46EB-81D3-C7E7671721B1}" type="presParOf" srcId="{8F68673B-E969-4E22-96EB-E06F1A195265}" destId="{5F9E26B6-2357-41B9-BF4B-E394514974ED}" srcOrd="0" destOrd="0" presId="urn:microsoft.com/office/officeart/2016/7/layout/ChevronBlockProcess"/>
    <dgm:cxn modelId="{F5B48C24-EE98-4F27-B84E-42A497553DBB}" type="presParOf" srcId="{8F68673B-E969-4E22-96EB-E06F1A195265}" destId="{EF9EC549-D5F6-477E-8B6A-7F666E58F3A5}" srcOrd="1" destOrd="0" presId="urn:microsoft.com/office/officeart/2016/7/layout/ChevronBlockProcess"/>
    <dgm:cxn modelId="{CEFB50B6-6188-403F-8165-9BAC4131201A}" type="presParOf" srcId="{6B36B9A3-CBE0-4366-941D-2D349CF7B58B}" destId="{02B3C56D-79AD-4672-9AF5-9441A43C3DD6}" srcOrd="7" destOrd="0" presId="urn:microsoft.com/office/officeart/2016/7/layout/ChevronBlockProcess"/>
    <dgm:cxn modelId="{F8FB8C77-E53A-4A12-8F7E-0E75CDB1917F}" type="presParOf" srcId="{6B36B9A3-CBE0-4366-941D-2D349CF7B58B}" destId="{416215A3-C3AF-4914-93FA-AF648C0C61DE}" srcOrd="8" destOrd="0" presId="urn:microsoft.com/office/officeart/2016/7/layout/ChevronBlockProcess"/>
    <dgm:cxn modelId="{141DB073-BAE9-4535-A25E-698954CEB883}" type="presParOf" srcId="{416215A3-C3AF-4914-93FA-AF648C0C61DE}" destId="{7ED9C681-654A-4054-8BAE-1DD7C4429A1E}" srcOrd="0" destOrd="0" presId="urn:microsoft.com/office/officeart/2016/7/layout/ChevronBlockProcess"/>
    <dgm:cxn modelId="{6A757F9F-E1E8-46A6-A4B2-EB1E0ABDE60C}" type="presParOf" srcId="{416215A3-C3AF-4914-93FA-AF648C0C61DE}" destId="{9C98912F-F710-4EF5-B681-49D94A97032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1F2B3-FBC3-4760-A292-FEDEF7F22428}">
      <dsp:nvSpPr>
        <dsp:cNvPr id="0" name=""/>
        <dsp:cNvSpPr/>
      </dsp:nvSpPr>
      <dsp:spPr>
        <a:xfrm>
          <a:off x="5768" y="779714"/>
          <a:ext cx="1803165" cy="21637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Purpose: Streamline the admissions process for Humber College by automating data collection, GPA calculation, and report generation.</a:t>
          </a:r>
        </a:p>
      </dsp:txBody>
      <dsp:txXfrm>
        <a:off x="5768" y="1645233"/>
        <a:ext cx="1803165" cy="1298278"/>
      </dsp:txXfrm>
    </dsp:sp>
    <dsp:sp modelId="{9299C7C1-ECD4-4301-B8E3-0380C93666E1}">
      <dsp:nvSpPr>
        <dsp:cNvPr id="0" name=""/>
        <dsp:cNvSpPr/>
      </dsp:nvSpPr>
      <dsp:spPr>
        <a:xfrm>
          <a:off x="5768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</a:p>
      </dsp:txBody>
      <dsp:txXfrm>
        <a:off x="5768" y="779714"/>
        <a:ext cx="1803165" cy="865519"/>
      </dsp:txXfrm>
    </dsp:sp>
    <dsp:sp modelId="{6366A530-3CC4-4E95-8608-1AB56BC532BB}">
      <dsp:nvSpPr>
        <dsp:cNvPr id="0" name=""/>
        <dsp:cNvSpPr/>
      </dsp:nvSpPr>
      <dsp:spPr>
        <a:xfrm>
          <a:off x="1953186" y="779714"/>
          <a:ext cx="1803165" cy="21637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Goals: Enhance efficiency, accuracy, and insights in admissions management.</a:t>
          </a:r>
        </a:p>
      </dsp:txBody>
      <dsp:txXfrm>
        <a:off x="1953186" y="1645233"/>
        <a:ext cx="1803165" cy="1298278"/>
      </dsp:txXfrm>
    </dsp:sp>
    <dsp:sp modelId="{62B8A3B9-A59A-4B8D-AFE7-9F787078777C}">
      <dsp:nvSpPr>
        <dsp:cNvPr id="0" name=""/>
        <dsp:cNvSpPr/>
      </dsp:nvSpPr>
      <dsp:spPr>
        <a:xfrm>
          <a:off x="1953186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1953186" y="779714"/>
        <a:ext cx="1803165" cy="865519"/>
      </dsp:txXfrm>
    </dsp:sp>
    <dsp:sp modelId="{59EDA925-794A-45B4-BC15-2A1AD507E9B6}">
      <dsp:nvSpPr>
        <dsp:cNvPr id="0" name=""/>
        <dsp:cNvSpPr/>
      </dsp:nvSpPr>
      <dsp:spPr>
        <a:xfrm>
          <a:off x="3900604" y="779714"/>
          <a:ext cx="1803165" cy="21637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Significance: Improve operational efficiency, data integrity, and stakeholder satisfaction.</a:t>
          </a:r>
        </a:p>
      </dsp:txBody>
      <dsp:txXfrm>
        <a:off x="3900604" y="1645233"/>
        <a:ext cx="1803165" cy="1298278"/>
      </dsp:txXfrm>
    </dsp:sp>
    <dsp:sp modelId="{8783D077-22FA-4241-A534-FC01C7ACCB92}">
      <dsp:nvSpPr>
        <dsp:cNvPr id="0" name=""/>
        <dsp:cNvSpPr/>
      </dsp:nvSpPr>
      <dsp:spPr>
        <a:xfrm>
          <a:off x="3900604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03</a:t>
          </a:r>
        </a:p>
      </dsp:txBody>
      <dsp:txXfrm>
        <a:off x="3900604" y="779714"/>
        <a:ext cx="1803165" cy="865519"/>
      </dsp:txXfrm>
    </dsp:sp>
    <dsp:sp modelId="{8EADD175-E172-4B49-8870-ED51AC22DA2A}">
      <dsp:nvSpPr>
        <dsp:cNvPr id="0" name=""/>
        <dsp:cNvSpPr/>
      </dsp:nvSpPr>
      <dsp:spPr>
        <a:xfrm>
          <a:off x="5848023" y="779714"/>
          <a:ext cx="1803165" cy="21637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Alignment: Aligned with Humber College's goals of innovation and excellence in student services.</a:t>
          </a:r>
        </a:p>
      </dsp:txBody>
      <dsp:txXfrm>
        <a:off x="5848023" y="1645233"/>
        <a:ext cx="1803165" cy="1298278"/>
      </dsp:txXfrm>
    </dsp:sp>
    <dsp:sp modelId="{1B1F8670-7FB7-4BAF-A79C-6F9BD8727FD7}">
      <dsp:nvSpPr>
        <dsp:cNvPr id="0" name=""/>
        <dsp:cNvSpPr/>
      </dsp:nvSpPr>
      <dsp:spPr>
        <a:xfrm>
          <a:off x="5848023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04</a:t>
          </a:r>
        </a:p>
      </dsp:txBody>
      <dsp:txXfrm>
        <a:off x="5848023" y="779714"/>
        <a:ext cx="1803165" cy="865519"/>
      </dsp:txXfrm>
    </dsp:sp>
    <dsp:sp modelId="{1C31EC4B-29F9-4643-9BEA-7042AABBC18D}">
      <dsp:nvSpPr>
        <dsp:cNvPr id="0" name=""/>
        <dsp:cNvSpPr/>
      </dsp:nvSpPr>
      <dsp:spPr>
        <a:xfrm>
          <a:off x="7795441" y="779714"/>
          <a:ext cx="1803165" cy="21637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Outcomes: Expectations include reduced processing time, enhanced data accuracy, and better decision-making capabilities.</a:t>
          </a:r>
        </a:p>
      </dsp:txBody>
      <dsp:txXfrm>
        <a:off x="7795441" y="1645233"/>
        <a:ext cx="1803165" cy="1298278"/>
      </dsp:txXfrm>
    </dsp:sp>
    <dsp:sp modelId="{8E6DAC79-2A5A-46DA-9FEB-4F8599D45596}">
      <dsp:nvSpPr>
        <dsp:cNvPr id="0" name=""/>
        <dsp:cNvSpPr/>
      </dsp:nvSpPr>
      <dsp:spPr>
        <a:xfrm>
          <a:off x="7795441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05</a:t>
          </a:r>
        </a:p>
      </dsp:txBody>
      <dsp:txXfrm>
        <a:off x="7795441" y="779714"/>
        <a:ext cx="1803165" cy="865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D4D2-08D1-4B96-9A21-B77862D2DC10}">
      <dsp:nvSpPr>
        <dsp:cNvPr id="0" name=""/>
        <dsp:cNvSpPr/>
      </dsp:nvSpPr>
      <dsp:spPr>
        <a:xfrm>
          <a:off x="6893" y="0"/>
          <a:ext cx="3124932" cy="9374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Description:</a:t>
          </a:r>
          <a:endParaRPr lang="en-US" sz="3000" kern="1200"/>
        </a:p>
      </dsp:txBody>
      <dsp:txXfrm>
        <a:off x="6893" y="0"/>
        <a:ext cx="3124932" cy="937479"/>
      </dsp:txXfrm>
    </dsp:sp>
    <dsp:sp modelId="{C48657B9-729D-4929-9032-499842B77620}">
      <dsp:nvSpPr>
        <dsp:cNvPr id="0" name=""/>
        <dsp:cNvSpPr/>
      </dsp:nvSpPr>
      <dsp:spPr>
        <a:xfrm>
          <a:off x="6893" y="937479"/>
          <a:ext cx="3124932" cy="23870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Python program utilizing tkinter library for GUI.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Modular design for ease of maintenance and scalability.</a:t>
          </a:r>
          <a:endParaRPr lang="en-US" sz="1100" kern="1200"/>
        </a:p>
      </dsp:txBody>
      <dsp:txXfrm>
        <a:off x="6893" y="937479"/>
        <a:ext cx="3124932" cy="2387014"/>
      </dsp:txXfrm>
    </dsp:sp>
    <dsp:sp modelId="{71399C9B-1D4B-4C20-9F22-B1C5BCC9A682}">
      <dsp:nvSpPr>
        <dsp:cNvPr id="0" name=""/>
        <dsp:cNvSpPr/>
      </dsp:nvSpPr>
      <dsp:spPr>
        <a:xfrm>
          <a:off x="3239721" y="0"/>
          <a:ext cx="3124932" cy="937479"/>
        </a:xfrm>
        <a:prstGeom prst="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Features:</a:t>
          </a:r>
          <a:endParaRPr lang="en-US" sz="3000" kern="1200"/>
        </a:p>
      </dsp:txBody>
      <dsp:txXfrm>
        <a:off x="3239721" y="0"/>
        <a:ext cx="3124932" cy="937479"/>
      </dsp:txXfrm>
    </dsp:sp>
    <dsp:sp modelId="{9E8F5A6A-7EBC-444B-B6BE-349D6DB9B5E5}">
      <dsp:nvSpPr>
        <dsp:cNvPr id="0" name=""/>
        <dsp:cNvSpPr/>
      </dsp:nvSpPr>
      <dsp:spPr>
        <a:xfrm>
          <a:off x="3239721" y="937479"/>
          <a:ext cx="3124932" cy="2387014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Password validation: Ensures data security and user authentication.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Data collection: Streamlines input of student information.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GPA calculation: Automates computation based on entered grades.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School assignment: Determines school placement based on GPA ranges.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Report generation: Produces comprehensive reports for analysis and decision-making.</a:t>
          </a:r>
          <a:endParaRPr lang="en-US" sz="1100" kern="1200"/>
        </a:p>
      </dsp:txBody>
      <dsp:txXfrm>
        <a:off x="3239721" y="937479"/>
        <a:ext cx="3124932" cy="2387014"/>
      </dsp:txXfrm>
    </dsp:sp>
    <dsp:sp modelId="{9A81BDAF-885A-459D-8634-F97F2441B552}">
      <dsp:nvSpPr>
        <dsp:cNvPr id="0" name=""/>
        <dsp:cNvSpPr/>
      </dsp:nvSpPr>
      <dsp:spPr>
        <a:xfrm>
          <a:off x="6472548" y="0"/>
          <a:ext cx="3124932" cy="937479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Advantages:</a:t>
          </a:r>
          <a:endParaRPr lang="en-US" sz="3000" kern="1200"/>
        </a:p>
      </dsp:txBody>
      <dsp:txXfrm>
        <a:off x="6472548" y="0"/>
        <a:ext cx="3124932" cy="937479"/>
      </dsp:txXfrm>
    </dsp:sp>
    <dsp:sp modelId="{CCE61775-2F8B-48D4-8A9E-C6289F56EE0E}">
      <dsp:nvSpPr>
        <dsp:cNvPr id="0" name=""/>
        <dsp:cNvSpPr/>
      </dsp:nvSpPr>
      <dsp:spPr>
        <a:xfrm>
          <a:off x="6472548" y="937479"/>
          <a:ext cx="3124932" cy="2387014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User-friendly interface for seamless interaction.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Efficient processing reduces administrative burden.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Customizable to adapt to changing needs of Humber College.</a:t>
          </a:r>
          <a:endParaRPr lang="en-US" sz="1100" kern="1200"/>
        </a:p>
      </dsp:txBody>
      <dsp:txXfrm>
        <a:off x="6472548" y="937479"/>
        <a:ext cx="3124932" cy="2387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42D1-DAAD-4C8E-B5DB-C0781FC8C502}">
      <dsp:nvSpPr>
        <dsp:cNvPr id="0" name=""/>
        <dsp:cNvSpPr/>
      </dsp:nvSpPr>
      <dsp:spPr>
        <a:xfrm>
          <a:off x="938846" y="246577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FE3EB-653B-4820-846B-A6AA3F21C650}">
      <dsp:nvSpPr>
        <dsp:cNvPr id="0" name=""/>
        <dsp:cNvSpPr/>
      </dsp:nvSpPr>
      <dsp:spPr>
        <a:xfrm>
          <a:off x="8783" y="136993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Enhanced Security Measures:</a:t>
          </a:r>
          <a:endParaRPr lang="en-US" sz="1400" kern="1200"/>
        </a:p>
      </dsp:txBody>
      <dsp:txXfrm>
        <a:off x="8783" y="1369931"/>
        <a:ext cx="2861733" cy="429260"/>
      </dsp:txXfrm>
    </dsp:sp>
    <dsp:sp modelId="{F1FEAEA7-F5BB-4E74-AF6B-3DF3BC63C71F}">
      <dsp:nvSpPr>
        <dsp:cNvPr id="0" name=""/>
        <dsp:cNvSpPr/>
      </dsp:nvSpPr>
      <dsp:spPr>
        <a:xfrm>
          <a:off x="8783" y="1855818"/>
          <a:ext cx="2861733" cy="1222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Stringent password criteria ensure robust password strength: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10+ characters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Uppercase letters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Numbers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Special characters</a:t>
          </a:r>
          <a:endParaRPr lang="en-US" sz="1100" kern="1200"/>
        </a:p>
      </dsp:txBody>
      <dsp:txXfrm>
        <a:off x="8783" y="1855818"/>
        <a:ext cx="2861733" cy="1222097"/>
      </dsp:txXfrm>
    </dsp:sp>
    <dsp:sp modelId="{0CA333A8-6DF5-4A7B-80A1-E50C8EA176E6}">
      <dsp:nvSpPr>
        <dsp:cNvPr id="0" name=""/>
        <dsp:cNvSpPr/>
      </dsp:nvSpPr>
      <dsp:spPr>
        <a:xfrm>
          <a:off x="4301384" y="246577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F6DFC-B9D5-4BBE-B45B-F27D77EABBF1}">
      <dsp:nvSpPr>
        <dsp:cNvPr id="0" name=""/>
        <dsp:cNvSpPr/>
      </dsp:nvSpPr>
      <dsp:spPr>
        <a:xfrm>
          <a:off x="3371320" y="136993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Limited Login Attempts:</a:t>
          </a:r>
          <a:endParaRPr lang="en-US" sz="1400" kern="1200"/>
        </a:p>
      </dsp:txBody>
      <dsp:txXfrm>
        <a:off x="3371320" y="1369931"/>
        <a:ext cx="2861733" cy="429260"/>
      </dsp:txXfrm>
    </dsp:sp>
    <dsp:sp modelId="{969A02EE-DE8F-4DA9-8A60-2C2DFAB6559F}">
      <dsp:nvSpPr>
        <dsp:cNvPr id="0" name=""/>
        <dsp:cNvSpPr/>
      </dsp:nvSpPr>
      <dsp:spPr>
        <a:xfrm>
          <a:off x="3371320" y="1855818"/>
          <a:ext cx="2861733" cy="1222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Mitigate brute-force attacks and unauthorized access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Maximum attempts: 3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Clear error messages guide users and prevent account lockouts.</a:t>
          </a:r>
          <a:endParaRPr lang="en-US" sz="1100" kern="1200"/>
        </a:p>
      </dsp:txBody>
      <dsp:txXfrm>
        <a:off x="3371320" y="1855818"/>
        <a:ext cx="2861733" cy="1222097"/>
      </dsp:txXfrm>
    </dsp:sp>
    <dsp:sp modelId="{9585B620-6835-48C7-9FE2-E0893149030A}">
      <dsp:nvSpPr>
        <dsp:cNvPr id="0" name=""/>
        <dsp:cNvSpPr/>
      </dsp:nvSpPr>
      <dsp:spPr>
        <a:xfrm>
          <a:off x="7663921" y="246577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2D939-896D-461E-A381-7E52C6525D6E}">
      <dsp:nvSpPr>
        <dsp:cNvPr id="0" name=""/>
        <dsp:cNvSpPr/>
      </dsp:nvSpPr>
      <dsp:spPr>
        <a:xfrm>
          <a:off x="6733857" y="136993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Error Handling and User Guidance:</a:t>
          </a:r>
          <a:endParaRPr lang="en-US" sz="1400" kern="1200"/>
        </a:p>
      </dsp:txBody>
      <dsp:txXfrm>
        <a:off x="6733857" y="1369931"/>
        <a:ext cx="2861733" cy="429260"/>
      </dsp:txXfrm>
    </dsp:sp>
    <dsp:sp modelId="{A30A687D-9C51-4966-88E3-9C83F38E15E1}">
      <dsp:nvSpPr>
        <dsp:cNvPr id="0" name=""/>
        <dsp:cNvSpPr/>
      </dsp:nvSpPr>
      <dsp:spPr>
        <a:xfrm>
          <a:off x="6733857" y="1855818"/>
          <a:ext cx="2861733" cy="1222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Informative error messages for password entry: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Guides users on criteria for validation.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Graceful error handling ensures smooth user experience.</a:t>
          </a:r>
          <a:endParaRPr lang="en-US" sz="1100" kern="1200"/>
        </a:p>
      </dsp:txBody>
      <dsp:txXfrm>
        <a:off x="6733857" y="1855818"/>
        <a:ext cx="2861733" cy="1222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FCD52-5617-4D7B-94F7-0BC689E1B6DF}">
      <dsp:nvSpPr>
        <dsp:cNvPr id="0" name=""/>
        <dsp:cNvSpPr/>
      </dsp:nvSpPr>
      <dsp:spPr>
        <a:xfrm>
          <a:off x="426698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6F4E-449B-4C68-805B-19757C8C02A7}">
      <dsp:nvSpPr>
        <dsp:cNvPr id="0" name=""/>
        <dsp:cNvSpPr/>
      </dsp:nvSpPr>
      <dsp:spPr>
        <a:xfrm>
          <a:off x="2344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User Input for Number of Students:</a:t>
          </a:r>
          <a:endParaRPr lang="en-US" sz="1400" kern="1200"/>
        </a:p>
      </dsp:txBody>
      <dsp:txXfrm>
        <a:off x="2344" y="1471196"/>
        <a:ext cx="1305703" cy="624289"/>
      </dsp:txXfrm>
    </dsp:sp>
    <dsp:sp modelId="{18B927EB-D663-433B-9034-DA6A52716B9C}">
      <dsp:nvSpPr>
        <dsp:cNvPr id="0" name=""/>
        <dsp:cNvSpPr/>
      </dsp:nvSpPr>
      <dsp:spPr>
        <a:xfrm>
          <a:off x="2344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Admin prompted to specify the number of students to process.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Validates input to ensure it falls within a reasonable range (1-50).</a:t>
          </a:r>
        </a:p>
      </dsp:txBody>
      <dsp:txXfrm>
        <a:off x="2344" y="2163047"/>
        <a:ext cx="1305703" cy="2083957"/>
      </dsp:txXfrm>
    </dsp:sp>
    <dsp:sp modelId="{41EAE8C5-21BB-4955-9543-82958CB25076}">
      <dsp:nvSpPr>
        <dsp:cNvPr id="0" name=""/>
        <dsp:cNvSpPr/>
      </dsp:nvSpPr>
      <dsp:spPr>
        <a:xfrm>
          <a:off x="1960899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C941A-E7FA-4142-B699-B3FDA348ECFC}">
      <dsp:nvSpPr>
        <dsp:cNvPr id="0" name=""/>
        <dsp:cNvSpPr/>
      </dsp:nvSpPr>
      <dsp:spPr>
        <a:xfrm>
          <a:off x="1536546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Student Names Input:</a:t>
          </a:r>
          <a:endParaRPr lang="en-US" sz="1400" kern="1200"/>
        </a:p>
      </dsp:txBody>
      <dsp:txXfrm>
        <a:off x="1536546" y="1471196"/>
        <a:ext cx="1305703" cy="624289"/>
      </dsp:txXfrm>
    </dsp:sp>
    <dsp:sp modelId="{1CF2D31A-3113-4AF6-AF7C-4515914EB754}">
      <dsp:nvSpPr>
        <dsp:cNvPr id="0" name=""/>
        <dsp:cNvSpPr/>
      </dsp:nvSpPr>
      <dsp:spPr>
        <a:xfrm>
          <a:off x="1536546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Admin enters names for each student.</a:t>
          </a:r>
        </a:p>
      </dsp:txBody>
      <dsp:txXfrm>
        <a:off x="1536546" y="2163047"/>
        <a:ext cx="1305703" cy="2083957"/>
      </dsp:txXfrm>
    </dsp:sp>
    <dsp:sp modelId="{E8F6D055-3922-4BC9-B326-CB7C3F90E4D8}">
      <dsp:nvSpPr>
        <dsp:cNvPr id="0" name=""/>
        <dsp:cNvSpPr/>
      </dsp:nvSpPr>
      <dsp:spPr>
        <a:xfrm>
          <a:off x="3495100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97E9E-0B46-4A44-BFFB-32746CF1BDE3}">
      <dsp:nvSpPr>
        <dsp:cNvPr id="0" name=""/>
        <dsp:cNvSpPr/>
      </dsp:nvSpPr>
      <dsp:spPr>
        <a:xfrm>
          <a:off x="3070747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Criteria enforced for student names:</a:t>
          </a:r>
          <a:endParaRPr lang="en-US" sz="1400" kern="1200"/>
        </a:p>
      </dsp:txBody>
      <dsp:txXfrm>
        <a:off x="3070747" y="1471196"/>
        <a:ext cx="1305703" cy="624289"/>
      </dsp:txXfrm>
    </dsp:sp>
    <dsp:sp modelId="{1524824D-0928-4D12-A067-EB323629F2DC}">
      <dsp:nvSpPr>
        <dsp:cNvPr id="0" name=""/>
        <dsp:cNvSpPr/>
      </dsp:nvSpPr>
      <dsp:spPr>
        <a:xfrm>
          <a:off x="3070747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Alphabetic characters only.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Title case format (e.g., "John").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Clears any leading or trailing whitespace.</a:t>
          </a:r>
        </a:p>
      </dsp:txBody>
      <dsp:txXfrm>
        <a:off x="3070747" y="2163047"/>
        <a:ext cx="1305703" cy="2083957"/>
      </dsp:txXfrm>
    </dsp:sp>
    <dsp:sp modelId="{91C0E6CF-9BB3-4146-A5C5-E2423013DD15}">
      <dsp:nvSpPr>
        <dsp:cNvPr id="0" name=""/>
        <dsp:cNvSpPr/>
      </dsp:nvSpPr>
      <dsp:spPr>
        <a:xfrm>
          <a:off x="5029301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C7857-97E5-4DDC-A9A9-66717467E025}">
      <dsp:nvSpPr>
        <dsp:cNvPr id="0" name=""/>
        <dsp:cNvSpPr/>
      </dsp:nvSpPr>
      <dsp:spPr>
        <a:xfrm>
          <a:off x="4604948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Benefits:</a:t>
          </a:r>
        </a:p>
      </dsp:txBody>
      <dsp:txXfrm>
        <a:off x="4604948" y="1471196"/>
        <a:ext cx="1305703" cy="624289"/>
      </dsp:txXfrm>
    </dsp:sp>
    <dsp:sp modelId="{BE4B0F19-21C6-4242-B66F-216EEC11B193}">
      <dsp:nvSpPr>
        <dsp:cNvPr id="0" name=""/>
        <dsp:cNvSpPr/>
      </dsp:nvSpPr>
      <dsp:spPr>
        <a:xfrm>
          <a:off x="4604948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Ensures consistency and accuracy in student data.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input errors and maintains data integrity.</a:t>
          </a:r>
        </a:p>
      </dsp:txBody>
      <dsp:txXfrm>
        <a:off x="4604948" y="2163047"/>
        <a:ext cx="1305703" cy="2083957"/>
      </dsp:txXfrm>
    </dsp:sp>
    <dsp:sp modelId="{A277502A-2533-4AC3-9B2D-681FC11877BB}">
      <dsp:nvSpPr>
        <dsp:cNvPr id="0" name=""/>
        <dsp:cNvSpPr/>
      </dsp:nvSpPr>
      <dsp:spPr>
        <a:xfrm>
          <a:off x="6563503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A4E66-49D6-4156-B284-8A43F6018977}">
      <dsp:nvSpPr>
        <dsp:cNvPr id="0" name=""/>
        <dsp:cNvSpPr/>
      </dsp:nvSpPr>
      <dsp:spPr>
        <a:xfrm>
          <a:off x="6139149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Grades Capture for All Subjects:</a:t>
          </a:r>
          <a:endParaRPr lang="en-US" sz="1400" kern="1200"/>
        </a:p>
      </dsp:txBody>
      <dsp:txXfrm>
        <a:off x="6139149" y="1471196"/>
        <a:ext cx="1305703" cy="624289"/>
      </dsp:txXfrm>
    </dsp:sp>
    <dsp:sp modelId="{F5CBBE24-2364-4583-A085-6312F45BBBA6}">
      <dsp:nvSpPr>
        <dsp:cNvPr id="0" name=""/>
        <dsp:cNvSpPr/>
      </dsp:nvSpPr>
      <dsp:spPr>
        <a:xfrm>
          <a:off x="6139149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Admin records grades for each student across multiple subjects.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Validates grades to ensure accuracy and reliability.</a:t>
          </a:r>
        </a:p>
      </dsp:txBody>
      <dsp:txXfrm>
        <a:off x="6139149" y="2163047"/>
        <a:ext cx="1305703" cy="2083957"/>
      </dsp:txXfrm>
    </dsp:sp>
    <dsp:sp modelId="{F88CD906-7776-42BB-966F-DE0BE824EA3B}">
      <dsp:nvSpPr>
        <dsp:cNvPr id="0" name=""/>
        <dsp:cNvSpPr/>
      </dsp:nvSpPr>
      <dsp:spPr>
        <a:xfrm>
          <a:off x="8097704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32476-46DC-4218-95A7-9FE5957B5252}">
      <dsp:nvSpPr>
        <dsp:cNvPr id="0" name=""/>
        <dsp:cNvSpPr/>
      </dsp:nvSpPr>
      <dsp:spPr>
        <a:xfrm>
          <a:off x="7673350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Conditions for grade entry:</a:t>
          </a:r>
          <a:endParaRPr lang="en-US" sz="1400" kern="1200"/>
        </a:p>
      </dsp:txBody>
      <dsp:txXfrm>
        <a:off x="7673350" y="1471196"/>
        <a:ext cx="1305703" cy="624289"/>
      </dsp:txXfrm>
    </dsp:sp>
    <dsp:sp modelId="{4BD2FDBA-170B-4F59-AF1F-78F8CD985C23}">
      <dsp:nvSpPr>
        <dsp:cNvPr id="0" name=""/>
        <dsp:cNvSpPr/>
      </dsp:nvSpPr>
      <dsp:spPr>
        <a:xfrm>
          <a:off x="7673350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Grade must be within the range of 0 to 100.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Minimum passing grade threshold of 40.</a:t>
          </a:r>
        </a:p>
      </dsp:txBody>
      <dsp:txXfrm>
        <a:off x="7673350" y="2163047"/>
        <a:ext cx="1305703" cy="2083957"/>
      </dsp:txXfrm>
    </dsp:sp>
    <dsp:sp modelId="{BEB78D70-70CA-4FCD-B14A-6FDD1560D145}">
      <dsp:nvSpPr>
        <dsp:cNvPr id="0" name=""/>
        <dsp:cNvSpPr/>
      </dsp:nvSpPr>
      <dsp:spPr>
        <a:xfrm>
          <a:off x="9631905" y="868943"/>
          <a:ext cx="456996" cy="45699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FECB7-FC6E-4845-AC3A-2A92C3092819}">
      <dsp:nvSpPr>
        <dsp:cNvPr id="0" name=""/>
        <dsp:cNvSpPr/>
      </dsp:nvSpPr>
      <dsp:spPr>
        <a:xfrm>
          <a:off x="9207551" y="1471196"/>
          <a:ext cx="1305703" cy="62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Comprehensive Error Handling:</a:t>
          </a:r>
          <a:endParaRPr lang="en-US" sz="1400" kern="1200"/>
        </a:p>
      </dsp:txBody>
      <dsp:txXfrm>
        <a:off x="9207551" y="1471196"/>
        <a:ext cx="1305703" cy="624289"/>
      </dsp:txXfrm>
    </dsp:sp>
    <dsp:sp modelId="{59FE9B50-348C-481A-809A-EEC7BB7F2647}">
      <dsp:nvSpPr>
        <dsp:cNvPr id="0" name=""/>
        <dsp:cNvSpPr/>
      </dsp:nvSpPr>
      <dsp:spPr>
        <a:xfrm>
          <a:off x="9207551" y="2163047"/>
          <a:ext cx="1305703" cy="208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informative error messages for incorrect inputs.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Guides users through the data entry process to ensure compliance with criteria.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Enhances user experience by gracefully handling input errors within the application.</a:t>
          </a:r>
        </a:p>
      </dsp:txBody>
      <dsp:txXfrm>
        <a:off x="9207551" y="2163047"/>
        <a:ext cx="1305703" cy="2083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42F68-5A45-41BA-955D-DA02D851AD15}">
      <dsp:nvSpPr>
        <dsp:cNvPr id="0" name=""/>
        <dsp:cNvSpPr/>
      </dsp:nvSpPr>
      <dsp:spPr>
        <a:xfrm>
          <a:off x="0" y="0"/>
          <a:ext cx="9604375" cy="1803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596F1-9167-410E-B148-7B9AB7597BCD}">
      <dsp:nvSpPr>
        <dsp:cNvPr id="0" name=""/>
        <dsp:cNvSpPr/>
      </dsp:nvSpPr>
      <dsp:spPr>
        <a:xfrm>
          <a:off x="287447" y="644114"/>
          <a:ext cx="522631" cy="522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80710-C505-4277-BA00-9F3214D60570}">
      <dsp:nvSpPr>
        <dsp:cNvPr id="0" name=""/>
        <dsp:cNvSpPr/>
      </dsp:nvSpPr>
      <dsp:spPr>
        <a:xfrm>
          <a:off x="1097526" y="430310"/>
          <a:ext cx="4321968" cy="95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67" tIns="100567" rIns="100567" bIns="1005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GPA Calculation Process:</a:t>
          </a:r>
          <a:endParaRPr lang="en-US" sz="2500" kern="1200"/>
        </a:p>
      </dsp:txBody>
      <dsp:txXfrm>
        <a:off x="1097526" y="430310"/>
        <a:ext cx="4321968" cy="950239"/>
      </dsp:txXfrm>
    </dsp:sp>
    <dsp:sp modelId="{71CB7303-38D7-4651-B6C7-EA2A9E0BA8B9}">
      <dsp:nvSpPr>
        <dsp:cNvPr id="0" name=""/>
        <dsp:cNvSpPr/>
      </dsp:nvSpPr>
      <dsp:spPr>
        <a:xfrm>
          <a:off x="5419495" y="430310"/>
          <a:ext cx="4183807" cy="95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67" tIns="100567" rIns="100567" bIns="1005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Utilizes a weighted average method to calculate GPA for each student.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Incorporates grades obtained in individual subjects and their corresponding credit hours.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Formula: GPA =∑(Grade × Credit Hours)Total Credit Hours GPA= Total Credit Hours∑(</a:t>
          </a:r>
          <a:r>
            <a:rPr lang="en-US" sz="1100" kern="1200" dirty="0" err="1"/>
            <a:t>Grade×Credit</a:t>
          </a:r>
          <a:r>
            <a:rPr lang="en-US" sz="1100" kern="1200" dirty="0"/>
            <a:t> Hours)</a:t>
          </a:r>
        </a:p>
      </dsp:txBody>
      <dsp:txXfrm>
        <a:off x="5419495" y="430310"/>
        <a:ext cx="4183807" cy="950239"/>
      </dsp:txXfrm>
    </dsp:sp>
    <dsp:sp modelId="{3AF60724-3A7E-442E-9F39-483C4BBB1E5F}">
      <dsp:nvSpPr>
        <dsp:cNvPr id="0" name=""/>
        <dsp:cNvSpPr/>
      </dsp:nvSpPr>
      <dsp:spPr>
        <a:xfrm>
          <a:off x="0" y="2044795"/>
          <a:ext cx="9604375" cy="16748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40D5B-E366-4A2D-8BC8-44CBE9B9C16D}">
      <dsp:nvSpPr>
        <dsp:cNvPr id="0" name=""/>
        <dsp:cNvSpPr/>
      </dsp:nvSpPr>
      <dsp:spPr>
        <a:xfrm>
          <a:off x="287447" y="2620883"/>
          <a:ext cx="522631" cy="522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F3A2D-D8A6-41E8-93F0-4932FD099A59}">
      <dsp:nvSpPr>
        <dsp:cNvPr id="0" name=""/>
        <dsp:cNvSpPr/>
      </dsp:nvSpPr>
      <dsp:spPr>
        <a:xfrm>
          <a:off x="1097526" y="2407079"/>
          <a:ext cx="4321968" cy="95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67" tIns="100567" rIns="100567" bIns="1005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Grade Validation:</a:t>
          </a:r>
          <a:endParaRPr lang="en-US" sz="2500" kern="1200" dirty="0"/>
        </a:p>
      </dsp:txBody>
      <dsp:txXfrm>
        <a:off x="1097526" y="2407079"/>
        <a:ext cx="4321968" cy="950239"/>
      </dsp:txXfrm>
    </dsp:sp>
    <dsp:sp modelId="{F9800466-D4AF-4041-969C-5785B6C19874}">
      <dsp:nvSpPr>
        <dsp:cNvPr id="0" name=""/>
        <dsp:cNvSpPr/>
      </dsp:nvSpPr>
      <dsp:spPr>
        <a:xfrm>
          <a:off x="5419495" y="2407079"/>
          <a:ext cx="4183807" cy="95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67" tIns="100567" rIns="100567" bIns="1005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Validates each grade entry to ensure it falls within the valid range of 0 to 100.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Implements a minimum passing grade threshold of 40% to maintain academic standards.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clear error messages for invalid grades, guiding admins to correct their input.</a:t>
          </a:r>
        </a:p>
      </dsp:txBody>
      <dsp:txXfrm>
        <a:off x="5419495" y="2407079"/>
        <a:ext cx="4183807" cy="9502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AD4CE-6B00-439D-95E5-70C60FB73CF9}">
      <dsp:nvSpPr>
        <dsp:cNvPr id="0" name=""/>
        <dsp:cNvSpPr/>
      </dsp:nvSpPr>
      <dsp:spPr>
        <a:xfrm>
          <a:off x="694767" y="446059"/>
          <a:ext cx="741985" cy="741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E46DA-54DA-4DB4-90FF-C63B9779B74F}">
      <dsp:nvSpPr>
        <dsp:cNvPr id="0" name=""/>
        <dsp:cNvSpPr/>
      </dsp:nvSpPr>
      <dsp:spPr>
        <a:xfrm>
          <a:off x="5780" y="1292637"/>
          <a:ext cx="2119958" cy="31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Engineering College:</a:t>
          </a:r>
          <a:endParaRPr lang="en-US" sz="1700" kern="1200"/>
        </a:p>
      </dsp:txBody>
      <dsp:txXfrm>
        <a:off x="5780" y="1292637"/>
        <a:ext cx="2119958" cy="317993"/>
      </dsp:txXfrm>
    </dsp:sp>
    <dsp:sp modelId="{3AA77C3B-F869-4926-8D00-1466CDEBDCD4}">
      <dsp:nvSpPr>
        <dsp:cNvPr id="0" name=""/>
        <dsp:cNvSpPr/>
      </dsp:nvSpPr>
      <dsp:spPr>
        <a:xfrm>
          <a:off x="5780" y="1659278"/>
          <a:ext cx="2119958" cy="121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Requires a GPA between 90 and 100 for admission.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Attracts students with exceptional performance in subjects like Math and Science.</a:t>
          </a:r>
        </a:p>
      </dsp:txBody>
      <dsp:txXfrm>
        <a:off x="5780" y="1659278"/>
        <a:ext cx="2119958" cy="1219156"/>
      </dsp:txXfrm>
    </dsp:sp>
    <dsp:sp modelId="{1B3493B9-B4DE-448F-B76A-A8D1E4854FCB}">
      <dsp:nvSpPr>
        <dsp:cNvPr id="0" name=""/>
        <dsp:cNvSpPr/>
      </dsp:nvSpPr>
      <dsp:spPr>
        <a:xfrm>
          <a:off x="3185718" y="446059"/>
          <a:ext cx="741985" cy="741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88664-6EB9-485E-ABE7-E30180512788}">
      <dsp:nvSpPr>
        <dsp:cNvPr id="0" name=""/>
        <dsp:cNvSpPr/>
      </dsp:nvSpPr>
      <dsp:spPr>
        <a:xfrm>
          <a:off x="2496732" y="1292637"/>
          <a:ext cx="2119958" cy="31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Business School:</a:t>
          </a:r>
          <a:endParaRPr lang="en-US" sz="1700" kern="1200"/>
        </a:p>
      </dsp:txBody>
      <dsp:txXfrm>
        <a:off x="2496732" y="1292637"/>
        <a:ext cx="2119958" cy="317993"/>
      </dsp:txXfrm>
    </dsp:sp>
    <dsp:sp modelId="{BA5C3F63-7EAF-4ACB-8FCB-B42BC1BCC98E}">
      <dsp:nvSpPr>
        <dsp:cNvPr id="0" name=""/>
        <dsp:cNvSpPr/>
      </dsp:nvSpPr>
      <dsp:spPr>
        <a:xfrm>
          <a:off x="2496732" y="1659278"/>
          <a:ext cx="2119958" cy="121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Accepts students with GPAs ranging from 80 to 89.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Emphasizes proficiency in subjects like Economics and Finance.</a:t>
          </a:r>
        </a:p>
      </dsp:txBody>
      <dsp:txXfrm>
        <a:off x="2496732" y="1659278"/>
        <a:ext cx="2119958" cy="1219156"/>
      </dsp:txXfrm>
    </dsp:sp>
    <dsp:sp modelId="{49746C39-30AA-4367-A63A-DF9222F32CAB}">
      <dsp:nvSpPr>
        <dsp:cNvPr id="0" name=""/>
        <dsp:cNvSpPr/>
      </dsp:nvSpPr>
      <dsp:spPr>
        <a:xfrm>
          <a:off x="5676670" y="446059"/>
          <a:ext cx="741985" cy="741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2D603-3062-4E72-81E2-10B93AC45814}">
      <dsp:nvSpPr>
        <dsp:cNvPr id="0" name=""/>
        <dsp:cNvSpPr/>
      </dsp:nvSpPr>
      <dsp:spPr>
        <a:xfrm>
          <a:off x="4987683" y="1292637"/>
          <a:ext cx="2119958" cy="31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Law School:</a:t>
          </a:r>
          <a:endParaRPr lang="en-US" sz="1700" kern="1200"/>
        </a:p>
      </dsp:txBody>
      <dsp:txXfrm>
        <a:off x="4987683" y="1292637"/>
        <a:ext cx="2119958" cy="317993"/>
      </dsp:txXfrm>
    </dsp:sp>
    <dsp:sp modelId="{1D76672D-8B93-4AE7-9C9F-77AFAAFD7287}">
      <dsp:nvSpPr>
        <dsp:cNvPr id="0" name=""/>
        <dsp:cNvSpPr/>
      </dsp:nvSpPr>
      <dsp:spPr>
        <a:xfrm>
          <a:off x="4987683" y="1659278"/>
          <a:ext cx="2119958" cy="121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Considers students with GPAs between 70 and 79.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Values competence in subjects like History and Political Science.</a:t>
          </a:r>
        </a:p>
      </dsp:txBody>
      <dsp:txXfrm>
        <a:off x="4987683" y="1659278"/>
        <a:ext cx="2119958" cy="1219156"/>
      </dsp:txXfrm>
    </dsp:sp>
    <dsp:sp modelId="{97D6FEAD-3B08-4295-8703-F78CE5A36724}">
      <dsp:nvSpPr>
        <dsp:cNvPr id="0" name=""/>
        <dsp:cNvSpPr/>
      </dsp:nvSpPr>
      <dsp:spPr>
        <a:xfrm>
          <a:off x="8167622" y="446059"/>
          <a:ext cx="741985" cy="741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9AEE4-BA33-4A36-A874-B8BD4787FFC5}">
      <dsp:nvSpPr>
        <dsp:cNvPr id="0" name=""/>
        <dsp:cNvSpPr/>
      </dsp:nvSpPr>
      <dsp:spPr>
        <a:xfrm>
          <a:off x="7478635" y="1292637"/>
          <a:ext cx="2119958" cy="31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Not Accepted:</a:t>
          </a:r>
          <a:endParaRPr lang="en-US" sz="1700" kern="1200"/>
        </a:p>
      </dsp:txBody>
      <dsp:txXfrm>
        <a:off x="7478635" y="1292637"/>
        <a:ext cx="2119958" cy="317993"/>
      </dsp:txXfrm>
    </dsp:sp>
    <dsp:sp modelId="{FDC21587-0269-44A1-93B6-24EB2DC16877}">
      <dsp:nvSpPr>
        <dsp:cNvPr id="0" name=""/>
        <dsp:cNvSpPr/>
      </dsp:nvSpPr>
      <dsp:spPr>
        <a:xfrm>
          <a:off x="7478635" y="1659278"/>
          <a:ext cx="2119958" cy="121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Students with GPAs below 70 are ineligible for admission to any college.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Encouraged to improve academic performance before reapplying.</a:t>
          </a:r>
        </a:p>
      </dsp:txBody>
      <dsp:txXfrm>
        <a:off x="7478635" y="1659278"/>
        <a:ext cx="2119958" cy="1219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C132A-D8AD-48E0-97EE-5D10C7786B55}">
      <dsp:nvSpPr>
        <dsp:cNvPr id="0" name=""/>
        <dsp:cNvSpPr/>
      </dsp:nvSpPr>
      <dsp:spPr>
        <a:xfrm rot="5400000">
          <a:off x="3574636" y="-1331852"/>
          <a:ext cx="893001" cy="378459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Provides a detailed breakdown of students and their allocated colleges based on GPA.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includes student names and their respective colleges.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Filter Criteria: Ensures only eligible students with valid GPAs are included, maintaining accuracy.</a:t>
          </a:r>
        </a:p>
      </dsp:txBody>
      <dsp:txXfrm rot="-5400000">
        <a:off x="2128838" y="157539"/>
        <a:ext cx="3741006" cy="805815"/>
      </dsp:txXfrm>
    </dsp:sp>
    <dsp:sp modelId="{6D98CD1B-229C-402B-BBD0-AF9A42EF9029}">
      <dsp:nvSpPr>
        <dsp:cNvPr id="0" name=""/>
        <dsp:cNvSpPr/>
      </dsp:nvSpPr>
      <dsp:spPr>
        <a:xfrm>
          <a:off x="0" y="2320"/>
          <a:ext cx="2128837" cy="11162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Report 1: Student - College Allocation:</a:t>
          </a:r>
          <a:endParaRPr lang="en-US" sz="1800" kern="1200"/>
        </a:p>
      </dsp:txBody>
      <dsp:txXfrm>
        <a:off x="54491" y="56811"/>
        <a:ext cx="2019855" cy="1007270"/>
      </dsp:txXfrm>
    </dsp:sp>
    <dsp:sp modelId="{382B79C0-5BF3-4439-9D86-6895350947B2}">
      <dsp:nvSpPr>
        <dsp:cNvPr id="0" name=""/>
        <dsp:cNvSpPr/>
      </dsp:nvSpPr>
      <dsp:spPr>
        <a:xfrm rot="5400000">
          <a:off x="3574636" y="-159788"/>
          <a:ext cx="893001" cy="3784599"/>
        </a:xfrm>
        <a:prstGeom prst="round2Same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Offers statistics on the number of students accepted into each college.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Helps in resource planning and allocation for each college.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Filter Criteria: Filters out invalid entries and ensures accurate acceptance counts.</a:t>
          </a:r>
        </a:p>
      </dsp:txBody>
      <dsp:txXfrm rot="-5400000">
        <a:off x="2128838" y="1329603"/>
        <a:ext cx="3741006" cy="805815"/>
      </dsp:txXfrm>
    </dsp:sp>
    <dsp:sp modelId="{E8C06BBC-5FA9-43E3-9153-54A77B274749}">
      <dsp:nvSpPr>
        <dsp:cNvPr id="0" name=""/>
        <dsp:cNvSpPr/>
      </dsp:nvSpPr>
      <dsp:spPr>
        <a:xfrm>
          <a:off x="0" y="1174385"/>
          <a:ext cx="2128837" cy="1116252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Report 2: College Acceptance Statistics:</a:t>
          </a:r>
          <a:endParaRPr lang="en-US" sz="1800" kern="1200"/>
        </a:p>
      </dsp:txBody>
      <dsp:txXfrm>
        <a:off x="54491" y="1228876"/>
        <a:ext cx="2019855" cy="1007270"/>
      </dsp:txXfrm>
    </dsp:sp>
    <dsp:sp modelId="{4294D999-CB21-4457-BC43-F776DCDB789B}">
      <dsp:nvSpPr>
        <dsp:cNvPr id="0" name=""/>
        <dsp:cNvSpPr/>
      </dsp:nvSpPr>
      <dsp:spPr>
        <a:xfrm rot="5400000">
          <a:off x="3574636" y="1012276"/>
          <a:ext cx="893001" cy="3784599"/>
        </a:xfrm>
        <a:prstGeom prst="round2Same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Lists students who were not accepted into any college.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Helps identify areas for improvement in the admissions process.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Filter Criteria: Filters out ineligible students and ensures only rejected applicants are listed.</a:t>
          </a:r>
        </a:p>
      </dsp:txBody>
      <dsp:txXfrm rot="-5400000">
        <a:off x="2128838" y="2501668"/>
        <a:ext cx="3741006" cy="805815"/>
      </dsp:txXfrm>
    </dsp:sp>
    <dsp:sp modelId="{51E2EDA4-41DA-483A-BEA8-EB7B4C39947C}">
      <dsp:nvSpPr>
        <dsp:cNvPr id="0" name=""/>
        <dsp:cNvSpPr/>
      </dsp:nvSpPr>
      <dsp:spPr>
        <a:xfrm>
          <a:off x="0" y="2346450"/>
          <a:ext cx="2128837" cy="1116252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Report 3: Rejected Applicants:</a:t>
          </a:r>
          <a:endParaRPr lang="en-US" sz="1800" kern="1200"/>
        </a:p>
      </dsp:txBody>
      <dsp:txXfrm>
        <a:off x="54491" y="2400941"/>
        <a:ext cx="2019855" cy="1007270"/>
      </dsp:txXfrm>
    </dsp:sp>
    <dsp:sp modelId="{66FDACA5-EDD9-47CD-A1E9-7624C45BFB7E}">
      <dsp:nvSpPr>
        <dsp:cNvPr id="0" name=""/>
        <dsp:cNvSpPr/>
      </dsp:nvSpPr>
      <dsp:spPr>
        <a:xfrm rot="5400000">
          <a:off x="3574636" y="2184341"/>
          <a:ext cx="893001" cy="3784599"/>
        </a:xfrm>
        <a:prstGeom prst="round2Same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Displays the percentage of students accepted in each college.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Aids in evaluating the effectiveness of college acceptance criteria.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Filter Criteria: Filters out ineligible students and ensures accurate percentage calculations.</a:t>
          </a:r>
        </a:p>
      </dsp:txBody>
      <dsp:txXfrm rot="-5400000">
        <a:off x="2128838" y="3673733"/>
        <a:ext cx="3741006" cy="805815"/>
      </dsp:txXfrm>
    </dsp:sp>
    <dsp:sp modelId="{94CE807B-7855-454F-A98E-926EF5B01481}">
      <dsp:nvSpPr>
        <dsp:cNvPr id="0" name=""/>
        <dsp:cNvSpPr/>
      </dsp:nvSpPr>
      <dsp:spPr>
        <a:xfrm>
          <a:off x="0" y="3518515"/>
          <a:ext cx="2128837" cy="1116252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Report 4: Percentage of Acceptance:</a:t>
          </a:r>
          <a:endParaRPr lang="en-US" sz="1800" kern="1200"/>
        </a:p>
      </dsp:txBody>
      <dsp:txXfrm>
        <a:off x="54491" y="3573006"/>
        <a:ext cx="2019855" cy="1007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7BC38-5724-4613-9A21-0BB8321449B0}">
      <dsp:nvSpPr>
        <dsp:cNvPr id="0" name=""/>
        <dsp:cNvSpPr/>
      </dsp:nvSpPr>
      <dsp:spPr>
        <a:xfrm>
          <a:off x="8109" y="206274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Decision Making:</a:t>
          </a:r>
          <a:endParaRPr lang="en-US" sz="1600" kern="1200"/>
        </a:p>
      </dsp:txBody>
      <dsp:txXfrm>
        <a:off x="184150" y="206274"/>
        <a:ext cx="1603929" cy="586803"/>
      </dsp:txXfrm>
    </dsp:sp>
    <dsp:sp modelId="{ADC9BBBA-3FD1-4C06-A74B-A32FA5083EAE}">
      <dsp:nvSpPr>
        <dsp:cNvPr id="0" name=""/>
        <dsp:cNvSpPr/>
      </dsp:nvSpPr>
      <dsp:spPr>
        <a:xfrm>
          <a:off x="8109" y="793077"/>
          <a:ext cx="1779970" cy="23251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Provides admins with critical data for informed decision-making in student admissions and resource allocation.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Helps identify trends and patterns to optimize admissions strategies.</a:t>
          </a:r>
        </a:p>
      </dsp:txBody>
      <dsp:txXfrm>
        <a:off x="8109" y="793077"/>
        <a:ext cx="1779970" cy="2325142"/>
      </dsp:txXfrm>
    </dsp:sp>
    <dsp:sp modelId="{BDF2DE73-EE6E-4973-9E84-F60ABD1B6E63}">
      <dsp:nvSpPr>
        <dsp:cNvPr id="0" name=""/>
        <dsp:cNvSpPr/>
      </dsp:nvSpPr>
      <dsp:spPr>
        <a:xfrm>
          <a:off x="1916145" y="206274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Resource Planning:</a:t>
          </a:r>
          <a:endParaRPr lang="en-US" sz="1600" kern="1200"/>
        </a:p>
      </dsp:txBody>
      <dsp:txXfrm>
        <a:off x="2092186" y="206274"/>
        <a:ext cx="1603929" cy="586803"/>
      </dsp:txXfrm>
    </dsp:sp>
    <dsp:sp modelId="{AB2787CA-9A16-46AB-B523-8374B2D2A3E5}">
      <dsp:nvSpPr>
        <dsp:cNvPr id="0" name=""/>
        <dsp:cNvSpPr/>
      </dsp:nvSpPr>
      <dsp:spPr>
        <a:xfrm>
          <a:off x="1916145" y="793077"/>
          <a:ext cx="1779970" cy="23251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Facilitates resource allocation based on college acceptance statistics, ensuring efficient distribution of resources.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Helps colleges prepare for incoming student cohorts and adjust staffing levels accordingly.</a:t>
          </a:r>
        </a:p>
      </dsp:txBody>
      <dsp:txXfrm>
        <a:off x="1916145" y="793077"/>
        <a:ext cx="1779970" cy="2325142"/>
      </dsp:txXfrm>
    </dsp:sp>
    <dsp:sp modelId="{A99CFA19-FAF8-49C7-9C41-7E99FCD8F262}">
      <dsp:nvSpPr>
        <dsp:cNvPr id="0" name=""/>
        <dsp:cNvSpPr/>
      </dsp:nvSpPr>
      <dsp:spPr>
        <a:xfrm>
          <a:off x="3824181" y="206274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Efficiency Enhancement:</a:t>
          </a:r>
          <a:endParaRPr lang="en-US" sz="1600" kern="1200"/>
        </a:p>
      </dsp:txBody>
      <dsp:txXfrm>
        <a:off x="4000222" y="206274"/>
        <a:ext cx="1603929" cy="586803"/>
      </dsp:txXfrm>
    </dsp:sp>
    <dsp:sp modelId="{E68DC7EC-601B-42D7-8098-6C753CD0C172}">
      <dsp:nvSpPr>
        <dsp:cNvPr id="0" name=""/>
        <dsp:cNvSpPr/>
      </dsp:nvSpPr>
      <dsp:spPr>
        <a:xfrm>
          <a:off x="3824181" y="793077"/>
          <a:ext cx="1779970" cy="23251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Saves time and reduces manual effort by automating the generation of comprehensive reports.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Enables admins to access critical data with a click of a button, streamlining decision-making processes.</a:t>
          </a:r>
        </a:p>
      </dsp:txBody>
      <dsp:txXfrm>
        <a:off x="3824181" y="793077"/>
        <a:ext cx="1779970" cy="2325142"/>
      </dsp:txXfrm>
    </dsp:sp>
    <dsp:sp modelId="{5F9E26B6-2357-41B9-BF4B-E394514974ED}">
      <dsp:nvSpPr>
        <dsp:cNvPr id="0" name=""/>
        <dsp:cNvSpPr/>
      </dsp:nvSpPr>
      <dsp:spPr>
        <a:xfrm>
          <a:off x="5732218" y="206274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Performance Evaluation:</a:t>
          </a:r>
          <a:endParaRPr lang="en-US" sz="1600" kern="1200"/>
        </a:p>
      </dsp:txBody>
      <dsp:txXfrm>
        <a:off x="5908259" y="206274"/>
        <a:ext cx="1603929" cy="586803"/>
      </dsp:txXfrm>
    </dsp:sp>
    <dsp:sp modelId="{EF9EC549-D5F6-477E-8B6A-7F666E58F3A5}">
      <dsp:nvSpPr>
        <dsp:cNvPr id="0" name=""/>
        <dsp:cNvSpPr/>
      </dsp:nvSpPr>
      <dsp:spPr>
        <a:xfrm>
          <a:off x="5732218" y="793077"/>
          <a:ext cx="1779970" cy="23251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admins to evaluate the effectiveness of admission processes and identify areas for improvement.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Provides insights into college acceptance rates and helps refine admission criteria for future cycles.</a:t>
          </a:r>
        </a:p>
      </dsp:txBody>
      <dsp:txXfrm>
        <a:off x="5732218" y="793077"/>
        <a:ext cx="1779970" cy="2325142"/>
      </dsp:txXfrm>
    </dsp:sp>
    <dsp:sp modelId="{7ED9C681-654A-4054-8BAE-1DD7C4429A1E}">
      <dsp:nvSpPr>
        <dsp:cNvPr id="0" name=""/>
        <dsp:cNvSpPr/>
      </dsp:nvSpPr>
      <dsp:spPr>
        <a:xfrm>
          <a:off x="7640254" y="206274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Versatile Use Cases:</a:t>
          </a:r>
          <a:endParaRPr lang="en-US" sz="1600" kern="1200"/>
        </a:p>
      </dsp:txBody>
      <dsp:txXfrm>
        <a:off x="7816295" y="206274"/>
        <a:ext cx="1603929" cy="586803"/>
      </dsp:txXfrm>
    </dsp:sp>
    <dsp:sp modelId="{9C98912F-F710-4EF5-B681-49D94A970328}">
      <dsp:nvSpPr>
        <dsp:cNvPr id="0" name=""/>
        <dsp:cNvSpPr/>
      </dsp:nvSpPr>
      <dsp:spPr>
        <a:xfrm>
          <a:off x="7640254" y="793077"/>
          <a:ext cx="1779970" cy="232514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Academic planning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Budget allocation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Marketing and outreach strategies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Institutional research and accreditation processes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Student counseling and support services</a:t>
          </a:r>
        </a:p>
      </dsp:txBody>
      <dsp:txXfrm>
        <a:off x="7640254" y="793077"/>
        <a:ext cx="1779970" cy="232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3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4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6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2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0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8348-1246-42C2-8EDF-7EEB0275BF25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9A5A2F-BEFC-4EFC-83F2-7D8AE282413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4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7A887A-ACF7-644F-856F-CAA2B1D5E62F}"/>
              </a:ext>
            </a:extLst>
          </p:cNvPr>
          <p:cNvSpPr txBox="1"/>
          <p:nvPr/>
        </p:nvSpPr>
        <p:spPr>
          <a:xfrm>
            <a:off x="3536018" y="24376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Student Admission System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EFBA7-AAFA-EABD-5292-B99A8BA94A4B}"/>
              </a:ext>
            </a:extLst>
          </p:cNvPr>
          <p:cNvSpPr txBox="1"/>
          <p:nvPr/>
        </p:nvSpPr>
        <p:spPr>
          <a:xfrm>
            <a:off x="1451579" y="4227871"/>
            <a:ext cx="4772240" cy="1238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Developed By:- 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Vidhya Shankar (Developer)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Himalay </a:t>
            </a:r>
            <a:r>
              <a:rPr lang="en-US" dirty="0"/>
              <a:t>Dwivedi (Tester)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Mohammad Haris(Architect designer)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A272F3E9-4E82-D4A9-B399-C4F831623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30" y="5236713"/>
            <a:ext cx="2926098" cy="5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C890456B-D845-81D3-3059-9C0C6CA6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413" b="1197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58998-56C8-6539-EC8B-0AC58FEB3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Code Demonstration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4CE8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3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0C853-506E-2421-75D5-BFE2A77C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Welcome Page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81E4A-9B0A-0BF3-CE94-C36F6D03E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7" b="-3"/>
          <a:stretch/>
        </p:blipFill>
        <p:spPr>
          <a:xfrm>
            <a:off x="4673353" y="1116345"/>
            <a:ext cx="6172961" cy="386617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5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68CDC-5F3D-3B34-2477-B35E163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Password Page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7BEA8-95BB-A000-6818-24114A88C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737872"/>
            <a:ext cx="6282919" cy="262311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0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CC11-71E0-8BCE-6C7F-F303714D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Password Type of error handling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B941AD3-54CB-950C-5502-CE64A553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32" y="2340435"/>
            <a:ext cx="2824799" cy="833474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CB87BC0-14FE-EF37-A160-3C0B42D2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32" y="3308026"/>
            <a:ext cx="2824799" cy="70531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9FE6CC1-0C28-A859-31C1-D875E53E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32" y="4147463"/>
            <a:ext cx="2824799" cy="636817"/>
          </a:xfrm>
          <a:prstGeom prst="rect">
            <a:avLst/>
          </a:prstGeom>
        </p:spPr>
      </p:pic>
      <p:pic>
        <p:nvPicPr>
          <p:cNvPr id="7" name="Picture 6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B0D87708-9D26-7A5B-36DA-B18DB9EE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33" y="5028113"/>
            <a:ext cx="2824799" cy="636816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64DD1C4-121A-973F-03B8-E683D7A9E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811" y="3109062"/>
            <a:ext cx="2438796" cy="1103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7D32D-4444-7342-A714-D5F0F7AE8B38}"/>
              </a:ext>
            </a:extLst>
          </p:cNvPr>
          <p:cNvSpPr txBox="1"/>
          <p:nvPr/>
        </p:nvSpPr>
        <p:spPr>
          <a:xfrm>
            <a:off x="1732717" y="3490735"/>
            <a:ext cx="1782015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1188">
              <a:spcAft>
                <a:spcPts val="600"/>
              </a:spcAft>
            </a:pPr>
            <a:r>
              <a:rPr lang="en-IN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</a:p>
          <a:p>
            <a:pPr defTabSz="361188">
              <a:spcAft>
                <a:spcPts val="600"/>
              </a:spcAft>
            </a:pPr>
            <a:r>
              <a:rPr lang="en-IN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Criteria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42F0B-5C7D-6383-4044-D4F0090E6124}"/>
              </a:ext>
            </a:extLst>
          </p:cNvPr>
          <p:cNvSpPr txBox="1"/>
          <p:nvPr/>
        </p:nvSpPr>
        <p:spPr>
          <a:xfrm>
            <a:off x="6642350" y="3460794"/>
            <a:ext cx="1527441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1188">
              <a:spcAft>
                <a:spcPts val="600"/>
              </a:spcAft>
            </a:pPr>
            <a:r>
              <a:rPr lang="en-IN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Attempt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6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E7543-4533-E3EB-0AB0-61BC68D1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ValidATE Number of Students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31A02-D292-9F2C-615B-68D542781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612213"/>
            <a:ext cx="6282919" cy="287443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2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EE7D-D563-9968-043A-36EA9B11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Error Handling in Number of Students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160389-D625-37CB-83E7-57B6D1A1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71" y="2769170"/>
            <a:ext cx="2684379" cy="1075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1C251-8317-22EC-74E7-2211FC23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52" y="2769170"/>
            <a:ext cx="1908259" cy="996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2E109-E295-DF5F-2067-9C39569C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082" y="4180701"/>
            <a:ext cx="1922500" cy="101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80B60-529E-E42D-2D52-478CC6620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823" y="4136301"/>
            <a:ext cx="2456527" cy="109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7144B-EE49-2F08-3B0D-738D942E8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797" y="2811707"/>
            <a:ext cx="2164593" cy="2392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D214C-F095-EA79-7D53-874AD8698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975" y="4212742"/>
            <a:ext cx="1922500" cy="94700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F5791E-27B8-E837-1ADE-7D687459BC94}"/>
              </a:ext>
            </a:extLst>
          </p:cNvPr>
          <p:cNvSpPr/>
          <p:nvPr/>
        </p:nvSpPr>
        <p:spPr>
          <a:xfrm>
            <a:off x="6737926" y="3253510"/>
            <a:ext cx="1373615" cy="183148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361263-8020-4CA3-7920-65A974DF2140}"/>
              </a:ext>
            </a:extLst>
          </p:cNvPr>
          <p:cNvSpPr/>
          <p:nvPr/>
        </p:nvSpPr>
        <p:spPr>
          <a:xfrm>
            <a:off x="7948391" y="4708524"/>
            <a:ext cx="533598" cy="183148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9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C34C5-612D-225F-EACE-E3060B06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Enter Student Names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B9D106CB-A3A1-2A67-40F8-37D01AC5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39085"/>
            <a:ext cx="6282919" cy="38206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2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E0B-A737-D0EE-99B8-AF122327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Validate Student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6953D-F769-FA5F-DEED-FD1E4A8C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84" y="3681011"/>
            <a:ext cx="4883566" cy="1927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93015-282A-E37E-C09B-551A6A5E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82" y="3798761"/>
            <a:ext cx="3431315" cy="1809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B20DE-3FC2-1E6F-15DD-0CCA0730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88" y="3555546"/>
            <a:ext cx="1363432" cy="84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5F887-8425-F8E2-B9D0-8B0CFBA31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589" y="3555546"/>
            <a:ext cx="1351037" cy="867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1E54A-E714-BEF7-DDCB-9F50B8181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982" y="2396955"/>
            <a:ext cx="1413012" cy="2032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CC8B70-8CB2-ECF2-2A86-EF457D95FD21}"/>
              </a:ext>
            </a:extLst>
          </p:cNvPr>
          <p:cNvSpPr txBox="1"/>
          <p:nvPr/>
        </p:nvSpPr>
        <p:spPr>
          <a:xfrm>
            <a:off x="2331395" y="1883268"/>
            <a:ext cx="271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IN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 Case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03D1-7DC3-0AFB-3FD2-A37E8AB79EDD}"/>
              </a:ext>
            </a:extLst>
          </p:cNvPr>
          <p:cNvSpPr txBox="1"/>
          <p:nvPr/>
        </p:nvSpPr>
        <p:spPr>
          <a:xfrm>
            <a:off x="6096000" y="1967009"/>
            <a:ext cx="2632582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IN" sz="14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Character Accepted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26139A-B4C2-BD74-536C-E308D7EEF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251" y="3555546"/>
            <a:ext cx="1344840" cy="849046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76F4230-AD48-C947-DADF-A26335E31485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6479175" y="2622429"/>
            <a:ext cx="1271847" cy="594387"/>
          </a:xfrm>
          <a:prstGeom prst="bentConnector3">
            <a:avLst>
              <a:gd name="adj1" fmla="val 41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D6BF2B-FEA9-16FF-424B-1491D844B0DA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7074588" y="2621402"/>
            <a:ext cx="1397312" cy="721906"/>
          </a:xfrm>
          <a:prstGeom prst="bentConnector3">
            <a:avLst>
              <a:gd name="adj1" fmla="val 38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589F05-A2AB-A016-7B4E-86AF0EBE5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1649" y="2493172"/>
            <a:ext cx="1397312" cy="721906"/>
          </a:xfrm>
          <a:prstGeom prst="bentConnector3">
            <a:avLst>
              <a:gd name="adj1" fmla="val 514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A110B0E-92FB-583E-E873-88FC58D7B536}"/>
              </a:ext>
            </a:extLst>
          </p:cNvPr>
          <p:cNvCxnSpPr>
            <a:cxnSpLocks/>
          </p:cNvCxnSpPr>
          <p:nvPr/>
        </p:nvCxnSpPr>
        <p:spPr>
          <a:xfrm rot="5400000">
            <a:off x="1938641" y="2452071"/>
            <a:ext cx="1357632" cy="8437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0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1239-89E9-5BC6-2335-3A71B6EF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Grades Entry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C2B1BC-E0ED-0C9B-3097-44EE96A9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549850"/>
            <a:ext cx="6282919" cy="2999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7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B64D-2F50-5B8C-4135-99D0EE9F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Valid Student Grades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6B982-6170-B764-622C-6EE2CAE3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16" y="3352447"/>
            <a:ext cx="2318873" cy="85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C8FC-7407-1F25-B9CC-50C338EC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216" y="4435401"/>
            <a:ext cx="2318873" cy="1229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4C35A-E574-BDCD-E21F-C66ACF76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84" y="2367908"/>
            <a:ext cx="2126841" cy="88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6180D-8E32-46AA-2B13-C7F044F4A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520" y="3382265"/>
            <a:ext cx="1994588" cy="85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5DE25-E359-9163-DAF2-339F28E20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520" y="4441641"/>
            <a:ext cx="1994586" cy="1129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BB06A-7A59-9DC7-73B8-8BA36E2F6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884" y="3372901"/>
            <a:ext cx="2126842" cy="873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4A8A1-B4E3-ACA9-112B-7FD819445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884" y="4435401"/>
            <a:ext cx="2126842" cy="1136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1EEDD-E1D0-9BA5-F2BA-DF58389BD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5520" y="2352854"/>
            <a:ext cx="1994588" cy="873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F4C35A-E574-BDCD-E21F-C66ACF76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645" y="2340435"/>
            <a:ext cx="2307444" cy="8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8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E898-48AA-38F1-1B27-B7BDED8F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of the student Admission System	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257EF7F-6644-87CE-7803-174A09C70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29668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32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79D9C-2A82-22DC-D9CA-15F5A30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Report Generation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D74AA-339F-4FD9-A35A-02BF8332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6819" y="1116345"/>
            <a:ext cx="4146029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0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9103B-3724-DCE3-3189-E592933B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Thank YOU </a:t>
            </a:r>
          </a:p>
        </p:txBody>
      </p:sp>
      <p:pic>
        <p:nvPicPr>
          <p:cNvPr id="34" name="Graphic 33" descr="Smiling Face with No Fill">
            <a:extLst>
              <a:ext uri="{FF2B5EF4-FFF2-40B4-BE49-F238E27FC236}">
                <a16:creationId xmlns:a16="http://schemas.microsoft.com/office/drawing/2014/main" id="{902D47A9-EACD-A8AE-E41D-2E8B82C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335F-6E29-C1A4-A80B-8C4A020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Code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8100BD9-DA11-35BF-CD56-75D432A9C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36472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9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21B6-9C64-3D0A-B8AF-9BC7030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Password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F6521-3FF5-4DE5-0772-E179623EB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6665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87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405A-C52F-6499-5BFD-662152CA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Efficient Data Collection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27181-789E-2D5A-5EA4-6F82F9E97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482952"/>
              </p:ext>
            </p:extLst>
          </p:nvPr>
        </p:nvGraphicFramePr>
        <p:xfrm>
          <a:off x="838200" y="1481495"/>
          <a:ext cx="10515600" cy="511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2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00C4-8541-D993-5CB5-1410FFFF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GPA Calculation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A939C-CBAF-CF74-63DE-E54456741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7210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11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7D5B-4C62-3988-F941-334503E9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College Selection Criteria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59A5FC5-B51F-5394-BF6F-170D18040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006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44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A384-ADB4-8DDD-C7EF-B44E6C6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Final Report Overview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3281F2-1CAA-0C3D-6D14-AC0551041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0384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72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13BD-A2B2-B0FA-CCAE-AC24E496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/>
              <a:t> Benefits of Comprehensive Reports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D2A8CF-5395-7FB5-4682-539108D4B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9520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914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E78681-9254-4B21-8562-CA2D8E0DC4F2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Words>1036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PowerPoint Presentation</vt:lpstr>
      <vt:lpstr>Objective of the student Admission System </vt:lpstr>
      <vt:lpstr>Overview of the Code</vt:lpstr>
      <vt:lpstr>Password Security</vt:lpstr>
      <vt:lpstr>Efficient Data Collection</vt:lpstr>
      <vt:lpstr>GPA Calculation</vt:lpstr>
      <vt:lpstr>College Selection Criteria</vt:lpstr>
      <vt:lpstr>Final Report Overview</vt:lpstr>
      <vt:lpstr> Benefits of Comprehensive Reports</vt:lpstr>
      <vt:lpstr>Code Demonstration </vt:lpstr>
      <vt:lpstr>Welcome Page</vt:lpstr>
      <vt:lpstr>Password Page </vt:lpstr>
      <vt:lpstr>Password Type of error handling</vt:lpstr>
      <vt:lpstr>ValidATE Number of Students</vt:lpstr>
      <vt:lpstr>Error Handling in Number of Students</vt:lpstr>
      <vt:lpstr>Enter Student Names</vt:lpstr>
      <vt:lpstr>Validate Student Names</vt:lpstr>
      <vt:lpstr>Grades Entry</vt:lpstr>
      <vt:lpstr>Valid Student Grades Entry</vt:lpstr>
      <vt:lpstr>Report Generation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Shanker Goel</dc:creator>
  <cp:lastModifiedBy>Vidhya Shanker Goel</cp:lastModifiedBy>
  <cp:revision>1</cp:revision>
  <dcterms:created xsi:type="dcterms:W3CDTF">2024-04-12T18:28:46Z</dcterms:created>
  <dcterms:modified xsi:type="dcterms:W3CDTF">2024-04-12T20:43:15Z</dcterms:modified>
</cp:coreProperties>
</file>