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61" r:id="rId5"/>
    <p:sldId id="263" r:id="rId6"/>
    <p:sldId id="262"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48C73-36E6-4E6B-A95E-54C85AC51086}" type="datetimeFigureOut">
              <a:rPr lang="en-US" smtClean="0"/>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C0ED8-DADC-423B-81EA-914D09C6800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A9E0CB4-7BCE-4950-9C3A-C649208359B8}" type="datetimeFigureOut">
              <a:rPr lang="en-US" smtClean="0"/>
              <a:t>10/4/2023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55939F3-07D2-4205-A3A2-499333F57E0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9E0CB4-7BCE-4950-9C3A-C649208359B8}"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939F3-07D2-4205-A3A2-499333F57E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9E0CB4-7BCE-4950-9C3A-C649208359B8}"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939F3-07D2-4205-A3A2-499333F57E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9E0CB4-7BCE-4950-9C3A-C649208359B8}"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939F3-07D2-4205-A3A2-499333F57E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9E0CB4-7BCE-4950-9C3A-C649208359B8}"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939F3-07D2-4205-A3A2-499333F57E0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9E0CB4-7BCE-4950-9C3A-C649208359B8}"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939F3-07D2-4205-A3A2-499333F57E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A9E0CB4-7BCE-4950-9C3A-C649208359B8}"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939F3-07D2-4205-A3A2-499333F57E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9E0CB4-7BCE-4950-9C3A-C649208359B8}"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939F3-07D2-4205-A3A2-499333F57E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E0CB4-7BCE-4950-9C3A-C649208359B8}"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939F3-07D2-4205-A3A2-499333F57E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9E0CB4-7BCE-4950-9C3A-C649208359B8}"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939F3-07D2-4205-A3A2-499333F57E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9E0CB4-7BCE-4950-9C3A-C649208359B8}"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55939F3-07D2-4205-A3A2-499333F57E0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9E0CB4-7BCE-4950-9C3A-C649208359B8}" type="datetimeFigureOut">
              <a:rPr lang="en-US" smtClean="0"/>
              <a:t>10/4/2023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55939F3-07D2-4205-A3A2-499333F57E0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ws.amazon.com/marketplace/pp/VITech-Lab-Diabetic-Retinopathy-Detector/prodview-dj52rre2q7no4"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akira.ai/glossary/exploratory-data-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0"/>
            <a:ext cx="8110566" cy="3200400"/>
          </a:xfrm>
        </p:spPr>
        <p:txBody>
          <a:bodyPr>
            <a:normAutofit/>
          </a:bodyPr>
          <a:lstStyle/>
          <a:p>
            <a:r>
              <a:rPr lang="en-US" dirty="0" smtClean="0"/>
              <a:t>AI Based Diabetes Prediction System</a:t>
            </a:r>
            <a:br>
              <a:rPr lang="en-US" dirty="0" smtClean="0"/>
            </a:br>
            <a:endParaRPr lang="en-US" dirty="0"/>
          </a:p>
        </p:txBody>
      </p:sp>
      <p:sp>
        <p:nvSpPr>
          <p:cNvPr id="3" name="Subtitle 2"/>
          <p:cNvSpPr>
            <a:spLocks noGrp="1"/>
          </p:cNvSpPr>
          <p:nvPr>
            <p:ph type="subTitle" idx="1"/>
          </p:nvPr>
        </p:nvSpPr>
        <p:spPr>
          <a:xfrm>
            <a:off x="4143372" y="3228536"/>
            <a:ext cx="4786346" cy="843406"/>
          </a:xfrm>
        </p:spPr>
        <p:txBody>
          <a:bodyPr/>
          <a:lstStyle/>
          <a:p>
            <a:r>
              <a:rPr lang="en-US" dirty="0" smtClean="0"/>
              <a:t>MACHINE LEARNING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player.slideplayer.com/90/14640161/slides/slide_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player.slideplayer.com/90/14640161/slides/slide_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57158" y="857232"/>
            <a:ext cx="8501122" cy="5309146"/>
          </a:xfrm>
          <a:prstGeom prst="rect">
            <a:avLst/>
          </a:prstGeom>
        </p:spPr>
        <p:txBody>
          <a:bodyPr wrap="square">
            <a:spAutoFit/>
          </a:bodyPr>
          <a:lstStyle/>
          <a:p>
            <a:r>
              <a:rPr lang="en-US" sz="2400" b="1" dirty="0" smtClean="0">
                <a:solidFill>
                  <a:srgbClr val="C00000"/>
                </a:solidFill>
              </a:rPr>
              <a:t>                            INTRODUCTION</a:t>
            </a:r>
          </a:p>
          <a:p>
            <a:r>
              <a:rPr lang="en-US" sz="2400" b="1" dirty="0" smtClean="0"/>
              <a:t>AI </a:t>
            </a:r>
            <a:r>
              <a:rPr lang="en-US" sz="2400" b="1" dirty="0"/>
              <a:t>in </a:t>
            </a:r>
            <a:r>
              <a:rPr lang="en-US" sz="2400" b="1" dirty="0" smtClean="0"/>
              <a:t>Healthcare </a:t>
            </a:r>
            <a:r>
              <a:rPr lang="en-US" sz="2400" b="1" dirty="0"/>
              <a:t>is an industry that always makes it necessary to make a precise decision, whether it is a treatment, test, or </a:t>
            </a:r>
            <a:r>
              <a:rPr lang="en-US" sz="2400" b="1" dirty="0" smtClean="0"/>
              <a:t>discharge. </a:t>
            </a:r>
          </a:p>
          <a:p>
            <a:endParaRPr lang="en-US" sz="2400" b="1" dirty="0" smtClean="0"/>
          </a:p>
          <a:p>
            <a:r>
              <a:rPr lang="en-US" sz="2400" b="1" dirty="0" smtClean="0"/>
              <a:t> </a:t>
            </a:r>
            <a:r>
              <a:rPr lang="en-US" sz="2400" b="1" dirty="0"/>
              <a:t>Diabetes is common due to modern food intake, and it is necessary to keep track of the body. AI in Diabetes helps to predict or </a:t>
            </a:r>
            <a:r>
              <a:rPr lang="en-US" sz="2400" b="1" dirty="0">
                <a:hlinkClick r:id="rId2"/>
              </a:rPr>
              <a:t>Detect Diabetes</a:t>
            </a:r>
            <a:r>
              <a:rPr lang="en-US" sz="2400" b="1" dirty="0"/>
              <a:t>. </a:t>
            </a:r>
            <a:r>
              <a:rPr lang="en-US" sz="2400" b="1" dirty="0" smtClean="0"/>
              <a:t>   </a:t>
            </a:r>
          </a:p>
          <a:p>
            <a:pPr marL="914400" lvl="1" indent="-457200" algn="r">
              <a:lnSpc>
                <a:spcPct val="150000"/>
              </a:lnSpc>
            </a:pPr>
            <a:endParaRPr lang="en-US" dirty="0"/>
          </a:p>
          <a:p>
            <a:r>
              <a:rPr lang="en-US" sz="2400" b="1" dirty="0" smtClean="0"/>
              <a:t>Any </a:t>
            </a:r>
            <a:r>
              <a:rPr lang="en-US" sz="2400" b="1" dirty="0"/>
              <a:t>neglect in health can have a high cost for the patients and the medical practitioner. It becomes challenging for the patient to trust that this decision is taken by the machine that does not explain how it reaches a particular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418484"/>
          </a:xfrm>
        </p:spPr>
        <p:txBody>
          <a:bodyPr>
            <a:normAutofit/>
          </a:bodyPr>
          <a:lstStyle/>
          <a:p>
            <a:r>
              <a:rPr lang="en-US" sz="4400" b="1" dirty="0" smtClean="0"/>
              <a:t>       Do </a:t>
            </a:r>
            <a:r>
              <a:rPr lang="en-US" sz="3600" b="1" dirty="0" smtClean="0"/>
              <a:t>WE  NEED IN HEALTHCARE</a:t>
            </a:r>
            <a:r>
              <a:rPr lang="en-US" sz="3600" b="1" dirty="0" smtClean="0"/>
              <a:t/>
            </a:r>
            <a:br>
              <a:rPr lang="en-US" sz="3600" b="1" dirty="0" smtClean="0"/>
            </a:br>
            <a:endParaRPr lang="en-US" sz="3600" dirty="0"/>
          </a:p>
        </p:txBody>
      </p:sp>
      <p:sp>
        <p:nvSpPr>
          <p:cNvPr id="3" name="Content Placeholder 2"/>
          <p:cNvSpPr>
            <a:spLocks noGrp="1"/>
          </p:cNvSpPr>
          <p:nvPr>
            <p:ph idx="1"/>
          </p:nvPr>
        </p:nvSpPr>
        <p:spPr/>
        <p:txBody>
          <a:bodyPr>
            <a:normAutofit fontScale="92500" lnSpcReduction="10000"/>
          </a:bodyPr>
          <a:lstStyle/>
          <a:p>
            <a:r>
              <a:rPr lang="en-US" b="1" dirty="0" smtClean="0"/>
              <a:t>Data:</a:t>
            </a:r>
            <a:r>
              <a:rPr lang="en-US" dirty="0" smtClean="0"/>
              <a:t> It explains the data used for the prediction, their correlation, and EDA (</a:t>
            </a:r>
            <a:r>
              <a:rPr lang="en-US" dirty="0" smtClean="0">
                <a:hlinkClick r:id="rId2"/>
              </a:rPr>
              <a:t>Exploratory Data Analysis</a:t>
            </a:r>
            <a:r>
              <a:rPr lang="en-US" dirty="0" smtClean="0"/>
              <a:t>) to understand the hidden data patterns. It tells how the data is to be used for the AI system.</a:t>
            </a:r>
          </a:p>
          <a:p>
            <a:r>
              <a:rPr lang="en-US" b="1" dirty="0" smtClean="0"/>
              <a:t>Algorithm: </a:t>
            </a:r>
            <a:r>
              <a:rPr lang="en-US" dirty="0" smtClean="0"/>
              <a:t>A complete transparency of the system's algorithm is given with the reason why the system chooses it and how it can be beneficial for the prediction.</a:t>
            </a:r>
          </a:p>
          <a:p>
            <a:r>
              <a:rPr lang="en-US" b="1" dirty="0" smtClean="0"/>
              <a:t>Model:</a:t>
            </a:r>
            <a:r>
              <a:rPr lang="en-US" dirty="0" smtClean="0"/>
              <a:t> Akira AI gives a detailed explanation of model performance and working in a user-friendly manner.</a:t>
            </a:r>
          </a:p>
          <a:p>
            <a:r>
              <a:rPr lang="en-US" b="1" dirty="0" smtClean="0"/>
              <a:t>Output:</a:t>
            </a:r>
            <a:r>
              <a:rPr lang="en-US" dirty="0" smtClean="0"/>
              <a:t> Akira AI gives a complete justification for the system's output with the reason. It also provides the factors that contribute to influence the result of the system.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descr="https://www.xenonstack.com/hubfs/ai-in-diabetes-detec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6083" name="Picture 3"/>
          <p:cNvPicPr>
            <a:picLocks noChangeAspect="1" noChangeArrowheads="1"/>
          </p:cNvPicPr>
          <p:nvPr/>
        </p:nvPicPr>
        <p:blipFill>
          <a:blip r:embed="rId2"/>
          <a:srcRect/>
          <a:stretch>
            <a:fillRect/>
          </a:stretch>
        </p:blipFill>
        <p:spPr bwMode="auto">
          <a:xfrm>
            <a:off x="-2643238" y="0"/>
            <a:ext cx="14073286" cy="6858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0" y="0"/>
            <a:ext cx="12192000" cy="68580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500042"/>
            <a:ext cx="8229600" cy="1143000"/>
          </a:xfrm>
        </p:spPr>
        <p:txBody>
          <a:bodyPr/>
          <a:lstStyle/>
          <a:p>
            <a:r>
              <a:rPr lang="en-US" dirty="0" smtClean="0"/>
              <a:t>                    ALGORITHM</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There is a step by step approach to implementing AI in Diabetes detection. From selecting data to the deploying system, Akira AI has methodologies and framework that can be implemented for providing the Explanation, such as</a:t>
            </a:r>
          </a:p>
          <a:p>
            <a:pPr>
              <a:buNone/>
            </a:pPr>
            <a:endParaRPr lang="en-US" dirty="0" smtClean="0"/>
          </a:p>
          <a:p>
            <a:endParaRPr lang="en-US" dirty="0"/>
          </a:p>
        </p:txBody>
      </p:sp>
      <p:sp>
        <p:nvSpPr>
          <p:cNvPr id="4" name="Content Placeholder 3"/>
          <p:cNvSpPr>
            <a:spLocks noGrp="1"/>
          </p:cNvSpPr>
          <p:nvPr>
            <p:ph sz="half" idx="2"/>
          </p:nvPr>
        </p:nvSpPr>
        <p:spPr/>
        <p:txBody>
          <a:bodyPr>
            <a:normAutofit fontScale="85000" lnSpcReduction="10000"/>
          </a:bodyPr>
          <a:lstStyle/>
          <a:p>
            <a:pPr>
              <a:buNone/>
            </a:pPr>
            <a:r>
              <a:rPr lang="en-US" dirty="0" smtClean="0">
                <a:solidFill>
                  <a:schemeClr val="bg2">
                    <a:lumMod val="50000"/>
                  </a:schemeClr>
                </a:solidFill>
              </a:rPr>
              <a:t>                 STEPS</a:t>
            </a:r>
            <a:endParaRPr lang="en-US" dirty="0" smtClean="0">
              <a:solidFill>
                <a:schemeClr val="bg2">
                  <a:lumMod val="50000"/>
                </a:schemeClr>
              </a:solidFill>
            </a:endParaRPr>
          </a:p>
          <a:p>
            <a:r>
              <a:rPr lang="en-US" dirty="0" smtClean="0"/>
              <a:t>Selection of the right data and preprocess it for the model.</a:t>
            </a:r>
          </a:p>
          <a:p>
            <a:r>
              <a:rPr lang="en-US" dirty="0" smtClean="0"/>
              <a:t>Precisely select the suitable algorithm for the system.</a:t>
            </a:r>
          </a:p>
          <a:p>
            <a:r>
              <a:rPr lang="en-US" dirty="0" smtClean="0"/>
              <a:t>Use various frameworks to make the model working transparent.</a:t>
            </a:r>
          </a:p>
          <a:p>
            <a:r>
              <a:rPr lang="en-US" dirty="0" smtClean="0"/>
              <a:t>Justify the model output and factors on which it depends.</a:t>
            </a:r>
          </a:p>
          <a:p>
            <a:r>
              <a:rPr lang="en-US" dirty="0" smtClean="0"/>
              <a:t>To use a clear and clean deployment process.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COMPARSION</a:t>
            </a:r>
            <a:endParaRPr lang="en-US"/>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Text Placeholder 3"/>
          <p:cNvSpPr>
            <a:spLocks noGrp="1"/>
          </p:cNvSpPr>
          <p:nvPr>
            <p:ph type="body" sz="half" idx="3"/>
          </p:nvPr>
        </p:nvSpPr>
        <p:spPr/>
        <p:txBody>
          <a:bodyPr/>
          <a:lstStyle/>
          <a:p>
            <a:r>
              <a:rPr lang="en-US" dirty="0" smtClean="0"/>
              <a:t>DISADVANTAGES</a:t>
            </a:r>
            <a:endParaRPr lang="en-US" dirty="0"/>
          </a:p>
        </p:txBody>
      </p:sp>
      <p:sp>
        <p:nvSpPr>
          <p:cNvPr id="5" name="Content Placeholder 4"/>
          <p:cNvSpPr>
            <a:spLocks noGrp="1"/>
          </p:cNvSpPr>
          <p:nvPr>
            <p:ph sz="quarter" idx="2"/>
          </p:nvPr>
        </p:nvSpPr>
        <p:spPr/>
        <p:txBody>
          <a:bodyPr/>
          <a:lstStyle/>
          <a:p>
            <a:r>
              <a:rPr lang="en-US" dirty="0" smtClean="0"/>
              <a:t>Accuracy  is improved </a:t>
            </a:r>
            <a:r>
              <a:rPr lang="en-US" dirty="0" smtClean="0"/>
              <a:t> </a:t>
            </a:r>
            <a:r>
              <a:rPr lang="en-US" dirty="0" smtClean="0"/>
              <a:t>using deep learning.</a:t>
            </a:r>
          </a:p>
          <a:p>
            <a:r>
              <a:rPr lang="en-US" dirty="0" smtClean="0"/>
              <a:t>Reduced cost of care.</a:t>
            </a:r>
          </a:p>
          <a:p>
            <a:r>
              <a:rPr lang="en-US" dirty="0" smtClean="0"/>
              <a:t>Interactive application in which user can given a single input to arrive the prediction.  </a:t>
            </a:r>
          </a:p>
          <a:p>
            <a:r>
              <a:rPr lang="en-US" dirty="0" smtClean="0"/>
              <a:t>Better patient care.</a:t>
            </a:r>
          </a:p>
          <a:p>
            <a:r>
              <a:rPr lang="en-US" dirty="0" smtClean="0"/>
              <a:t>Real-</a:t>
            </a:r>
            <a:r>
              <a:rPr lang="en-US" dirty="0" err="1" smtClean="0"/>
              <a:t>time,accurate</a:t>
            </a:r>
            <a:r>
              <a:rPr lang="en-US" dirty="0" smtClean="0"/>
              <a:t> data.</a:t>
            </a:r>
            <a:endParaRPr lang="en-US" dirty="0"/>
          </a:p>
        </p:txBody>
      </p:sp>
      <p:sp>
        <p:nvSpPr>
          <p:cNvPr id="6" name="Content Placeholder 5"/>
          <p:cNvSpPr>
            <a:spLocks noGrp="1"/>
          </p:cNvSpPr>
          <p:nvPr>
            <p:ph sz="quarter" idx="4"/>
          </p:nvPr>
        </p:nvSpPr>
        <p:spPr/>
        <p:txBody>
          <a:bodyPr/>
          <a:lstStyle/>
          <a:p>
            <a:r>
              <a:rPr lang="en-US" dirty="0" smtClean="0"/>
              <a:t>Training complication.</a:t>
            </a:r>
          </a:p>
          <a:p>
            <a:r>
              <a:rPr lang="en-US" dirty="0" smtClean="0"/>
              <a:t>Inaccuracies could occur.</a:t>
            </a:r>
          </a:p>
          <a:p>
            <a:r>
              <a:rPr lang="en-US" dirty="0" smtClean="0"/>
              <a:t>Social variable may not be considered.</a:t>
            </a:r>
          </a:p>
          <a:p>
            <a:r>
              <a:rPr lang="en-US" dirty="0" smtClean="0"/>
              <a:t>Increase security risk.</a:t>
            </a:r>
          </a:p>
          <a:p>
            <a:r>
              <a:rPr lang="en-US" dirty="0" smtClean="0"/>
              <a:t>Still requires human input.</a:t>
            </a:r>
          </a:p>
          <a:p>
            <a:r>
              <a:rPr lang="en-US" dirty="0" smtClean="0"/>
              <a:t>Risk of creating unemployment.</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198</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AI Based Diabetes Prediction System </vt:lpstr>
      <vt:lpstr>Slide 2</vt:lpstr>
      <vt:lpstr>       Do WE  NEED IN HEALTHCARE </vt:lpstr>
      <vt:lpstr>Slide 4</vt:lpstr>
      <vt:lpstr>Slide 5</vt:lpstr>
      <vt:lpstr>                    ALGORITHM</vt:lpstr>
      <vt:lpstr>            COMPARSION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Diabetes Prediction System</dc:title>
  <dc:creator>admin</dc:creator>
  <cp:lastModifiedBy>admin</cp:lastModifiedBy>
  <cp:revision>16</cp:revision>
  <dcterms:created xsi:type="dcterms:W3CDTF">2023-10-04T08:35:17Z</dcterms:created>
  <dcterms:modified xsi:type="dcterms:W3CDTF">2023-10-04T10:10:04Z</dcterms:modified>
</cp:coreProperties>
</file>