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9" r:id="rId4"/>
    <p:sldId id="260" r:id="rId5"/>
    <p:sldId id="261" r:id="rId6"/>
    <p:sldId id="263" r:id="rId7"/>
    <p:sldId id="264"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DCD"/>
    <a:srgbClr val="2D8CFF"/>
    <a:srgbClr val="9189FF"/>
    <a:srgbClr val="FFF533"/>
    <a:srgbClr val="CB8E3D"/>
    <a:srgbClr val="EAB05C"/>
    <a:srgbClr val="FF6DEA"/>
    <a:srgbClr val="DD87A6"/>
    <a:srgbClr val="BA2D1C"/>
    <a:srgbClr val="FFE4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735" autoAdjust="0"/>
    <p:restoredTop sz="94660"/>
  </p:normalViewPr>
  <p:slideViewPr>
    <p:cSldViewPr>
      <p:cViewPr varScale="1">
        <p:scale>
          <a:sx n="91" d="100"/>
          <a:sy n="91" d="100"/>
        </p:scale>
        <p:origin x="-576" y="-6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4</a:t>
            </a:fld>
            <a:endParaRPr lang="en-US"/>
          </a:p>
        </p:txBody>
      </p:sp>
    </p:spTree>
    <p:extLst>
      <p:ext uri="{BB962C8B-B14F-4D97-AF65-F5344CB8AC3E}">
        <p14:creationId xmlns:p14="http://schemas.microsoft.com/office/powerpoint/2010/main" xmlns=""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5</a:t>
            </a:fld>
            <a:endParaRPr lang="en-US"/>
          </a:p>
        </p:txBody>
      </p:sp>
    </p:spTree>
    <p:extLst>
      <p:ext uri="{BB962C8B-B14F-4D97-AF65-F5344CB8AC3E}">
        <p14:creationId xmlns:p14="http://schemas.microsoft.com/office/powerpoint/2010/main" xmlns=""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6</a:t>
            </a:fld>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16201"/>
            <a:ext cx="8266242"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34252" y="3335275"/>
            <a:ext cx="7280955" cy="763524"/>
          </a:xfrm>
        </p:spPr>
        <p:txBody>
          <a:bodyPr>
            <a:normAutofit/>
          </a:bodyPr>
          <a:lstStyle>
            <a:lvl1pPr marL="0" indent="0" algn="r">
              <a:buNone/>
              <a:defRPr sz="2800" b="0" i="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1094107"/>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349254"/>
            <a:ext cx="8229600" cy="326444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2145" y="162200"/>
            <a:ext cx="6405375" cy="903587"/>
          </a:xfrm>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72145" y="1104507"/>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808" y="102393"/>
            <a:ext cx="8075311" cy="1066189"/>
          </a:xfrm>
        </p:spPr>
        <p:txBody>
          <a:bodyPr>
            <a:normAutofit/>
          </a:bodyPr>
          <a:lstStyle>
            <a:lvl1pPr algn="r">
              <a:defRPr sz="3600" u="none"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10"/>
            <a:ext cx="8266242" cy="1527050"/>
          </a:xfrm>
        </p:spPr>
        <p:txBody>
          <a:bodyPr>
            <a:normAutofit/>
          </a:bodyPr>
          <a:lstStyle/>
          <a:p>
            <a:r>
              <a:rPr lang="en-US" sz="4400" dirty="0" smtClean="0">
                <a:solidFill>
                  <a:schemeClr val="accent5"/>
                </a:solidFill>
              </a:rPr>
              <a:t>AI BASED DIABETES PREDICTION SYSTEM</a:t>
            </a:r>
            <a:endParaRPr lang="en-US" sz="4400" dirty="0">
              <a:solidFill>
                <a:schemeClr val="accent5"/>
              </a:solidFill>
            </a:endParaRPr>
          </a:p>
        </p:txBody>
      </p:sp>
      <p:sp>
        <p:nvSpPr>
          <p:cNvPr id="3" name="Subtitle 2"/>
          <p:cNvSpPr>
            <a:spLocks noGrp="1"/>
          </p:cNvSpPr>
          <p:nvPr>
            <p:ph type="subTitle" idx="1"/>
          </p:nvPr>
        </p:nvSpPr>
        <p:spPr/>
        <p:txBody>
          <a:bodyPr/>
          <a:lstStyle/>
          <a:p>
            <a:r>
              <a:rPr lang="en-US" dirty="0" smtClean="0"/>
              <a:t>ANALYSIS OF DIABETES</a:t>
            </a:r>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72"/>
            <a:ext cx="8229600" cy="1094107"/>
          </a:xfrm>
        </p:spPr>
        <p:txBody>
          <a:bodyPr>
            <a:noAutofit/>
          </a:bodyPr>
          <a:lstStyle/>
          <a:p>
            <a:r>
              <a:rPr lang="en-US" sz="4800" dirty="0" smtClean="0"/>
              <a:t>Overview</a:t>
            </a:r>
            <a:br>
              <a:rPr lang="en-US" sz="4800" dirty="0" smtClean="0"/>
            </a:br>
            <a:endParaRPr lang="en-US" sz="4800" dirty="0"/>
          </a:p>
        </p:txBody>
      </p:sp>
      <p:sp>
        <p:nvSpPr>
          <p:cNvPr id="3" name="Content Placeholder 2"/>
          <p:cNvSpPr>
            <a:spLocks noGrp="1"/>
          </p:cNvSpPr>
          <p:nvPr>
            <p:ph idx="1"/>
          </p:nvPr>
        </p:nvSpPr>
        <p:spPr>
          <a:xfrm>
            <a:off x="457200" y="1349254"/>
            <a:ext cx="8229600" cy="3651388"/>
          </a:xfrm>
        </p:spPr>
        <p:txBody>
          <a:bodyPr/>
          <a:lstStyle/>
          <a:p>
            <a:endParaRPr lang="en-US" dirty="0"/>
          </a:p>
          <a:p>
            <a:endParaRPr lang="en-US" dirty="0"/>
          </a:p>
        </p:txBody>
      </p:sp>
      <p:sp>
        <p:nvSpPr>
          <p:cNvPr id="4" name="Rectangle 3"/>
          <p:cNvSpPr/>
          <p:nvPr/>
        </p:nvSpPr>
        <p:spPr>
          <a:xfrm>
            <a:off x="0" y="1285866"/>
            <a:ext cx="9144000" cy="3139321"/>
          </a:xfrm>
          <a:prstGeom prst="rect">
            <a:avLst/>
          </a:prstGeom>
        </p:spPr>
        <p:txBody>
          <a:bodyPr wrap="square">
            <a:spAutoFit/>
          </a:bodyPr>
          <a:lstStyle/>
          <a:p>
            <a:r>
              <a:rPr lang="en-US" dirty="0" smtClean="0">
                <a:solidFill>
                  <a:srgbClr val="00B0F0"/>
                </a:solidFill>
              </a:rPr>
              <a:t>Data analysis</a:t>
            </a:r>
            <a:r>
              <a:rPr lang="en-US" dirty="0" smtClean="0"/>
              <a:t>: Here one will get to know about how the data analysis part is done in a data science life cycle</a:t>
            </a:r>
            <a:r>
              <a:rPr lang="en-US" dirty="0" smtClean="0"/>
              <a:t>. </a:t>
            </a:r>
          </a:p>
          <a:p>
            <a:r>
              <a:rPr lang="en-US" dirty="0" smtClean="0"/>
              <a:t>                                  </a:t>
            </a:r>
            <a:endParaRPr lang="en-US" dirty="0" smtClean="0"/>
          </a:p>
          <a:p>
            <a:r>
              <a:rPr lang="en-US" dirty="0" smtClean="0">
                <a:solidFill>
                  <a:srgbClr val="00B0F0"/>
                </a:solidFill>
              </a:rPr>
              <a:t>Exploratory data analysis</a:t>
            </a:r>
            <a:r>
              <a:rPr lang="en-US" dirty="0" smtClean="0"/>
              <a:t>: EDA is one of the most important steps in the data science project life cycle and here one will need to know that how to make inferences from the visualizations and data </a:t>
            </a:r>
            <a:r>
              <a:rPr lang="en-US" dirty="0" smtClean="0"/>
              <a:t>analysis</a:t>
            </a:r>
          </a:p>
          <a:p>
            <a:endParaRPr lang="en-US" dirty="0" smtClean="0"/>
          </a:p>
          <a:p>
            <a:r>
              <a:rPr lang="en-US" dirty="0" smtClean="0">
                <a:solidFill>
                  <a:srgbClr val="00B0F0"/>
                </a:solidFill>
              </a:rPr>
              <a:t>Model building</a:t>
            </a:r>
            <a:r>
              <a:rPr lang="en-US" dirty="0" smtClean="0"/>
              <a:t>: Here we will be using 4 ML models and then we will choose the best performing model</a:t>
            </a:r>
            <a:r>
              <a:rPr lang="en-US" dirty="0" smtClean="0"/>
              <a:t>.</a:t>
            </a:r>
          </a:p>
          <a:p>
            <a:endParaRPr lang="en-US" dirty="0" smtClean="0"/>
          </a:p>
          <a:p>
            <a:r>
              <a:rPr lang="en-US" dirty="0" smtClean="0">
                <a:solidFill>
                  <a:srgbClr val="00B0F0"/>
                </a:solidFill>
              </a:rPr>
              <a:t>Saving </a:t>
            </a:r>
            <a:r>
              <a:rPr lang="en-US" dirty="0" smtClean="0">
                <a:solidFill>
                  <a:srgbClr val="00B0F0"/>
                </a:solidFill>
              </a:rPr>
              <a:t>model</a:t>
            </a:r>
            <a:r>
              <a:rPr lang="en-US" dirty="0" smtClean="0"/>
              <a:t>: Saving the best model using pickle to make the prediction from real data.</a:t>
            </a:r>
            <a:endParaRPr lang="en-US" dirty="0"/>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VIEWS OF DIABETES DATABASE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00166" y="1104900"/>
            <a:ext cx="7643834" cy="4038600"/>
          </a:xfrm>
          <a:prstGeom prst="rect">
            <a:avLst/>
          </a:prstGeom>
          <a:noFill/>
          <a:ln w="9525">
            <a:noFill/>
            <a:miter lim="800000"/>
            <a:headEnd/>
            <a:tailEnd/>
          </a:ln>
          <a:effectLst/>
        </p:spPr>
      </p:pic>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43056"/>
            <a:ext cx="9144000" cy="2585323"/>
          </a:xfrm>
          <a:prstGeom prst="rect">
            <a:avLst/>
          </a:prstGeom>
        </p:spPr>
        <p:txBody>
          <a:bodyPr wrap="square">
            <a:spAutoFit/>
          </a:bodyPr>
          <a:lstStyle/>
          <a:p>
            <a:endParaRPr lang="en-US" dirty="0" smtClean="0"/>
          </a:p>
          <a:p>
            <a:r>
              <a:rPr lang="en-US" dirty="0" smtClean="0"/>
              <a:t> </a:t>
            </a:r>
            <a:r>
              <a:rPr lang="en-US" dirty="0" smtClean="0"/>
              <a:t>import </a:t>
            </a:r>
            <a:r>
              <a:rPr lang="en-US" dirty="0" err="1" smtClean="0"/>
              <a:t>numpy</a:t>
            </a:r>
            <a:r>
              <a:rPr lang="en-US" dirty="0" smtClean="0"/>
              <a:t> as </a:t>
            </a:r>
            <a:r>
              <a:rPr lang="en-US" dirty="0" err="1" smtClean="0"/>
              <a:t>np</a:t>
            </a:r>
            <a:r>
              <a:rPr lang="en-US" dirty="0" smtClean="0"/>
              <a:t> </a:t>
            </a:r>
            <a:endParaRPr lang="en-US" dirty="0" smtClean="0"/>
          </a:p>
          <a:p>
            <a:r>
              <a:rPr lang="en-US" dirty="0" smtClean="0"/>
              <a:t>import </a:t>
            </a:r>
            <a:r>
              <a:rPr lang="en-US" dirty="0" smtClean="0"/>
              <a:t>pandas as </a:t>
            </a:r>
            <a:r>
              <a:rPr lang="en-US" dirty="0" smtClean="0"/>
              <a:t>pd</a:t>
            </a:r>
          </a:p>
          <a:p>
            <a:r>
              <a:rPr lang="en-US" dirty="0" smtClean="0"/>
              <a:t> </a:t>
            </a:r>
            <a:r>
              <a:rPr lang="en-US" dirty="0" smtClean="0"/>
              <a:t>from </a:t>
            </a:r>
            <a:r>
              <a:rPr lang="en-US" dirty="0" err="1" smtClean="0"/>
              <a:t>sklearn.model_selection</a:t>
            </a:r>
            <a:r>
              <a:rPr lang="en-US" dirty="0" smtClean="0"/>
              <a:t> import </a:t>
            </a:r>
            <a:r>
              <a:rPr lang="en-US" dirty="0" err="1" smtClean="0"/>
              <a:t>train_test_split</a:t>
            </a:r>
            <a:r>
              <a:rPr lang="en-US" dirty="0" smtClean="0"/>
              <a:t> </a:t>
            </a:r>
            <a:endParaRPr lang="en-US" dirty="0" smtClean="0"/>
          </a:p>
          <a:p>
            <a:r>
              <a:rPr lang="en-US" dirty="0" smtClean="0"/>
              <a:t>from </a:t>
            </a:r>
            <a:r>
              <a:rPr lang="en-US" dirty="0" err="1" smtClean="0"/>
              <a:t>sklearn</a:t>
            </a:r>
            <a:r>
              <a:rPr lang="en-US" dirty="0" smtClean="0"/>
              <a:t> import </a:t>
            </a:r>
            <a:r>
              <a:rPr lang="en-US" dirty="0" err="1" smtClean="0"/>
              <a:t>svm</a:t>
            </a:r>
            <a:r>
              <a:rPr lang="en-US" dirty="0" smtClean="0"/>
              <a:t> </a:t>
            </a:r>
            <a:endParaRPr lang="en-US" dirty="0" smtClean="0"/>
          </a:p>
          <a:p>
            <a:r>
              <a:rPr lang="en-US" dirty="0" smtClean="0"/>
              <a:t>from </a:t>
            </a:r>
            <a:r>
              <a:rPr lang="en-US" dirty="0" err="1" smtClean="0"/>
              <a:t>sklearn.metrics</a:t>
            </a:r>
            <a:r>
              <a:rPr lang="en-US" dirty="0" smtClean="0"/>
              <a:t> import </a:t>
            </a:r>
            <a:r>
              <a:rPr lang="en-US" dirty="0" err="1" smtClean="0"/>
              <a:t>accuracy_score</a:t>
            </a:r>
            <a:r>
              <a:rPr lang="en-US" dirty="0" smtClean="0"/>
              <a:t> import </a:t>
            </a:r>
            <a:r>
              <a:rPr lang="en-US" dirty="0" smtClean="0"/>
              <a:t>pickle</a:t>
            </a:r>
          </a:p>
          <a:p>
            <a:r>
              <a:rPr lang="en-US" dirty="0" err="1" smtClean="0"/>
              <a:t>diabets_dataset</a:t>
            </a:r>
            <a:r>
              <a:rPr lang="en-US" dirty="0" smtClean="0"/>
              <a:t>=pd_read.csv(‘diabetes.csv’)</a:t>
            </a:r>
          </a:p>
          <a:p>
            <a:r>
              <a:rPr lang="en-US" dirty="0" smtClean="0"/>
              <a:t>p=mnso.bar(</a:t>
            </a:r>
            <a:r>
              <a:rPr lang="en-US" dirty="0" err="1" smtClean="0"/>
              <a:t>diabetes_df</a:t>
            </a:r>
            <a:r>
              <a:rPr lang="en-US" dirty="0" smtClean="0"/>
              <a:t>)</a:t>
            </a:r>
          </a:p>
          <a:p>
            <a:endParaRPr lang="en-US" dirty="0"/>
          </a:p>
        </p:txBody>
      </p:sp>
      <p:sp>
        <p:nvSpPr>
          <p:cNvPr id="7" name="Rectangle 6"/>
          <p:cNvSpPr/>
          <p:nvPr/>
        </p:nvSpPr>
        <p:spPr>
          <a:xfrm>
            <a:off x="4857752" y="357172"/>
            <a:ext cx="2571768" cy="707886"/>
          </a:xfrm>
          <a:prstGeom prst="rect">
            <a:avLst/>
          </a:prstGeom>
        </p:spPr>
        <p:txBody>
          <a:bodyPr wrap="square">
            <a:spAutoFit/>
          </a:bodyPr>
          <a:lstStyle/>
          <a:p>
            <a:r>
              <a:rPr lang="en-US" sz="4000" b="1" dirty="0" smtClean="0">
                <a:solidFill>
                  <a:schemeClr val="bg2"/>
                </a:solidFill>
              </a:rPr>
              <a:t>INPUT</a:t>
            </a:r>
            <a:endParaRPr lang="en-US" sz="4000" b="1" dirty="0">
              <a:solidFill>
                <a:schemeClr val="bg2"/>
              </a:solidFill>
            </a:endParaRPr>
          </a:p>
        </p:txBody>
      </p:sp>
    </p:spTree>
    <p:extLst>
      <p:ext uri="{BB962C8B-B14F-4D97-AF65-F5344CB8AC3E}">
        <p14:creationId xmlns:p14="http://schemas.microsoft.com/office/powerpoint/2010/main" xmlns=""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285852" y="1208614"/>
            <a:ext cx="6929486" cy="3934885"/>
          </a:xfrm>
          <a:prstGeom prst="rect">
            <a:avLst/>
          </a:prstGeom>
          <a:noFill/>
          <a:ln w="9525">
            <a:noFill/>
            <a:miter lim="800000"/>
            <a:headEnd/>
            <a:tailEnd/>
          </a:ln>
          <a:effectLst/>
        </p:spPr>
      </p:pic>
      <p:sp>
        <p:nvSpPr>
          <p:cNvPr id="6" name="Rectangle 5"/>
          <p:cNvSpPr/>
          <p:nvPr/>
        </p:nvSpPr>
        <p:spPr>
          <a:xfrm>
            <a:off x="4929189" y="428610"/>
            <a:ext cx="2857521" cy="707886"/>
          </a:xfrm>
          <a:prstGeom prst="rect">
            <a:avLst/>
          </a:prstGeom>
        </p:spPr>
        <p:txBody>
          <a:bodyPr wrap="square">
            <a:spAutoFit/>
          </a:bodyPr>
          <a:lstStyle/>
          <a:p>
            <a:r>
              <a:rPr lang="en-US" sz="4000" dirty="0" smtClean="0">
                <a:solidFill>
                  <a:srgbClr val="FFFF00"/>
                </a:solidFill>
              </a:rPr>
              <a:t>OUTPUT</a:t>
            </a:r>
            <a:endParaRPr lang="en-US" sz="4000" dirty="0">
              <a:solidFill>
                <a:srgbClr val="FFFF00"/>
              </a:solidFill>
            </a:endParaRPr>
          </a:p>
        </p:txBody>
      </p:sp>
    </p:spTree>
    <p:extLst>
      <p:ext uri="{BB962C8B-B14F-4D97-AF65-F5344CB8AC3E}">
        <p14:creationId xmlns:p14="http://schemas.microsoft.com/office/powerpoint/2010/main" xmlns=""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43056"/>
            <a:ext cx="9144000" cy="923330"/>
          </a:xfrm>
          <a:prstGeom prst="rect">
            <a:avLst/>
          </a:prstGeom>
        </p:spPr>
        <p:txBody>
          <a:bodyPr wrap="square">
            <a:spAutoFit/>
          </a:bodyPr>
          <a:lstStyle/>
          <a:p>
            <a:endParaRPr lang="en-US" dirty="0" smtClean="0"/>
          </a:p>
          <a:p>
            <a:endParaRPr lang="en-US" dirty="0" smtClean="0"/>
          </a:p>
          <a:p>
            <a:endParaRPr lang="en-US" dirty="0"/>
          </a:p>
        </p:txBody>
      </p:sp>
      <p:sp>
        <p:nvSpPr>
          <p:cNvPr id="7" name="Rectangle 6"/>
          <p:cNvSpPr/>
          <p:nvPr/>
        </p:nvSpPr>
        <p:spPr>
          <a:xfrm>
            <a:off x="4857752" y="357172"/>
            <a:ext cx="3929090" cy="707886"/>
          </a:xfrm>
          <a:prstGeom prst="rect">
            <a:avLst/>
          </a:prstGeom>
        </p:spPr>
        <p:txBody>
          <a:bodyPr wrap="square">
            <a:spAutoFit/>
          </a:bodyPr>
          <a:lstStyle/>
          <a:p>
            <a:r>
              <a:rPr lang="en-US" sz="4000" b="1" dirty="0" smtClean="0">
                <a:solidFill>
                  <a:schemeClr val="bg2"/>
                </a:solidFill>
              </a:rPr>
              <a:t>CONCLUSION</a:t>
            </a:r>
            <a:endParaRPr lang="en-US" sz="4000" b="1" dirty="0">
              <a:solidFill>
                <a:schemeClr val="bg2"/>
              </a:solidFill>
            </a:endParaRPr>
          </a:p>
        </p:txBody>
      </p:sp>
      <p:sp>
        <p:nvSpPr>
          <p:cNvPr id="6" name="Rectangle 5"/>
          <p:cNvSpPr/>
          <p:nvPr/>
        </p:nvSpPr>
        <p:spPr>
          <a:xfrm>
            <a:off x="214282" y="1417588"/>
            <a:ext cx="8072494" cy="1200329"/>
          </a:xfrm>
          <a:prstGeom prst="rect">
            <a:avLst/>
          </a:prstGeom>
        </p:spPr>
        <p:txBody>
          <a:bodyPr wrap="square">
            <a:spAutoFit/>
          </a:bodyPr>
          <a:lstStyle/>
          <a:p>
            <a:r>
              <a:rPr lang="en-US" dirty="0" smtClean="0"/>
              <a:t> After using all these patient records, we are able to build a machine learning model (random forest – best one) to accurately predict whether or not the patients in the dataset have diabetes or not along with that we were able to draw some insights from the data via data analysis and visualization.</a:t>
            </a:r>
            <a:endParaRPr lang="en-US" dirty="0"/>
          </a:p>
        </p:txBody>
      </p:sp>
    </p:spTree>
    <p:extLst>
      <p:ext uri="{BB962C8B-B14F-4D97-AF65-F5344CB8AC3E}">
        <p14:creationId xmlns:p14="http://schemas.microsoft.com/office/powerpoint/2010/main" xmlns=""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smtClean="0"/>
              <a:t>COMPARISON</a:t>
            </a:r>
            <a:r>
              <a:rPr lang="en-US" dirty="0" smtClean="0"/>
              <a:t/>
            </a:r>
            <a:br>
              <a:rPr lang="en-US" dirty="0" smtClean="0"/>
            </a:br>
            <a:endParaRPr lang="en-US" dirty="0"/>
          </a:p>
        </p:txBody>
      </p:sp>
      <p:sp>
        <p:nvSpPr>
          <p:cNvPr id="5" name="Text Placeholder 4"/>
          <p:cNvSpPr>
            <a:spLocks noGrp="1"/>
          </p:cNvSpPr>
          <p:nvPr>
            <p:ph type="body" idx="1"/>
          </p:nvPr>
        </p:nvSpPr>
        <p:spPr/>
        <p:txBody>
          <a:bodyPr>
            <a:normAutofit/>
          </a:bodyPr>
          <a:lstStyle/>
          <a:p>
            <a:r>
              <a:rPr lang="en-US" dirty="0" smtClean="0"/>
              <a:t>ADVANTAGES</a:t>
            </a:r>
            <a:endParaRPr lang="en-US" dirty="0"/>
          </a:p>
        </p:txBody>
      </p:sp>
      <p:sp>
        <p:nvSpPr>
          <p:cNvPr id="7" name="Text Placeholder 6"/>
          <p:cNvSpPr>
            <a:spLocks noGrp="1"/>
          </p:cNvSpPr>
          <p:nvPr>
            <p:ph type="body" sz="quarter" idx="3"/>
          </p:nvPr>
        </p:nvSpPr>
        <p:spPr/>
        <p:txBody>
          <a:bodyPr/>
          <a:lstStyle/>
          <a:p>
            <a:r>
              <a:rPr lang="en-US" dirty="0" smtClean="0"/>
              <a:t>DISADVANTAGES</a:t>
            </a:r>
            <a:endParaRPr lang="en-US" dirty="0"/>
          </a:p>
        </p:txBody>
      </p:sp>
      <p:sp>
        <p:nvSpPr>
          <p:cNvPr id="8" name="Content Placeholder 7"/>
          <p:cNvSpPr>
            <a:spLocks noGrp="1"/>
          </p:cNvSpPr>
          <p:nvPr>
            <p:ph sz="quarter" idx="4"/>
          </p:nvPr>
        </p:nvSpPr>
        <p:spPr/>
        <p:txBody>
          <a:bodyPr>
            <a:normAutofit/>
          </a:bodyPr>
          <a:lstStyle/>
          <a:p>
            <a:pPr>
              <a:buNone/>
            </a:pPr>
            <a:r>
              <a:rPr lang="en-US" dirty="0" smtClean="0"/>
              <a:t>Cost Overruns</a:t>
            </a:r>
          </a:p>
          <a:p>
            <a:pPr>
              <a:buNone/>
            </a:pPr>
            <a:r>
              <a:rPr lang="en-US" dirty="0" smtClean="0"/>
              <a:t>Dearth of talent</a:t>
            </a:r>
          </a:p>
          <a:p>
            <a:pPr>
              <a:buNone/>
            </a:pPr>
            <a:r>
              <a:rPr lang="en-US" dirty="0" smtClean="0"/>
              <a:t>     Lack of practical products</a:t>
            </a:r>
          </a:p>
          <a:p>
            <a:pPr>
              <a:buNone/>
            </a:pPr>
            <a:r>
              <a:rPr lang="en-US" dirty="0" smtClean="0"/>
              <a:t>Potential for misuse</a:t>
            </a:r>
          </a:p>
        </p:txBody>
      </p:sp>
      <p:sp>
        <p:nvSpPr>
          <p:cNvPr id="9" name="Content Placeholder 8"/>
          <p:cNvSpPr>
            <a:spLocks noGrp="1"/>
          </p:cNvSpPr>
          <p:nvPr>
            <p:ph sz="half" idx="2"/>
          </p:nvPr>
        </p:nvSpPr>
        <p:spPr/>
        <p:txBody>
          <a:bodyPr>
            <a:normAutofit fontScale="92500"/>
          </a:bodyPr>
          <a:lstStyle/>
          <a:p>
            <a:r>
              <a:rPr lang="en-US" dirty="0" smtClean="0"/>
              <a:t>Reduce in human errors</a:t>
            </a:r>
          </a:p>
          <a:p>
            <a:r>
              <a:rPr lang="en-US" dirty="0" smtClean="0"/>
              <a:t>Helps in lessening </a:t>
            </a:r>
            <a:r>
              <a:rPr lang="en-US" dirty="0" err="1" smtClean="0"/>
              <a:t>repetitve</a:t>
            </a:r>
            <a:r>
              <a:rPr lang="en-US" dirty="0" smtClean="0"/>
              <a:t> work</a:t>
            </a:r>
          </a:p>
          <a:p>
            <a:r>
              <a:rPr lang="en-US" dirty="0" smtClean="0"/>
              <a:t>Provides digital assistance</a:t>
            </a:r>
          </a:p>
          <a:p>
            <a:r>
              <a:rPr lang="en-US" dirty="0" smtClean="0"/>
              <a:t>Faster and more accurate decisions</a:t>
            </a:r>
            <a:endParaRPr lang="en-US" dirty="0"/>
          </a:p>
        </p:txBody>
      </p:sp>
    </p:spTree>
    <p:extLst>
      <p:ext uri="{BB962C8B-B14F-4D97-AF65-F5344CB8AC3E}">
        <p14:creationId xmlns:p14="http://schemas.microsoft.com/office/powerpoint/2010/main" xmlns=""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On-screen Show (16:9)</PresentationFormat>
  <Paragraphs>38</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AI BASED DIABETES PREDICTION SYSTEM</vt:lpstr>
      <vt:lpstr>Overview </vt:lpstr>
      <vt:lpstr>VIEWS OF DIABETES DATABASE</vt:lpstr>
      <vt:lpstr>Slide 4</vt:lpstr>
      <vt:lpstr>Slide 5</vt:lpstr>
      <vt:lpstr>Slide 6</vt:lpstr>
      <vt:lpstr>COMPARISON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2023-10-11T10:00:40Z</dcterms:modified>
</cp:coreProperties>
</file>