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310" r:id="rId4"/>
    <p:sldId id="309" r:id="rId5"/>
    <p:sldId id="259" r:id="rId6"/>
    <p:sldId id="260" r:id="rId7"/>
    <p:sldId id="311" r:id="rId8"/>
    <p:sldId id="312" r:id="rId9"/>
    <p:sldId id="313" r:id="rId10"/>
    <p:sldId id="288" r:id="rId11"/>
  </p:sldIdLst>
  <p:sldSz cx="9144000" cy="5143500" type="screen16x9"/>
  <p:notesSz cx="6858000" cy="9144000"/>
  <p:embeddedFontLst>
    <p:embeddedFont>
      <p:font typeface="Encode Sans Semi Condensed"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205E0DC-8A37-4DFF-91D4-3C4319B38B95}">
  <a:tblStyle styleId="{8205E0DC-8A37-4DFF-91D4-3C4319B38B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9f665d9e5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9f665d9e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fe33d86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fe33d86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f665d9e5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f665d9e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fe33d86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fe33d86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f665d9e5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f665d9e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f665d9e5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f665d9e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fe33d86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fe33d86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702150" y="3083967"/>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29500" y="773250"/>
            <a:ext cx="7485000" cy="162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b="1"/>
            </a:lvl1pPr>
            <a:lvl2pPr lvl="1" algn="ctr">
              <a:spcBef>
                <a:spcPts val="0"/>
              </a:spcBef>
              <a:spcAft>
                <a:spcPts val="0"/>
              </a:spcAft>
              <a:buSzPts val="5000"/>
              <a:buNone/>
              <a:defRPr sz="5000" b="1"/>
            </a:lvl2pPr>
            <a:lvl3pPr lvl="2" algn="ctr">
              <a:spcBef>
                <a:spcPts val="0"/>
              </a:spcBef>
              <a:spcAft>
                <a:spcPts val="0"/>
              </a:spcAft>
              <a:buSzPts val="5000"/>
              <a:buNone/>
              <a:defRPr sz="5000" b="1"/>
            </a:lvl3pPr>
            <a:lvl4pPr lvl="3" algn="ctr">
              <a:spcBef>
                <a:spcPts val="0"/>
              </a:spcBef>
              <a:spcAft>
                <a:spcPts val="0"/>
              </a:spcAft>
              <a:buSzPts val="5000"/>
              <a:buNone/>
              <a:defRPr sz="5000" b="1"/>
            </a:lvl4pPr>
            <a:lvl5pPr lvl="4" algn="ctr">
              <a:spcBef>
                <a:spcPts val="0"/>
              </a:spcBef>
              <a:spcAft>
                <a:spcPts val="0"/>
              </a:spcAft>
              <a:buSzPts val="5000"/>
              <a:buNone/>
              <a:defRPr sz="5000" b="1"/>
            </a:lvl5pPr>
            <a:lvl6pPr lvl="5" algn="ctr">
              <a:spcBef>
                <a:spcPts val="0"/>
              </a:spcBef>
              <a:spcAft>
                <a:spcPts val="0"/>
              </a:spcAft>
              <a:buSzPts val="5000"/>
              <a:buNone/>
              <a:defRPr sz="5000" b="1"/>
            </a:lvl6pPr>
            <a:lvl7pPr lvl="6" algn="ctr">
              <a:spcBef>
                <a:spcPts val="0"/>
              </a:spcBef>
              <a:spcAft>
                <a:spcPts val="0"/>
              </a:spcAft>
              <a:buSzPts val="5000"/>
              <a:buNone/>
              <a:defRPr sz="5000" b="1"/>
            </a:lvl7pPr>
            <a:lvl8pPr lvl="7" algn="ctr">
              <a:spcBef>
                <a:spcPts val="0"/>
              </a:spcBef>
              <a:spcAft>
                <a:spcPts val="0"/>
              </a:spcAft>
              <a:buSzPts val="5000"/>
              <a:buNone/>
              <a:defRPr sz="5000" b="1"/>
            </a:lvl8pPr>
            <a:lvl9pPr lvl="8" algn="ctr">
              <a:spcBef>
                <a:spcPts val="0"/>
              </a:spcBef>
              <a:spcAft>
                <a:spcPts val="0"/>
              </a:spcAft>
              <a:buSzPts val="5000"/>
              <a:buNone/>
              <a:defRPr sz="5000" b="1"/>
            </a:lvl9pPr>
          </a:lstStyle>
          <a:p>
            <a:endParaRPr/>
          </a:p>
        </p:txBody>
      </p:sp>
      <p:sp>
        <p:nvSpPr>
          <p:cNvPr id="12" name="Google Shape;12;p2"/>
          <p:cNvSpPr txBox="1">
            <a:spLocks noGrp="1"/>
          </p:cNvSpPr>
          <p:nvPr>
            <p:ph type="subTitle" idx="1"/>
          </p:nvPr>
        </p:nvSpPr>
        <p:spPr>
          <a:xfrm>
            <a:off x="3112625" y="3562850"/>
            <a:ext cx="2919000" cy="119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3365500" y="336975"/>
            <a:ext cx="5298900" cy="4469700"/>
          </a:xfrm>
          <a:prstGeom prst="rect">
            <a:avLst/>
          </a:prstGeom>
        </p:spPr>
        <p:txBody>
          <a:bodyPr spcFirstLastPara="1" wrap="square" lIns="91425" tIns="91425" rIns="91425" bIns="91425" anchor="ctr" anchorCtr="0">
            <a:noAutofit/>
          </a:bodyPr>
          <a:lstStyle>
            <a:lvl1pPr marL="457200" lvl="0" indent="-323850">
              <a:lnSpc>
                <a:spcPct val="100000"/>
              </a:lnSpc>
              <a:spcBef>
                <a:spcPts val="0"/>
              </a:spcBef>
              <a:spcAft>
                <a:spcPts val="0"/>
              </a:spcAft>
              <a:buSzPts val="1500"/>
              <a:buChar char="●"/>
              <a:defRPr sz="1200"/>
            </a:lvl1pPr>
            <a:lvl2pPr marL="914400" lvl="1" indent="-323850">
              <a:lnSpc>
                <a:spcPct val="100000"/>
              </a:lnSpc>
              <a:spcBef>
                <a:spcPts val="1600"/>
              </a:spcBef>
              <a:spcAft>
                <a:spcPts val="0"/>
              </a:spcAft>
              <a:buSzPts val="1500"/>
              <a:buChar char="○"/>
              <a:defRPr sz="1200"/>
            </a:lvl2pPr>
            <a:lvl3pPr marL="1371600" lvl="2" indent="-323850">
              <a:spcBef>
                <a:spcPts val="1600"/>
              </a:spcBef>
              <a:spcAft>
                <a:spcPts val="0"/>
              </a:spcAft>
              <a:buSzPts val="1500"/>
              <a:buChar char="■"/>
              <a:defRPr/>
            </a:lvl3pPr>
            <a:lvl4pPr marL="1828800" lvl="3" indent="-323850">
              <a:spcBef>
                <a:spcPts val="1600"/>
              </a:spcBef>
              <a:spcAft>
                <a:spcPts val="0"/>
              </a:spcAft>
              <a:buSzPts val="1500"/>
              <a:buChar char="●"/>
              <a:defRPr/>
            </a:lvl4pPr>
            <a:lvl5pPr marL="2286000" lvl="4" indent="-323850">
              <a:spcBef>
                <a:spcPts val="1600"/>
              </a:spcBef>
              <a:spcAft>
                <a:spcPts val="0"/>
              </a:spcAft>
              <a:buSzPts val="1500"/>
              <a:buChar char="○"/>
              <a:defRPr/>
            </a:lvl5pPr>
            <a:lvl6pPr marL="2743200" lvl="5" indent="-323850">
              <a:spcBef>
                <a:spcPts val="1600"/>
              </a:spcBef>
              <a:spcAft>
                <a:spcPts val="0"/>
              </a:spcAft>
              <a:buSzPts val="1500"/>
              <a:buChar char="■"/>
              <a:defRPr/>
            </a:lvl6pPr>
            <a:lvl7pPr marL="3200400" lvl="6" indent="-323850">
              <a:spcBef>
                <a:spcPts val="1600"/>
              </a:spcBef>
              <a:spcAft>
                <a:spcPts val="0"/>
              </a:spcAft>
              <a:buSzPts val="1500"/>
              <a:buChar char="●"/>
              <a:defRPr/>
            </a:lvl7pPr>
            <a:lvl8pPr marL="3657600" lvl="7" indent="-323850">
              <a:spcBef>
                <a:spcPts val="1600"/>
              </a:spcBef>
              <a:spcAft>
                <a:spcPts val="0"/>
              </a:spcAft>
              <a:buSzPts val="1500"/>
              <a:buChar char="○"/>
              <a:defRPr/>
            </a:lvl8pPr>
            <a:lvl9pPr marL="4114800" lvl="8" indent="-323850">
              <a:spcBef>
                <a:spcPts val="1600"/>
              </a:spcBef>
              <a:spcAft>
                <a:spcPts val="1600"/>
              </a:spcAft>
              <a:buSzPts val="1500"/>
              <a:buChar char="■"/>
              <a:defRPr/>
            </a:lvl9pPr>
          </a:lstStyle>
          <a:p>
            <a:endParaRPr/>
          </a:p>
        </p:txBody>
      </p:sp>
      <p:sp>
        <p:nvSpPr>
          <p:cNvPr id="22" name="Google Shape;22;p4"/>
          <p:cNvSpPr txBox="1">
            <a:spLocks noGrp="1"/>
          </p:cNvSpPr>
          <p:nvPr>
            <p:ph type="title"/>
          </p:nvPr>
        </p:nvSpPr>
        <p:spPr>
          <a:xfrm>
            <a:off x="633875" y="1712250"/>
            <a:ext cx="19983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rot="10800000" flipH="1">
            <a:off x="-47850" y="-191400"/>
            <a:ext cx="9239700" cy="236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2150250" y="0"/>
            <a:ext cx="4843500" cy="217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5" name="Google Shape;45;p9"/>
          <p:cNvSpPr txBox="1">
            <a:spLocks noGrp="1"/>
          </p:cNvSpPr>
          <p:nvPr>
            <p:ph type="subTitle" idx="1"/>
          </p:nvPr>
        </p:nvSpPr>
        <p:spPr>
          <a:xfrm>
            <a:off x="2534850" y="2177700"/>
            <a:ext cx="4074300" cy="296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4"/>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9170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6189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6226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hasCustomPrompt="1"/>
          </p:nvPr>
        </p:nvSpPr>
        <p:spPr>
          <a:xfrm>
            <a:off x="3517750" y="945025"/>
            <a:ext cx="21027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2" name="Google Shape;62;p13"/>
          <p:cNvSpPr txBox="1">
            <a:spLocks noGrp="1"/>
          </p:cNvSpPr>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63" name="Google Shape;63;p13"/>
          <p:cNvSpPr txBox="1">
            <a:spLocks noGrp="1"/>
          </p:cNvSpPr>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64" name="Google Shape;64;p13"/>
          <p:cNvSpPr txBox="1">
            <a:spLocks noGrp="1"/>
          </p:cNvSpPr>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65" name="Google Shape;65;p13"/>
          <p:cNvSpPr txBox="1">
            <a:spLocks noGrp="1"/>
          </p:cNvSpPr>
          <p:nvPr>
            <p:ph type="title" idx="4" hasCustomPrompt="1"/>
          </p:nvPr>
        </p:nvSpPr>
        <p:spPr>
          <a:xfrm>
            <a:off x="5815600" y="9450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6" name="Google Shape;66;p13"/>
          <p:cNvSpPr txBox="1">
            <a:spLocks noGrp="1"/>
          </p:cNvSpPr>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67" name="Google Shape;67;p13"/>
          <p:cNvSpPr txBox="1">
            <a:spLocks noGrp="1"/>
          </p:cNvSpPr>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68" name="Google Shape;68;p13"/>
          <p:cNvSpPr txBox="1">
            <a:spLocks noGrp="1"/>
          </p:cNvSpPr>
          <p:nvPr>
            <p:ph type="title" idx="7" hasCustomPrompt="1"/>
          </p:nvPr>
        </p:nvSpPr>
        <p:spPr>
          <a:xfrm>
            <a:off x="3517750" y="3249125"/>
            <a:ext cx="21021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9" name="Google Shape;69;p13"/>
          <p:cNvSpPr txBox="1">
            <a:spLocks noGrp="1"/>
          </p:cNvSpPr>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70" name="Google Shape;70;p13"/>
          <p:cNvSpPr txBox="1">
            <a:spLocks noGrp="1"/>
          </p:cNvSpPr>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71" name="Google Shape;71;p13"/>
          <p:cNvSpPr txBox="1">
            <a:spLocks noGrp="1"/>
          </p:cNvSpPr>
          <p:nvPr>
            <p:ph type="title" idx="13" hasCustomPrompt="1"/>
          </p:nvPr>
        </p:nvSpPr>
        <p:spPr>
          <a:xfrm>
            <a:off x="5815600" y="32491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a:spLocks noGrp="1"/>
          </p:cNvSpPr>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73" name="Google Shape;73;p13"/>
          <p:cNvSpPr txBox="1">
            <a:spLocks noGrp="1"/>
          </p:cNvSpPr>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54"/>
        <p:cNvGrpSpPr/>
        <p:nvPr/>
      </p:nvGrpSpPr>
      <p:grpSpPr>
        <a:xfrm>
          <a:off x="0" y="0"/>
          <a:ext cx="0" cy="0"/>
          <a:chOff x="0" y="0"/>
          <a:chExt cx="0" cy="0"/>
        </a:xfrm>
      </p:grpSpPr>
      <p:sp>
        <p:nvSpPr>
          <p:cNvPr id="155" name="Google Shape;155;p25"/>
          <p:cNvSpPr/>
          <p:nvPr/>
        </p:nvSpPr>
        <p:spPr>
          <a:xfrm rot="10800000" flipH="1">
            <a:off x="-95750" y="2930700"/>
            <a:ext cx="9239700" cy="232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a:spLocks noGrp="1"/>
          </p:cNvSpPr>
          <p:nvPr>
            <p:ph type="subTitle" idx="1"/>
          </p:nvPr>
        </p:nvSpPr>
        <p:spPr>
          <a:xfrm>
            <a:off x="983700" y="3163800"/>
            <a:ext cx="35883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5"/>
          <p:cNvSpPr txBox="1"/>
          <p:nvPr/>
        </p:nvSpPr>
        <p:spPr>
          <a:xfrm>
            <a:off x="4572000" y="3163800"/>
            <a:ext cx="3324600" cy="1043400"/>
          </a:xfrm>
          <a:prstGeom prst="rect">
            <a:avLst/>
          </a:prstGeom>
          <a:noFill/>
          <a:ln>
            <a:noFill/>
          </a:ln>
        </p:spPr>
        <p:txBody>
          <a:bodyPr spcFirstLastPara="1" wrap="square" lIns="91425" tIns="91425" rIns="91425" bIns="91425" anchor="t" anchorCtr="0">
            <a:noAutofit/>
          </a:bodyPr>
          <a:lstStyle/>
          <a:p>
            <a:pPr marL="0" marR="0" lvl="0" indent="-95250" algn="l" rtl="0">
              <a:lnSpc>
                <a:spcPct val="100000"/>
              </a:lnSpc>
              <a:spcBef>
                <a:spcPts val="0"/>
              </a:spcBef>
              <a:spcAft>
                <a:spcPts val="0"/>
              </a:spcAft>
              <a:buClr>
                <a:schemeClr val="lt1"/>
              </a:buClr>
              <a:buSzPts val="1500"/>
              <a:buFont typeface="Muli"/>
              <a:buNone/>
            </a:pPr>
            <a:r>
              <a:rPr lang="en" sz="1500">
                <a:solidFill>
                  <a:schemeClr val="lt1"/>
                </a:solidFill>
                <a:latin typeface="Encode Sans Semi Condensed"/>
                <a:ea typeface="Encode Sans Semi Condensed"/>
                <a:cs typeface="Encode Sans Semi Condensed"/>
                <a:sym typeface="Encode Sans Semi Condensed"/>
              </a:rPr>
              <a:t>CREDITS: This presentation template was created by </a:t>
            </a:r>
            <a:r>
              <a:rPr lang="en" sz="1500" b="1">
                <a:solidFill>
                  <a:schemeClr val="lt1"/>
                </a:solidFill>
                <a:uFill>
                  <a:noFill/>
                </a:uFill>
                <a:latin typeface="Encode Sans Semi Condensed"/>
                <a:ea typeface="Encode Sans Semi Condensed"/>
                <a:cs typeface="Encode Sans Semi Condensed"/>
                <a:sym typeface="Encode Sans Semi Condensed"/>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500">
                <a:solidFill>
                  <a:schemeClr val="lt1"/>
                </a:solidFill>
                <a:latin typeface="Encode Sans Semi Condensed"/>
                <a:ea typeface="Encode Sans Semi Condensed"/>
                <a:cs typeface="Encode Sans Semi Condensed"/>
                <a:sym typeface="Encode Sans Semi Condensed"/>
              </a:rPr>
              <a:t>, including icons by </a:t>
            </a:r>
            <a:r>
              <a:rPr lang="en" sz="1500" b="1">
                <a:solidFill>
                  <a:schemeClr val="lt1"/>
                </a:solidFill>
                <a:uFill>
                  <a:noFill/>
                </a:uFill>
                <a:latin typeface="Encode Sans Semi Condensed"/>
                <a:ea typeface="Encode Sans Semi Condensed"/>
                <a:cs typeface="Encode Sans Semi Condensed"/>
                <a:sym typeface="Encode Sans Semi Condense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500">
                <a:solidFill>
                  <a:schemeClr val="lt1"/>
                </a:solidFill>
                <a:latin typeface="Encode Sans Semi Condensed"/>
                <a:ea typeface="Encode Sans Semi Condensed"/>
                <a:cs typeface="Encode Sans Semi Condensed"/>
                <a:sym typeface="Encode Sans Semi Condensed"/>
              </a:rPr>
              <a:t>, and infographics &amp; images by </a:t>
            </a:r>
            <a:r>
              <a:rPr lang="en" sz="1500" b="1">
                <a:solidFill>
                  <a:schemeClr val="lt1"/>
                </a:solidFill>
                <a:uFill>
                  <a:noFill/>
                </a:uFill>
                <a:latin typeface="Encode Sans Semi Condensed"/>
                <a:ea typeface="Encode Sans Semi Condensed"/>
                <a:cs typeface="Encode Sans Semi Condensed"/>
                <a:sym typeface="Encode Sans Semi Condense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500">
                <a:solidFill>
                  <a:schemeClr val="lt1"/>
                </a:solidFill>
                <a:latin typeface="Encode Sans Semi Condensed"/>
                <a:ea typeface="Encode Sans Semi Condensed"/>
                <a:cs typeface="Encode Sans Semi Condensed"/>
                <a:sym typeface="Encode Sans Semi Condensed"/>
              </a:rPr>
              <a:t> </a:t>
            </a:r>
            <a:endParaRPr sz="1500">
              <a:solidFill>
                <a:schemeClr val="lt1"/>
              </a:solidFill>
              <a:latin typeface="Encode Sans Semi Condensed"/>
              <a:ea typeface="Encode Sans Semi Condensed"/>
              <a:cs typeface="Encode Sans Semi Condensed"/>
              <a:sym typeface="Encode Sans Semi Condensed"/>
            </a:endParaRPr>
          </a:p>
        </p:txBody>
      </p:sp>
      <p:sp>
        <p:nvSpPr>
          <p:cNvPr id="158" name="Google Shape;158;p25"/>
          <p:cNvSpPr/>
          <p:nvPr/>
        </p:nvSpPr>
        <p:spPr>
          <a:xfrm>
            <a:off x="3702075" y="285975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a:spLocks noGrp="1"/>
          </p:cNvSpPr>
          <p:nvPr>
            <p:ph type="ctrTitle"/>
          </p:nvPr>
        </p:nvSpPr>
        <p:spPr>
          <a:xfrm>
            <a:off x="2298475" y="0"/>
            <a:ext cx="4547100" cy="293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b="1">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100" y="445025"/>
            <a:ext cx="769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1pPr>
            <a:lvl2pPr marL="914400" lvl="1"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2pPr>
            <a:lvl3pPr marL="1371600" lvl="2"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3pPr>
            <a:lvl4pPr marL="1828800" lvl="3"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4pPr>
            <a:lvl5pPr marL="2286000" lvl="4"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5pPr>
            <a:lvl6pPr marL="2743200" lvl="5"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6pPr>
            <a:lvl7pPr marL="3200400" lvl="6"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7pPr>
            <a:lvl8pPr marL="3657600" lvl="7"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8pPr>
            <a:lvl9pPr marL="4114800" lvl="8" indent="-323850">
              <a:lnSpc>
                <a:spcPct val="115000"/>
              </a:lnSpc>
              <a:spcBef>
                <a:spcPts val="1600"/>
              </a:spcBef>
              <a:spcAft>
                <a:spcPts val="160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1"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Documents/html/new%20quiz%20marksim/home.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829500" y="773250"/>
            <a:ext cx="7485000" cy="16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MCQ Quiz Application</a:t>
            </a:r>
            <a:endParaRPr/>
          </a:p>
        </p:txBody>
      </p:sp>
      <p:sp>
        <p:nvSpPr>
          <p:cNvPr id="169" name="Google Shape;169;p28"/>
          <p:cNvSpPr txBox="1">
            <a:spLocks noGrp="1"/>
          </p:cNvSpPr>
          <p:nvPr>
            <p:ph type="subTitle" idx="1"/>
          </p:nvPr>
        </p:nvSpPr>
        <p:spPr>
          <a:xfrm>
            <a:off x="3112625" y="3562850"/>
            <a:ext cx="2919000" cy="119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-Mini Project</a:t>
            </a:r>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60"/>
          <p:cNvSpPr txBox="1">
            <a:spLocks noGrp="1"/>
          </p:cNvSpPr>
          <p:nvPr>
            <p:ph type="ctrTitle"/>
          </p:nvPr>
        </p:nvSpPr>
        <p:spPr>
          <a:xfrm>
            <a:off x="2298475" y="0"/>
            <a:ext cx="4547100" cy="29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a:p>
        </p:txBody>
      </p:sp>
      <p:pic>
        <p:nvPicPr>
          <p:cNvPr id="16" name="Google Shape;2306;p66"/>
          <p:cNvPicPr preferRelativeResize="0"/>
          <p:nvPr/>
        </p:nvPicPr>
        <p:blipFill rotWithShape="1">
          <a:blip r:embed="rId3">
            <a:alphaModFix/>
          </a:blip>
          <a:srcRect/>
          <a:stretch/>
        </p:blipFill>
        <p:spPr>
          <a:xfrm>
            <a:off x="4572000" y="3143254"/>
            <a:ext cx="3429024" cy="2000246"/>
          </a:xfrm>
          <a:prstGeom prst="rect">
            <a:avLst/>
          </a:prstGeom>
          <a:noFill/>
          <a:ln>
            <a:noFill/>
          </a:ln>
        </p:spPr>
      </p:pic>
      <p:sp>
        <p:nvSpPr>
          <p:cNvPr id="17" name="TextBox 16"/>
          <p:cNvSpPr txBox="1"/>
          <p:nvPr/>
        </p:nvSpPr>
        <p:spPr>
          <a:xfrm>
            <a:off x="642910" y="3357568"/>
            <a:ext cx="2643206" cy="1323439"/>
          </a:xfrm>
          <a:prstGeom prst="rect">
            <a:avLst/>
          </a:prstGeom>
          <a:noFill/>
        </p:spPr>
        <p:txBody>
          <a:bodyPr wrap="square" rtlCol="0">
            <a:spAutoFit/>
          </a:bodyPr>
          <a:lstStyle/>
          <a:p>
            <a:r>
              <a:rPr lang="en-US" sz="2000" dirty="0" smtClean="0">
                <a:solidFill>
                  <a:schemeClr val="bg1"/>
                </a:solidFill>
              </a:rPr>
              <a:t>Team Members:</a:t>
            </a:r>
          </a:p>
          <a:p>
            <a:r>
              <a:rPr lang="en-US" sz="2000" dirty="0" smtClean="0">
                <a:solidFill>
                  <a:schemeClr val="bg1"/>
                </a:solidFill>
              </a:rPr>
              <a:t>Marksim Karki P</a:t>
            </a:r>
          </a:p>
          <a:p>
            <a:r>
              <a:rPr lang="en-US" sz="2000" dirty="0" smtClean="0">
                <a:solidFill>
                  <a:schemeClr val="bg1"/>
                </a:solidFill>
              </a:rPr>
              <a:t>Arees Muhmmed S</a:t>
            </a:r>
          </a:p>
          <a:p>
            <a:r>
              <a:rPr lang="en-US" sz="2000" dirty="0" smtClean="0">
                <a:solidFill>
                  <a:schemeClr val="bg1"/>
                </a:solidFill>
              </a:rPr>
              <a:t>Rakshita T</a:t>
            </a:r>
            <a:endParaRPr lang="en-US" sz="2000"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body" idx="1"/>
          </p:nvPr>
        </p:nvSpPr>
        <p:spPr>
          <a:xfrm>
            <a:off x="3365500" y="336975"/>
            <a:ext cx="5298900" cy="4469700"/>
          </a:xfrm>
          <a:prstGeom prst="rect">
            <a:avLst/>
          </a:prstGeom>
        </p:spPr>
        <p:txBody>
          <a:bodyPr spcFirstLastPara="1" wrap="square" lIns="91425" tIns="91425" rIns="91425" bIns="91425" anchor="ctr" anchorCtr="0">
            <a:noAutofit/>
          </a:bodyPr>
          <a:lstStyle/>
          <a:p>
            <a:pPr marL="457200" lvl="0" indent="-304800" algn="l" rtl="0">
              <a:spcBef>
                <a:spcPts val="1600"/>
              </a:spcBef>
              <a:spcAft>
                <a:spcPts val="0"/>
              </a:spcAft>
              <a:buSzPts val="1200"/>
              <a:buChar char="●"/>
            </a:pPr>
            <a:r>
              <a:rPr lang="en" sz="2400" dirty="0" smtClean="0"/>
              <a:t>Abstract</a:t>
            </a:r>
            <a:endParaRPr sz="2400" smtClean="0"/>
          </a:p>
          <a:p>
            <a:pPr marL="457200" lvl="0" indent="-304800" algn="l" rtl="0">
              <a:spcBef>
                <a:spcPts val="0"/>
              </a:spcBef>
              <a:spcAft>
                <a:spcPts val="0"/>
              </a:spcAft>
              <a:buSzPts val="1200"/>
              <a:buFont typeface="Overpass"/>
              <a:buChar char="●"/>
            </a:pPr>
            <a:r>
              <a:rPr lang="en" sz="2400" dirty="0" smtClean="0"/>
              <a:t>Problem Statement </a:t>
            </a:r>
            <a:endParaRPr sz="2400"/>
          </a:p>
          <a:p>
            <a:pPr marL="457200" lvl="0" indent="-304800" algn="l" rtl="0">
              <a:spcBef>
                <a:spcPts val="0"/>
              </a:spcBef>
              <a:spcAft>
                <a:spcPts val="0"/>
              </a:spcAft>
              <a:buSzPts val="1200"/>
              <a:buChar char="●"/>
            </a:pPr>
            <a:r>
              <a:rPr lang="en" sz="2400" dirty="0" smtClean="0"/>
              <a:t>Proposed Solution</a:t>
            </a:r>
            <a:endParaRPr sz="2400"/>
          </a:p>
          <a:p>
            <a:pPr lvl="0" indent="-304800">
              <a:buSzPts val="1200"/>
            </a:pPr>
            <a:r>
              <a:rPr lang="en-US" sz="2400" dirty="0" smtClean="0"/>
              <a:t>Webapp Overview</a:t>
            </a:r>
          </a:p>
          <a:p>
            <a:pPr indent="-304800">
              <a:buSzPts val="1200"/>
              <a:buFont typeface="Open Sans"/>
              <a:buChar char="●"/>
            </a:pPr>
            <a:r>
              <a:rPr lang="en-US" sz="2400" dirty="0" smtClean="0"/>
              <a:t>Implementation</a:t>
            </a:r>
          </a:p>
          <a:p>
            <a:pPr marL="457200" lvl="0" indent="-304800" algn="l" rtl="0">
              <a:spcBef>
                <a:spcPts val="0"/>
              </a:spcBef>
              <a:spcAft>
                <a:spcPts val="0"/>
              </a:spcAft>
              <a:buSzPts val="1200"/>
              <a:buFont typeface="Open Sans"/>
              <a:buChar char="●"/>
            </a:pPr>
            <a:r>
              <a:rPr lang="en" sz="2400" dirty="0" smtClean="0"/>
              <a:t>Conclusion</a:t>
            </a:r>
            <a:endParaRPr sz="2400"/>
          </a:p>
        </p:txBody>
      </p:sp>
      <p:sp>
        <p:nvSpPr>
          <p:cNvPr id="175" name="Google Shape;175;p29"/>
          <p:cNvSpPr txBox="1">
            <a:spLocks noGrp="1"/>
          </p:cNvSpPr>
          <p:nvPr>
            <p:ph type="title"/>
          </p:nvPr>
        </p:nvSpPr>
        <p:spPr>
          <a:xfrm>
            <a:off x="633875" y="1712250"/>
            <a:ext cx="19983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Contents of this template</a:t>
            </a:r>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2150250" y="0"/>
            <a:ext cx="4843500" cy="2177700"/>
          </a:xfrm>
          <a:prstGeom prst="rect">
            <a:avLst/>
          </a:prstGeom>
        </p:spPr>
        <p:txBody>
          <a:bodyPr spcFirstLastPara="1" wrap="square" lIns="91425" tIns="91425" rIns="91425" bIns="91425" anchor="ctr" anchorCtr="0">
            <a:noAutofit/>
          </a:bodyPr>
          <a:lstStyle/>
          <a:p>
            <a:pPr lvl="0"/>
            <a:r>
              <a:rPr lang="en" dirty="0" smtClean="0"/>
              <a:t>Abstract</a:t>
            </a:r>
            <a:endParaRPr/>
          </a:p>
        </p:txBody>
      </p:sp>
      <p:sp>
        <p:nvSpPr>
          <p:cNvPr id="198" name="Google Shape;198;p31"/>
          <p:cNvSpPr txBox="1">
            <a:spLocks noGrp="1"/>
          </p:cNvSpPr>
          <p:nvPr>
            <p:ph type="subTitle" idx="1"/>
          </p:nvPr>
        </p:nvSpPr>
        <p:spPr>
          <a:xfrm>
            <a:off x="142844" y="2143122"/>
            <a:ext cx="8786874" cy="2857502"/>
          </a:xfrm>
          <a:prstGeom prst="rect">
            <a:avLst/>
          </a:prstGeom>
        </p:spPr>
        <p:txBody>
          <a:bodyPr spcFirstLastPara="1" wrap="square" lIns="91425" tIns="91425" rIns="91425" bIns="91425" anchor="ctr" anchorCtr="0">
            <a:noAutofit/>
          </a:bodyPr>
          <a:lstStyle/>
          <a:p>
            <a:pPr algn="just"/>
            <a:r>
              <a:rPr lang="en-IN" dirty="0" smtClean="0"/>
              <a:t>       </a:t>
            </a:r>
            <a:r>
              <a:rPr lang="en-US" dirty="0" smtClean="0"/>
              <a:t> </a:t>
            </a:r>
            <a:r>
              <a:rPr lang="en-US" sz="2000" dirty="0" smtClean="0"/>
              <a:t>The main objective  of  the  project  MCQ  Quiz  Application  is to  manage  the  details of  students, examinations, marks, courses and papers. The project is totally at administrative end and thus only the administrator is granted the access. The purpose of the project is to build an application to reduce the manual work for managing the MCQ quiz .</a:t>
            </a:r>
            <a:endParaRPr sz="2000"/>
          </a:p>
        </p:txBody>
      </p:sp>
      <p:sp>
        <p:nvSpPr>
          <p:cNvPr id="199" name="Google Shape;199;p31"/>
          <p:cNvSpPr/>
          <p:nvPr/>
        </p:nvSpPr>
        <p:spPr>
          <a:xfrm>
            <a:off x="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idx="3"/>
          </p:nvPr>
        </p:nvSpPr>
        <p:spPr>
          <a:xfrm>
            <a:off x="214282" y="1714494"/>
            <a:ext cx="21855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Objectives of Abstract</a:t>
            </a:r>
            <a:endParaRPr/>
          </a:p>
        </p:txBody>
      </p:sp>
      <p:sp>
        <p:nvSpPr>
          <p:cNvPr id="182" name="Google Shape;182;p30"/>
          <p:cNvSpPr txBox="1">
            <a:spLocks noGrp="1"/>
          </p:cNvSpPr>
          <p:nvPr>
            <p:ph type="title"/>
          </p:nvPr>
        </p:nvSpPr>
        <p:spPr>
          <a:xfrm>
            <a:off x="3517750" y="945025"/>
            <a:ext cx="21027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84" name="Google Shape;184;p30"/>
          <p:cNvSpPr txBox="1">
            <a:spLocks noGrp="1"/>
          </p:cNvSpPr>
          <p:nvPr>
            <p:ph type="subTitle" idx="2"/>
          </p:nvPr>
        </p:nvSpPr>
        <p:spPr>
          <a:xfrm>
            <a:off x="3428992" y="1428742"/>
            <a:ext cx="2103300" cy="720000"/>
          </a:xfrm>
          <a:prstGeom prst="rect">
            <a:avLst/>
          </a:prstGeom>
        </p:spPr>
        <p:txBody>
          <a:bodyPr spcFirstLastPara="1" wrap="square" lIns="91425" tIns="91425" rIns="91425" bIns="91425" anchor="t" anchorCtr="0">
            <a:noAutofit/>
          </a:bodyPr>
          <a:lstStyle/>
          <a:p>
            <a:pPr lvl="0" indent="0"/>
            <a:r>
              <a:rPr lang="en-US" dirty="0" smtClean="0"/>
              <a:t>To create an appropriate platform for best managing of MCQ test</a:t>
            </a:r>
            <a:endParaRPr/>
          </a:p>
        </p:txBody>
      </p:sp>
      <p:sp>
        <p:nvSpPr>
          <p:cNvPr id="185" name="Google Shape;185;p30"/>
          <p:cNvSpPr txBox="1">
            <a:spLocks noGrp="1"/>
          </p:cNvSpPr>
          <p:nvPr>
            <p:ph type="title" idx="4"/>
          </p:nvPr>
        </p:nvSpPr>
        <p:spPr>
          <a:xfrm>
            <a:off x="5815600" y="9450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7" name="Google Shape;187;p30"/>
          <p:cNvSpPr txBox="1">
            <a:spLocks noGrp="1"/>
          </p:cNvSpPr>
          <p:nvPr>
            <p:ph type="subTitle" idx="6"/>
          </p:nvPr>
        </p:nvSpPr>
        <p:spPr>
          <a:xfrm>
            <a:off x="5786446" y="1428742"/>
            <a:ext cx="2103300" cy="720000"/>
          </a:xfrm>
          <a:prstGeom prst="rect">
            <a:avLst/>
          </a:prstGeom>
        </p:spPr>
        <p:txBody>
          <a:bodyPr spcFirstLastPara="1" wrap="square" lIns="91425" tIns="91425" rIns="91425" bIns="91425" anchor="t" anchorCtr="0">
            <a:noAutofit/>
          </a:bodyPr>
          <a:lstStyle/>
          <a:p>
            <a:pPr lvl="0" indent="0"/>
            <a:r>
              <a:rPr lang="en-US" dirty="0" smtClean="0"/>
              <a:t>To overcome the time consuming issues and taking MCQ tests</a:t>
            </a:r>
            <a:endParaRPr/>
          </a:p>
        </p:txBody>
      </p:sp>
      <p:sp>
        <p:nvSpPr>
          <p:cNvPr id="188" name="Google Shape;188;p30"/>
          <p:cNvSpPr txBox="1">
            <a:spLocks noGrp="1"/>
          </p:cNvSpPr>
          <p:nvPr>
            <p:ph type="title" idx="7"/>
          </p:nvPr>
        </p:nvSpPr>
        <p:spPr>
          <a:xfrm>
            <a:off x="3517750" y="3249125"/>
            <a:ext cx="21021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89" name="Google Shape;189;p30"/>
          <p:cNvSpPr txBox="1">
            <a:spLocks noGrp="1"/>
          </p:cNvSpPr>
          <p:nvPr>
            <p:ph type="subTitle" idx="9"/>
          </p:nvPr>
        </p:nvSpPr>
        <p:spPr>
          <a:xfrm>
            <a:off x="3428992" y="3714758"/>
            <a:ext cx="2103300" cy="720000"/>
          </a:xfrm>
          <a:prstGeom prst="rect">
            <a:avLst/>
          </a:prstGeom>
        </p:spPr>
        <p:txBody>
          <a:bodyPr spcFirstLastPara="1" wrap="square" lIns="91425" tIns="91425" rIns="91425" bIns="91425" anchor="t" anchorCtr="0">
            <a:noAutofit/>
          </a:bodyPr>
          <a:lstStyle/>
          <a:p>
            <a:pPr lvl="0" indent="0"/>
            <a:r>
              <a:rPr lang="en-US" dirty="0" smtClean="0"/>
              <a:t>To release the marks of the test taker as soon as possible</a:t>
            </a:r>
            <a:endParaRPr/>
          </a:p>
        </p:txBody>
      </p:sp>
      <p:sp>
        <p:nvSpPr>
          <p:cNvPr id="190" name="Google Shape;190;p30"/>
          <p:cNvSpPr txBox="1">
            <a:spLocks noGrp="1"/>
          </p:cNvSpPr>
          <p:nvPr>
            <p:ph type="title" idx="13"/>
          </p:nvPr>
        </p:nvSpPr>
        <p:spPr>
          <a:xfrm>
            <a:off x="5815600" y="32491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92" name="Google Shape;192;p30"/>
          <p:cNvSpPr txBox="1">
            <a:spLocks noGrp="1"/>
          </p:cNvSpPr>
          <p:nvPr>
            <p:ph type="subTitle" idx="15"/>
          </p:nvPr>
        </p:nvSpPr>
        <p:spPr>
          <a:xfrm>
            <a:off x="5786446" y="3786196"/>
            <a:ext cx="2103300" cy="720000"/>
          </a:xfrm>
          <a:prstGeom prst="rect">
            <a:avLst/>
          </a:prstGeom>
        </p:spPr>
        <p:txBody>
          <a:bodyPr spcFirstLastPara="1" wrap="square" lIns="91425" tIns="91425" rIns="91425" bIns="91425" anchor="t" anchorCtr="0">
            <a:noAutofit/>
          </a:bodyPr>
          <a:lstStyle/>
          <a:p>
            <a:pPr lvl="0" indent="0"/>
            <a:r>
              <a:rPr lang="en-US" dirty="0" smtClean="0"/>
              <a:t>To manage the information of different tests</a:t>
            </a:r>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357290" y="0"/>
            <a:ext cx="6858048"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 Statement</a:t>
            </a:r>
            <a:endParaRPr/>
          </a:p>
        </p:txBody>
      </p:sp>
      <p:sp>
        <p:nvSpPr>
          <p:cNvPr id="198" name="Google Shape;198;p31"/>
          <p:cNvSpPr txBox="1">
            <a:spLocks noGrp="1"/>
          </p:cNvSpPr>
          <p:nvPr>
            <p:ph type="subTitle" idx="1"/>
          </p:nvPr>
        </p:nvSpPr>
        <p:spPr>
          <a:xfrm>
            <a:off x="642910" y="2177700"/>
            <a:ext cx="8072494" cy="2965800"/>
          </a:xfrm>
          <a:prstGeom prst="rect">
            <a:avLst/>
          </a:prstGeom>
        </p:spPr>
        <p:txBody>
          <a:bodyPr spcFirstLastPara="1" wrap="square" lIns="91425" tIns="91425" rIns="91425" bIns="91425" anchor="ctr" anchorCtr="0">
            <a:noAutofit/>
          </a:bodyPr>
          <a:lstStyle/>
          <a:p>
            <a:pPr marL="0" lvl="0" indent="0" algn="just"/>
            <a:r>
              <a:rPr lang="en-IN" sz="1800" dirty="0" smtClean="0"/>
              <a:t>   A project to be developed to overcome the time consuming problem of manual system. Apart from that in current system, checking the answer sheets after taking test, waste the examiners time, so this application should check the correct answer and save the examiner time and carry the examination in an effective manner. The users who use this system don’t need to high computing knowledge and  also system will  inform them  while entering invalid data. </a:t>
            </a:r>
            <a:endParaRPr sz="1800"/>
          </a:p>
        </p:txBody>
      </p:sp>
      <p:sp>
        <p:nvSpPr>
          <p:cNvPr id="199" name="Google Shape;199;p31"/>
          <p:cNvSpPr/>
          <p:nvPr/>
        </p:nvSpPr>
        <p:spPr>
          <a:xfrm>
            <a:off x="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subTitle" idx="1"/>
          </p:nvPr>
        </p:nvSpPr>
        <p:spPr>
          <a:xfrm>
            <a:off x="642910" y="2177700"/>
            <a:ext cx="8143932" cy="2965800"/>
          </a:xfrm>
          <a:prstGeom prst="rect">
            <a:avLst/>
          </a:prstGeom>
        </p:spPr>
        <p:txBody>
          <a:bodyPr spcFirstLastPara="1" wrap="square" lIns="91425" tIns="91425" rIns="91425" bIns="91425" anchor="ctr" anchorCtr="0">
            <a:noAutofit/>
          </a:bodyPr>
          <a:lstStyle/>
          <a:p>
            <a:pPr marL="0" lvl="0" indent="0" algn="just"/>
            <a:r>
              <a:rPr lang="en-IN" dirty="0" smtClean="0"/>
              <a:t>The aim of this project is to computerized the existing manual system and help the examiners to save their valuable time and important data.</a:t>
            </a:r>
          </a:p>
          <a:p>
            <a:pPr marL="0" lvl="0" indent="0" algn="just"/>
            <a:endParaRPr lang="en-IN" dirty="0" smtClean="0"/>
          </a:p>
          <a:p>
            <a:pPr marL="0" lvl="0" indent="0" algn="just"/>
            <a:r>
              <a:rPr lang="en-IN" dirty="0" smtClean="0"/>
              <a:t>This project helps the examiners to manage their services in a good way and provide a better service to their users.</a:t>
            </a:r>
          </a:p>
          <a:p>
            <a:pPr marL="0" lvl="0" indent="0" algn="just"/>
            <a:endParaRPr lang="en-IN" dirty="0" smtClean="0"/>
          </a:p>
          <a:p>
            <a:pPr marL="0" lvl="0" indent="0" algn="just"/>
            <a:r>
              <a:rPr lang="en-IN" dirty="0" smtClean="0"/>
              <a:t>The  project  will  reduce  the manual process in managing examinations and all issues regarding that. </a:t>
            </a:r>
            <a:endParaRPr/>
          </a:p>
        </p:txBody>
      </p:sp>
      <p:sp>
        <p:nvSpPr>
          <p:cNvPr id="205" name="Google Shape;205;p32"/>
          <p:cNvSpPr txBox="1">
            <a:spLocks noGrp="1"/>
          </p:cNvSpPr>
          <p:nvPr>
            <p:ph type="title"/>
          </p:nvPr>
        </p:nvSpPr>
        <p:spPr>
          <a:xfrm>
            <a:off x="857224" y="0"/>
            <a:ext cx="6929486"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Proposed Solution</a:t>
            </a:r>
            <a:endParaRPr sz="5000"/>
          </a:p>
        </p:txBody>
      </p:sp>
      <p:sp>
        <p:nvSpPr>
          <p:cNvPr id="206" name="Google Shape;206;p32"/>
          <p:cNvSpPr/>
          <p:nvPr/>
        </p:nvSpPr>
        <p:spPr>
          <a:xfrm>
            <a:off x="3049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idx="3"/>
          </p:nvPr>
        </p:nvSpPr>
        <p:spPr>
          <a:xfrm>
            <a:off x="214282" y="1714494"/>
            <a:ext cx="21855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Webapp </a:t>
            </a:r>
            <a:br>
              <a:rPr lang="en" dirty="0" smtClean="0"/>
            </a:br>
            <a:r>
              <a:rPr lang="en" dirty="0" smtClean="0"/>
              <a:t>Overview</a:t>
            </a:r>
            <a:endParaRPr/>
          </a:p>
        </p:txBody>
      </p:sp>
      <p:pic>
        <p:nvPicPr>
          <p:cNvPr id="18" name="Picture 17"/>
          <p:cNvPicPr/>
          <p:nvPr/>
        </p:nvPicPr>
        <p:blipFill>
          <a:blip r:embed="rId3"/>
          <a:srcRect/>
          <a:stretch>
            <a:fillRect/>
          </a:stretch>
        </p:blipFill>
        <p:spPr bwMode="auto">
          <a:xfrm>
            <a:off x="3214678" y="928676"/>
            <a:ext cx="1857388" cy="1643074"/>
          </a:xfrm>
          <a:prstGeom prst="rect">
            <a:avLst/>
          </a:prstGeom>
          <a:noFill/>
          <a:ln w="9525">
            <a:noFill/>
            <a:miter lim="800000"/>
            <a:headEnd/>
            <a:tailEnd/>
          </a:ln>
        </p:spPr>
      </p:pic>
      <p:pic>
        <p:nvPicPr>
          <p:cNvPr id="20" name="Picture 19"/>
          <p:cNvPicPr/>
          <p:nvPr/>
        </p:nvPicPr>
        <p:blipFill>
          <a:blip r:embed="rId4" cstate="print"/>
          <a:srcRect/>
          <a:stretch>
            <a:fillRect/>
          </a:stretch>
        </p:blipFill>
        <p:spPr bwMode="auto">
          <a:xfrm>
            <a:off x="3286116" y="3214692"/>
            <a:ext cx="1871666" cy="1643074"/>
          </a:xfrm>
          <a:prstGeom prst="rect">
            <a:avLst/>
          </a:prstGeom>
          <a:noFill/>
          <a:ln w="9525">
            <a:noFill/>
            <a:miter lim="800000"/>
            <a:headEnd/>
            <a:tailEnd/>
          </a:ln>
        </p:spPr>
      </p:pic>
      <p:pic>
        <p:nvPicPr>
          <p:cNvPr id="21" name="Picture 20"/>
          <p:cNvPicPr/>
          <p:nvPr/>
        </p:nvPicPr>
        <p:blipFill>
          <a:blip r:embed="rId5" cstate="print"/>
          <a:srcRect/>
          <a:stretch>
            <a:fillRect/>
          </a:stretch>
        </p:blipFill>
        <p:spPr bwMode="auto">
          <a:xfrm>
            <a:off x="5857884" y="3214692"/>
            <a:ext cx="1928826" cy="1643074"/>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5643570" y="928676"/>
            <a:ext cx="1879832" cy="1643074"/>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idx="3"/>
          </p:nvPr>
        </p:nvSpPr>
        <p:spPr>
          <a:xfrm>
            <a:off x="214282" y="1714494"/>
            <a:ext cx="21855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Webapp </a:t>
            </a:r>
            <a:br>
              <a:rPr lang="en" dirty="0" smtClean="0"/>
            </a:br>
            <a:r>
              <a:rPr lang="en" dirty="0" smtClean="0"/>
              <a:t>Overview</a:t>
            </a:r>
            <a:endParaRPr/>
          </a:p>
        </p:txBody>
      </p:sp>
      <p:pic>
        <p:nvPicPr>
          <p:cNvPr id="3" name="Picture 2"/>
          <p:cNvPicPr/>
          <p:nvPr/>
        </p:nvPicPr>
        <p:blipFill>
          <a:blip r:embed="rId3" cstate="print"/>
          <a:srcRect/>
          <a:stretch>
            <a:fillRect/>
          </a:stretch>
        </p:blipFill>
        <p:spPr bwMode="auto">
          <a:xfrm>
            <a:off x="3214678" y="3286130"/>
            <a:ext cx="2000264" cy="1530955"/>
          </a:xfrm>
          <a:prstGeom prst="rect">
            <a:avLst/>
          </a:prstGeom>
          <a:noFill/>
          <a:ln w="9525">
            <a:noFill/>
            <a:miter lim="800000"/>
            <a:headEnd/>
            <a:tailEnd/>
          </a:ln>
        </p:spPr>
      </p:pic>
      <p:pic>
        <p:nvPicPr>
          <p:cNvPr id="4" name="Picture 3"/>
          <p:cNvPicPr/>
          <p:nvPr/>
        </p:nvPicPr>
        <p:blipFill>
          <a:blip r:embed="rId4" cstate="print"/>
          <a:srcRect/>
          <a:stretch>
            <a:fillRect/>
          </a:stretch>
        </p:blipFill>
        <p:spPr bwMode="auto">
          <a:xfrm>
            <a:off x="5643570" y="3286130"/>
            <a:ext cx="2000264" cy="1571635"/>
          </a:xfrm>
          <a:prstGeom prst="rect">
            <a:avLst/>
          </a:prstGeom>
          <a:noFill/>
          <a:ln w="9525">
            <a:noFill/>
            <a:miter lim="800000"/>
            <a:headEnd/>
            <a:tailEnd/>
          </a:ln>
        </p:spPr>
      </p:pic>
      <p:pic>
        <p:nvPicPr>
          <p:cNvPr id="5" name="Picture 4"/>
          <p:cNvPicPr/>
          <p:nvPr/>
        </p:nvPicPr>
        <p:blipFill>
          <a:blip r:embed="rId5" cstate="print"/>
          <a:srcRect/>
          <a:stretch>
            <a:fillRect/>
          </a:stretch>
        </p:blipFill>
        <p:spPr bwMode="auto">
          <a:xfrm>
            <a:off x="3143240" y="857238"/>
            <a:ext cx="1928826" cy="1643074"/>
          </a:xfrm>
          <a:prstGeom prst="rect">
            <a:avLst/>
          </a:prstGeom>
          <a:noFill/>
          <a:ln w="9525">
            <a:noFill/>
            <a:miter lim="800000"/>
            <a:headEnd/>
            <a:tailEnd/>
          </a:ln>
        </p:spPr>
      </p:pic>
      <p:pic>
        <p:nvPicPr>
          <p:cNvPr id="6" name="Picture 5"/>
          <p:cNvPicPr/>
          <p:nvPr/>
        </p:nvPicPr>
        <p:blipFill>
          <a:blip r:embed="rId6"/>
          <a:srcRect/>
          <a:stretch>
            <a:fillRect/>
          </a:stretch>
        </p:blipFill>
        <p:spPr bwMode="auto">
          <a:xfrm>
            <a:off x="5572132" y="857238"/>
            <a:ext cx="1928826" cy="164307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subTitle" idx="1"/>
          </p:nvPr>
        </p:nvSpPr>
        <p:spPr>
          <a:xfrm>
            <a:off x="642910" y="2177700"/>
            <a:ext cx="8143932" cy="2965800"/>
          </a:xfrm>
          <a:prstGeom prst="rect">
            <a:avLst/>
          </a:prstGeom>
        </p:spPr>
        <p:txBody>
          <a:bodyPr spcFirstLastPara="1" wrap="square" lIns="91425" tIns="91425" rIns="91425" bIns="91425" anchor="ctr" anchorCtr="0">
            <a:noAutofit/>
          </a:bodyPr>
          <a:lstStyle/>
          <a:p>
            <a:pPr marL="0" lvl="0" indent="0" algn="just"/>
            <a:r>
              <a:rPr lang="en-US" dirty="0" smtClean="0">
                <a:hlinkClick r:id="rId3" action="ppaction://hlinkfile"/>
              </a:rPr>
              <a:t>file:///C:/Users/LEGION/Documents/html/new%20quiz%20marksim/home.html</a:t>
            </a:r>
            <a:endParaRPr/>
          </a:p>
        </p:txBody>
      </p:sp>
      <p:sp>
        <p:nvSpPr>
          <p:cNvPr id="205" name="Google Shape;205;p32"/>
          <p:cNvSpPr txBox="1">
            <a:spLocks noGrp="1"/>
          </p:cNvSpPr>
          <p:nvPr>
            <p:ph type="title"/>
          </p:nvPr>
        </p:nvSpPr>
        <p:spPr>
          <a:xfrm>
            <a:off x="857224" y="0"/>
            <a:ext cx="6929486"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Implementation</a:t>
            </a:r>
            <a:endParaRPr sz="5000"/>
          </a:p>
        </p:txBody>
      </p:sp>
      <p:sp>
        <p:nvSpPr>
          <p:cNvPr id="206" name="Google Shape;206;p32"/>
          <p:cNvSpPr/>
          <p:nvPr/>
        </p:nvSpPr>
        <p:spPr>
          <a:xfrm>
            <a:off x="3049500" y="2103175"/>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299</Words>
  <PresentationFormat>On-screen Show (16:9)</PresentationFormat>
  <Paragraphs>37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Encode Sans Semi Condensed</vt:lpstr>
      <vt:lpstr>Overpass</vt:lpstr>
      <vt:lpstr>Open Sans</vt:lpstr>
      <vt:lpstr>Muli</vt:lpstr>
      <vt:lpstr>Modern Annual Report by Slidesgo</vt:lpstr>
      <vt:lpstr>MCQ Quiz Application</vt:lpstr>
      <vt:lpstr>Contents of this template</vt:lpstr>
      <vt:lpstr>Abstract</vt:lpstr>
      <vt:lpstr>Objectives of Abstract</vt:lpstr>
      <vt:lpstr>Problem Statement</vt:lpstr>
      <vt:lpstr>Proposed Solution</vt:lpstr>
      <vt:lpstr>Webapp  Overview</vt:lpstr>
      <vt:lpstr>Webapp  Overview</vt:lpstr>
      <vt:lpstr>Implementation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MCQ Quiz Application</dc:title>
  <dc:creator>LEGION</dc:creator>
  <cp:lastModifiedBy>LEGION</cp:lastModifiedBy>
  <cp:revision>18</cp:revision>
  <dcterms:modified xsi:type="dcterms:W3CDTF">2022-11-10T01:31:01Z</dcterms:modified>
</cp:coreProperties>
</file>