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lin sylvia" userId="d199edec085ec786" providerId="LiveId" clId="{4780B7AD-4B67-44DA-B579-8E15A57FE6E2}"/>
    <pc:docChg chg="modSld">
      <pc:chgData name="Roslin sylvia" userId="d199edec085ec786" providerId="LiveId" clId="{4780B7AD-4B67-44DA-B579-8E15A57FE6E2}" dt="2024-04-04T02:24:55.627" v="18" actId="20577"/>
      <pc:docMkLst>
        <pc:docMk/>
      </pc:docMkLst>
      <pc:sldChg chg="modSp mod">
        <pc:chgData name="Roslin sylvia" userId="d199edec085ec786" providerId="LiveId" clId="{4780B7AD-4B67-44DA-B579-8E15A57FE6E2}" dt="2024-04-04T02:24:55.627" v="18" actId="20577"/>
        <pc:sldMkLst>
          <pc:docMk/>
          <pc:sldMk cId="953325580" sldId="256"/>
        </pc:sldMkLst>
        <pc:spChg chg="mod">
          <ac:chgData name="Roslin sylvia" userId="d199edec085ec786" providerId="LiveId" clId="{4780B7AD-4B67-44DA-B579-8E15A57FE6E2}" dt="2024-04-04T02:24:55.627" v="18"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smtClean="0">
                <a:solidFill>
                  <a:schemeClr val="accent1">
                    <a:lumMod val="75000"/>
                  </a:schemeClr>
                </a:solidFill>
                <a:latin typeface="Arial" pitchFamily="34" charset="0"/>
                <a:cs typeface="Arial" pitchFamily="34" charset="0"/>
              </a:rPr>
              <a:t>PRESENTED BY:</a:t>
            </a:r>
          </a:p>
          <a:p>
            <a:pPr marL="457200" indent="-457200">
              <a:buAutoNum type="arabicPeriod"/>
            </a:pPr>
            <a:r>
              <a:rPr lang="en-US" sz="2000" b="1" smtClean="0">
                <a:solidFill>
                  <a:schemeClr val="accent1">
                    <a:lumMod val="75000"/>
                  </a:schemeClr>
                </a:solidFill>
                <a:latin typeface="Arial"/>
                <a:cs typeface="Arial"/>
              </a:rPr>
              <a:t>VIDHYA P</a:t>
            </a:r>
            <a:endParaRPr lang="en-US" sz="2000" b="1" dirty="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COMPUTER SCIENCE AND ENGINEERING</a:t>
            </a:r>
          </a:p>
          <a:p>
            <a:pPr marL="457200" indent="-457200">
              <a:buAutoNum type="arabicPeriod"/>
            </a:pPr>
            <a:r>
              <a:rPr lang="en-US" sz="2000" b="1" dirty="0" smtClean="0">
                <a:solidFill>
                  <a:schemeClr val="accent1">
                    <a:lumMod val="75000"/>
                  </a:schemeClr>
                </a:solidFill>
                <a:latin typeface="Arial"/>
                <a:cs typeface="Arial"/>
              </a:rPr>
              <a:t>MOUNT ZION COLLEGE OF ENGINEERING AND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25</TotalTime>
  <Words>664</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27</cp:revision>
  <dcterms:created xsi:type="dcterms:W3CDTF">2021-05-26T16:50:10Z</dcterms:created>
  <dcterms:modified xsi:type="dcterms:W3CDTF">2024-04-04T05:20:17Z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