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7CA541-D73C-4D43-89B2-0F33F6A01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6CC5C-8793-47A4-B2BB-5746ECAF22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IBM Applied Data Science Capstone</a:t>
            </a:r>
            <a:br>
              <a:rPr lang="en-US" dirty="0"/>
            </a:br>
            <a:r>
              <a:rPr lang="en-US" dirty="0"/>
              <a:t>Opening a New Shopping Mall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vidhya</a:t>
            </a:r>
            <a:r>
              <a:rPr lang="en-US" dirty="0" smtClean="0"/>
              <a:t> </a:t>
            </a:r>
            <a:r>
              <a:rPr lang="en-US" dirty="0" err="1" smtClean="0"/>
              <a:t>sri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Shopping malls are sort of a one-stop destination for every kind of shoppers. For retailers, the central location and therefore the large crowd at the shopping malls provides a good channel to promote their products and 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Particularly, the situation of the mall is one in every of the foremost important decisions which will determine whether the mall are going to be successful or a failure.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dirty="0" smtClean="0"/>
              <a:t>The objective of this capstone project is to investigate and choose the most effective locations within the city of Bangalore , India to open a brand new store. Using data science methodology and machine learning techniques like clustering, this project aims to supply solutions to answer the business question: within the city of Bangalore, India,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Problem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solve the matter, we'll need the subsequent data: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List of </a:t>
            </a:r>
            <a:r>
              <a:rPr lang="en-US" dirty="0" err="1" smtClean="0"/>
              <a:t>neighbourhoods</a:t>
            </a:r>
            <a:r>
              <a:rPr lang="en-US" dirty="0" smtClean="0"/>
              <a:t> in Bangalore. This defines the scope of this project which is confined to town of Bangalore, the electronic city of the country of India .</a:t>
            </a:r>
            <a:br>
              <a:rPr lang="en-US" dirty="0" smtClean="0"/>
            </a:br>
            <a:r>
              <a:rPr lang="en-US" dirty="0" smtClean="0"/>
              <a:t>• Latitude and longitude coordinates of these </a:t>
            </a:r>
            <a:r>
              <a:rPr lang="en-US" dirty="0" err="1" smtClean="0"/>
              <a:t>neighbourhoods</a:t>
            </a:r>
            <a:r>
              <a:rPr lang="en-US" dirty="0" smtClean="0"/>
              <a:t>. this can be required so as to plot the map and also to urge the </a:t>
            </a:r>
            <a:r>
              <a:rPr lang="en-US" dirty="0" err="1" smtClean="0"/>
              <a:t>venuedata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• Venue data, particularly data associated with shopping malls. we are going to use this data to perform clustering on </a:t>
            </a:r>
            <a:r>
              <a:rPr lang="en-US" dirty="0" err="1" smtClean="0"/>
              <a:t>theneighbourhoods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results from the k-means clustering show that we can categorize the </a:t>
            </a:r>
            <a:r>
              <a:rPr lang="en-US" dirty="0" err="1" smtClean="0"/>
              <a:t>neighbourhoods</a:t>
            </a:r>
            <a:r>
              <a:rPr lang="en-US" dirty="0" smtClean="0"/>
              <a:t> into 4 clusters based on the frequency of occurrence for “Shopping Mall”: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49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IBM Applied Data Science Capstone Opening a New Shopping Mall  </vt:lpstr>
      <vt:lpstr>INTRODUCTION</vt:lpstr>
      <vt:lpstr>Slide 3</vt:lpstr>
      <vt:lpstr>Business Problem </vt:lpstr>
      <vt:lpstr>Data</vt:lpstr>
      <vt:lpstr>Results </vt:lpstr>
      <vt:lpstr>                Thank you</vt:lpstr>
    </vt:vector>
  </TitlesOfParts>
  <Company>Project-OS.org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Opening a New Shopping Mall  </dc:title>
  <dc:creator>madhav</dc:creator>
  <cp:lastModifiedBy>madhav</cp:lastModifiedBy>
  <cp:revision>1</cp:revision>
  <dcterms:created xsi:type="dcterms:W3CDTF">2020-06-27T11:36:44Z</dcterms:created>
  <dcterms:modified xsi:type="dcterms:W3CDTF">2020-06-27T11:41:16Z</dcterms:modified>
</cp:coreProperties>
</file>