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59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4616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Vijay Bhaskar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Vidhyadhar Pandit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F74B-E587-29D8-A478-7CC7E21A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96D6-05AD-E568-11AC-F08603BA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311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 (1-2 slides)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Approach (2-3 slides)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(only relevant charts with some </a:t>
            </a:r>
            <a:r>
              <a:rPr lang="en-US" dirty="0" err="1"/>
              <a:t>explaination</a:t>
            </a:r>
            <a:r>
              <a:rPr lang="en-US" dirty="0"/>
              <a:t>/observation)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 and conclusion</a:t>
            </a:r>
          </a:p>
          <a:p>
            <a:pPr marL="0" indent="0">
              <a:buNone/>
            </a:pPr>
            <a:r>
              <a:rPr lang="en-US" dirty="0"/>
              <a:t>Tips for ppt  </a:t>
            </a:r>
          </a:p>
          <a:p>
            <a:pPr>
              <a:buFontTx/>
              <a:buChar char="-"/>
            </a:pPr>
            <a:r>
              <a:rPr lang="en-US" dirty="0"/>
              <a:t>no code  </a:t>
            </a:r>
          </a:p>
          <a:p>
            <a:pPr>
              <a:buFontTx/>
              <a:buChar char="-"/>
            </a:pPr>
            <a:r>
              <a:rPr lang="en-US" dirty="0"/>
              <a:t>ppt should be crisp, clear and to the point  </a:t>
            </a:r>
          </a:p>
          <a:p>
            <a:pPr>
              <a:buFontTx/>
              <a:buChar char="-"/>
            </a:pPr>
            <a:r>
              <a:rPr lang="en-US" dirty="0"/>
              <a:t>chart with proper labels  </a:t>
            </a:r>
          </a:p>
          <a:p>
            <a:pPr>
              <a:buFontTx/>
              <a:buChar char="-"/>
            </a:pPr>
            <a:r>
              <a:rPr lang="en-US" dirty="0"/>
              <a:t>title of chart  </a:t>
            </a:r>
          </a:p>
          <a:p>
            <a:pPr>
              <a:buFontTx/>
              <a:buChar char="-"/>
            </a:pPr>
            <a:r>
              <a:rPr lang="en-US" dirty="0"/>
              <a:t>size of the chart should be easy to understand... not to small and not too big8.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36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F0B9-B3AB-3A17-8FC7-F4892A7D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C1A0-F490-B7A4-0AE9-871F3F7C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F0B9-B3AB-3A17-8FC7-F4892A7D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C1A0-F490-B7A4-0AE9-871F3F7C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F0B9-B3AB-3A17-8FC7-F4892A7D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C1A0-F490-B7A4-0AE9-871F3F7C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9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F0B9-B3AB-3A17-8FC7-F4892A7D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C1A0-F490-B7A4-0AE9-871F3F7C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6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Recommendations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Recommendation and conclusion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{A0DD0E43-57FA-4D3A-9E67-DE4AA3E0EF67}tf56160789_win32</Template>
  <TotalTime>8</TotalTime>
  <Words>88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Custom</vt:lpstr>
      <vt:lpstr>Lending Club Case Study</vt:lpstr>
      <vt:lpstr>TOC</vt:lpstr>
      <vt:lpstr>Problem statement</vt:lpstr>
      <vt:lpstr>Assumptions</vt:lpstr>
      <vt:lpstr>Approach</vt:lpstr>
      <vt:lpstr>Results</vt:lpstr>
      <vt:lpstr>Recommendations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vidhyadhar pandit</dc:creator>
  <cp:lastModifiedBy>vidhyadhar pandit</cp:lastModifiedBy>
  <cp:revision>2</cp:revision>
  <dcterms:created xsi:type="dcterms:W3CDTF">2024-05-19T13:37:27Z</dcterms:created>
  <dcterms:modified xsi:type="dcterms:W3CDTF">2024-05-19T13:45:33Z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