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01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0042-E6B9-280A-705F-E509A7C85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EC915-B2F9-0224-6D60-A9DDF1A6B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5BAD-A68A-5C41-4F14-FFA8BC3E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CBD2-9FB6-302C-2E52-D103D99A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3301-B4BE-7545-EB60-40E12FE5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310F-2A68-2E07-00C2-21967C06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7700-75B0-1282-A247-030D966E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7DF1A-D445-34BC-7F4C-DB15D0E7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9D67-2059-943B-E8E1-F5BD838E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BF9F-F2C7-873E-C905-86507C90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20B5A-CAAE-76EF-8FC2-EECB5120F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15B0A-0507-A107-C452-278494A5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C271-0F2A-F8AC-77FD-06C54066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A78A-8285-6F4A-F202-F4E44364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2279-6243-2B9B-7E26-6FE3556B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3A89-CCB9-AE66-8A7A-2000C25C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823C-252E-69F8-67C0-1A3D7D6A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EC00-0C5E-5085-A15C-E2680199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0F8B-5862-CBCF-870A-F18F8009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097E-710C-6CDB-FBCE-E88F7FDC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8175-EE19-87DB-573F-C6CA29D5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2EB7C-57DB-E2E8-A44F-CBB93B9D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B69B-EC2F-9686-D080-4207E0AE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23B3-E421-948E-E198-DC849049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BD4D-8110-5D24-7ACB-EDB87FE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879B-5245-770F-7416-445AEBA5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F42E-59F3-22F8-B7C6-1435FADEC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2E461-8FE2-AD6D-BA9F-617E6D33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D491-6DAD-AA4E-1364-0B3DE438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E229-42D8-28C7-72CC-355ECC4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0E14-C058-0D81-0065-9342500A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3329-8F9B-454B-372A-4A214769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555E-33A0-69E3-4DEC-D62FCB68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B4E92-BCEE-9010-A322-B08D8D7D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B468B-E356-F25D-4FE0-BD26352FA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598CC-A7D9-2BE5-7DBD-6FBE7F8B4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6DA7A-6325-24E5-0470-A2274CB8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8B112-8921-32E7-D566-31D71491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78C87-0D91-2C45-B3C4-379E9D0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6B4F-D3A0-3329-34DF-526AD9B6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9D21E-F65D-34D7-5757-FF327C5F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5A8C0-D28D-D9FC-85F3-FA6F3791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FD9BF-03B0-4389-3B43-12C0B4B6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3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7A812-EEE9-9FAF-278E-2EC4A8A4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04114-E8C9-8342-1E5F-749FD0B0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DEAEC-21FE-46F2-63F0-1F923021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1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1C95-BADA-7534-3367-D459C46A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D7F3-07F0-055C-9CEB-B6F822FD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596A9-157C-98AF-A464-87FF333A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0F1F-7A9F-B721-010B-6506ADB5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F55C-25E9-6E30-5970-2DBD81C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79E50-D65E-FD2B-C70B-6DA231D0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CCAB-0E89-C286-7350-E8A5B9BE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36727-51F5-5BE7-C033-C78046096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14D12-F926-8899-948E-8C9CB709C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B16AC-49F1-DC87-5BDE-1B5DD0B5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E21C-24FD-1A1A-AEFC-B8FC8D1C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2177-C5A0-CCDE-F84D-2B0E1DEB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EA15C-B864-A898-3C66-13B31CCC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2C5C-B3F6-44EC-3863-C7461279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EE8EB-5B14-48A4-0FF1-2C595DB74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EA-9444-2C4F-ABA8-07A049DEA0C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27BC-D7D9-7F3C-29D0-813705A2C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3E50-93E6-6D11-D3DF-B1BE8FE38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507F-8D49-394E-B040-3B5813ED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6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b="1" dirty="0">
                <a:solidFill>
                  <a:srgbClr val="0070C0"/>
                </a:solidFill>
                <a:effectLst/>
                <a:latin typeface="Century Gothic" panose="020B0502020202020204" charset="0"/>
                <a:ea typeface="Times New Roman" panose="02020603050405020304"/>
                <a:cs typeface="Century Gothic" panose="020B0502020202020204" charset="0"/>
              </a:rPr>
              <a:t>Project Architecture </a:t>
            </a:r>
            <a:endParaRPr lang="en-US" b="1" dirty="0">
              <a:solidFill>
                <a:schemeClr val="accent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7376"/>
            <a:ext cx="1509950" cy="9791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Arrow: Right 4"/>
          <p:cNvSpPr/>
          <p:nvPr/>
        </p:nvSpPr>
        <p:spPr>
          <a:xfrm>
            <a:off x="6551883" y="2161181"/>
            <a:ext cx="46840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88" y="1857376"/>
            <a:ext cx="1509950" cy="97913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2454436" y="2104625"/>
            <a:ext cx="47892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20" y="2072260"/>
            <a:ext cx="1335637" cy="662474"/>
          </a:xfrm>
          <a:prstGeom prst="rect">
            <a:avLst/>
          </a:prstGeom>
        </p:spPr>
      </p:pic>
      <p:sp>
        <p:nvSpPr>
          <p:cNvPr id="11" name="Arrow: Right 10"/>
          <p:cNvSpPr/>
          <p:nvPr/>
        </p:nvSpPr>
        <p:spPr>
          <a:xfrm>
            <a:off x="4612861" y="2120104"/>
            <a:ext cx="45293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 data cleaning, web scraping and feature engineering in python by  Sajidshahbs | Fiver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84" y="1690688"/>
            <a:ext cx="2051374" cy="15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/>
          <p:cNvSpPr/>
          <p:nvPr/>
        </p:nvSpPr>
        <p:spPr>
          <a:xfrm>
            <a:off x="9101238" y="2161181"/>
            <a:ext cx="53327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85" y="1880527"/>
            <a:ext cx="1355242" cy="1191946"/>
          </a:xfrm>
          <a:prstGeom prst="rect">
            <a:avLst/>
          </a:prstGeom>
        </p:spPr>
      </p:pic>
      <p:sp>
        <p:nvSpPr>
          <p:cNvPr id="17" name="Arrow: Down 16"/>
          <p:cNvSpPr/>
          <p:nvPr/>
        </p:nvSpPr>
        <p:spPr>
          <a:xfrm>
            <a:off x="10321296" y="3672493"/>
            <a:ext cx="484632" cy="3825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ower BI Desktop and Tableau Desktop 9.3 – Let's create some visual chart!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919" y="4137521"/>
            <a:ext cx="1826557" cy="12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40" y="4275890"/>
            <a:ext cx="2139035" cy="12460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21666" y="2939707"/>
            <a:ext cx="89879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Data Storing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54240" y="3072765"/>
            <a:ext cx="1817370" cy="6616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Data Preprocessing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15868" y="3129522"/>
            <a:ext cx="184590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Pre-processed data storage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20845" y="5495980"/>
            <a:ext cx="228289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Load data into this visualization tools</a:t>
            </a:r>
          </a:p>
        </p:txBody>
      </p:sp>
      <p:sp>
        <p:nvSpPr>
          <p:cNvPr id="30" name="Arrow: Left 29"/>
          <p:cNvSpPr/>
          <p:nvPr/>
        </p:nvSpPr>
        <p:spPr>
          <a:xfrm>
            <a:off x="9248959" y="4545009"/>
            <a:ext cx="533279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653306" y="5587958"/>
            <a:ext cx="786104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Users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82705" y="2939146"/>
            <a:ext cx="1729261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Data Collection Methods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Times New Roman</vt:lpstr>
      <vt:lpstr>Office Theme</vt:lpstr>
      <vt:lpstr> Project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Architecture </dc:title>
  <dc:creator>Ashokkumar, S (Sankar)</dc:creator>
  <cp:lastModifiedBy>Ashokkumar, S (Sankar)</cp:lastModifiedBy>
  <cp:revision>1</cp:revision>
  <dcterms:created xsi:type="dcterms:W3CDTF">2024-01-29T19:58:28Z</dcterms:created>
  <dcterms:modified xsi:type="dcterms:W3CDTF">2024-01-29T20:00:12Z</dcterms:modified>
</cp:coreProperties>
</file>