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80" r:id="rId3"/>
    <p:sldId id="266" r:id="rId4"/>
    <p:sldId id="278" r:id="rId5"/>
    <p:sldId id="282" r:id="rId6"/>
    <p:sldId id="281" r:id="rId7"/>
    <p:sldId id="274" r:id="rId8"/>
    <p:sldId id="26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280" autoAdjust="0"/>
  </p:normalViewPr>
  <p:slideViewPr>
    <p:cSldViewPr showGuides="1">
      <p:cViewPr varScale="1">
        <p:scale>
          <a:sx n="94" d="100"/>
          <a:sy n="94" d="100"/>
        </p:scale>
        <p:origin x="53" y="1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ya" userId="07ffb9cc3464c4fe" providerId="LiveId" clId="{9212C975-5BCA-43B5-8570-09509EC07DBB}"/>
    <pc:docChg chg="undo custSel addSld delSld modSld sldOrd modMainMaster">
      <pc:chgData name="vidhya" userId="07ffb9cc3464c4fe" providerId="LiveId" clId="{9212C975-5BCA-43B5-8570-09509EC07DBB}" dt="2022-09-15T12:23:44.522" v="2088"/>
      <pc:docMkLst>
        <pc:docMk/>
      </pc:docMkLst>
      <pc:sldChg chg="ord">
        <pc:chgData name="vidhya" userId="07ffb9cc3464c4fe" providerId="LiveId" clId="{9212C975-5BCA-43B5-8570-09509EC07DBB}" dt="2022-09-09T13:49:57.382" v="557"/>
        <pc:sldMkLst>
          <pc:docMk/>
          <pc:sldMk cId="3650340329" sldId="264"/>
        </pc:sldMkLst>
      </pc:sldChg>
      <pc:sldChg chg="modSp mod ord modAnim">
        <pc:chgData name="vidhya" userId="07ffb9cc3464c4fe" providerId="LiveId" clId="{9212C975-5BCA-43B5-8570-09509EC07DBB}" dt="2022-09-09T17:38:40.691" v="2023" actId="1076"/>
        <pc:sldMkLst>
          <pc:docMk/>
          <pc:sldMk cId="1997697987" sldId="266"/>
        </pc:sldMkLst>
        <pc:spChg chg="mod">
          <ac:chgData name="vidhya" userId="07ffb9cc3464c4fe" providerId="LiveId" clId="{9212C975-5BCA-43B5-8570-09509EC07DBB}" dt="2022-09-09T14:40:03.579" v="1384" actId="20577"/>
          <ac:spMkLst>
            <pc:docMk/>
            <pc:sldMk cId="1997697987" sldId="266"/>
            <ac:spMk id="2" creationId="{00000000-0000-0000-0000-000000000000}"/>
          </ac:spMkLst>
        </pc:spChg>
        <pc:spChg chg="mod">
          <ac:chgData name="vidhya" userId="07ffb9cc3464c4fe" providerId="LiveId" clId="{9212C975-5BCA-43B5-8570-09509EC07DBB}" dt="2022-09-09T17:38:40.691" v="2023" actId="1076"/>
          <ac:spMkLst>
            <pc:docMk/>
            <pc:sldMk cId="1997697987" sldId="266"/>
            <ac:spMk id="3" creationId="{00000000-0000-0000-0000-000000000000}"/>
          </ac:spMkLst>
        </pc:spChg>
      </pc:sldChg>
      <pc:sldChg chg="del">
        <pc:chgData name="vidhya" userId="07ffb9cc3464c4fe" providerId="LiveId" clId="{9212C975-5BCA-43B5-8570-09509EC07DBB}" dt="2022-09-09T14:27:10.924" v="1067" actId="2696"/>
        <pc:sldMkLst>
          <pc:docMk/>
          <pc:sldMk cId="3296948863" sldId="268"/>
        </pc:sldMkLst>
      </pc:sldChg>
      <pc:sldChg chg="addSp delSp modSp mod modTransition delAnim modAnim">
        <pc:chgData name="vidhya" userId="07ffb9cc3464c4fe" providerId="LiveId" clId="{9212C975-5BCA-43B5-8570-09509EC07DBB}" dt="2022-09-15T12:23:44.522" v="2088"/>
        <pc:sldMkLst>
          <pc:docMk/>
          <pc:sldMk cId="1653943558" sldId="269"/>
        </pc:sldMkLst>
        <pc:spChg chg="mod">
          <ac:chgData name="vidhya" userId="07ffb9cc3464c4fe" providerId="LiveId" clId="{9212C975-5BCA-43B5-8570-09509EC07DBB}" dt="2022-09-15T12:22:34.580" v="2086" actId="1076"/>
          <ac:spMkLst>
            <pc:docMk/>
            <pc:sldMk cId="1653943558" sldId="269"/>
            <ac:spMk id="2" creationId="{00000000-0000-0000-0000-000000000000}"/>
          </ac:spMkLst>
        </pc:spChg>
        <pc:spChg chg="add del mod">
          <ac:chgData name="vidhya" userId="07ffb9cc3464c4fe" providerId="LiveId" clId="{9212C975-5BCA-43B5-8570-09509EC07DBB}" dt="2022-09-09T17:44:35.483" v="2035" actId="21"/>
          <ac:spMkLst>
            <pc:docMk/>
            <pc:sldMk cId="1653943558" sldId="269"/>
            <ac:spMk id="5" creationId="{F5209042-18CD-4455-D7E1-D3F85D0CC4CB}"/>
          </ac:spMkLst>
        </pc:spChg>
        <pc:spChg chg="add del mod">
          <ac:chgData name="vidhya" userId="07ffb9cc3464c4fe" providerId="LiveId" clId="{9212C975-5BCA-43B5-8570-09509EC07DBB}" dt="2022-09-15T12:21:41.831" v="2082" actId="21"/>
          <ac:spMkLst>
            <pc:docMk/>
            <pc:sldMk cId="1653943558" sldId="269"/>
            <ac:spMk id="6" creationId="{96608A75-67A7-9B2E-59C2-BBB491A1531F}"/>
          </ac:spMkLst>
        </pc:spChg>
        <pc:picChg chg="add del mod">
          <ac:chgData name="vidhya" userId="07ffb9cc3464c4fe" providerId="LiveId" clId="{9212C975-5BCA-43B5-8570-09509EC07DBB}" dt="2022-09-15T12:20:06.375" v="2076" actId="21"/>
          <ac:picMkLst>
            <pc:docMk/>
            <pc:sldMk cId="1653943558" sldId="269"/>
            <ac:picMk id="4" creationId="{837A08A9-16FA-59D5-6805-0DE329EC801F}"/>
          </ac:picMkLst>
        </pc:picChg>
        <pc:picChg chg="add mod">
          <ac:chgData name="vidhya" userId="07ffb9cc3464c4fe" providerId="LiveId" clId="{9212C975-5BCA-43B5-8570-09509EC07DBB}" dt="2022-09-15T12:21:51.997" v="2084" actId="1076"/>
          <ac:picMkLst>
            <pc:docMk/>
            <pc:sldMk cId="1653943558" sldId="269"/>
            <ac:picMk id="5" creationId="{FCE8A58F-53F7-24C3-95AF-B385D202504A}"/>
          </ac:picMkLst>
        </pc:picChg>
      </pc:sldChg>
      <pc:sldChg chg="del">
        <pc:chgData name="vidhya" userId="07ffb9cc3464c4fe" providerId="LiveId" clId="{9212C975-5BCA-43B5-8570-09509EC07DBB}" dt="2022-09-09T16:44:46.943" v="1448" actId="2696"/>
        <pc:sldMkLst>
          <pc:docMk/>
          <pc:sldMk cId="3030984589" sldId="270"/>
        </pc:sldMkLst>
      </pc:sldChg>
      <pc:sldChg chg="addSp delSp modSp mod ord">
        <pc:chgData name="vidhya" userId="07ffb9cc3464c4fe" providerId="LiveId" clId="{9212C975-5BCA-43B5-8570-09509EC07DBB}" dt="2022-09-15T12:16:40.682" v="2037" actId="21"/>
        <pc:sldMkLst>
          <pc:docMk/>
          <pc:sldMk cId="3761302454" sldId="274"/>
        </pc:sldMkLst>
        <pc:spChg chg="mod">
          <ac:chgData name="vidhya" userId="07ffb9cc3464c4fe" providerId="LiveId" clId="{9212C975-5BCA-43B5-8570-09509EC07DBB}" dt="2022-09-09T16:52:38.871" v="1547" actId="255"/>
          <ac:spMkLst>
            <pc:docMk/>
            <pc:sldMk cId="3761302454" sldId="274"/>
            <ac:spMk id="2" creationId="{00000000-0000-0000-0000-000000000000}"/>
          </ac:spMkLst>
        </pc:spChg>
        <pc:spChg chg="del mod">
          <ac:chgData name="vidhya" userId="07ffb9cc3464c4fe" providerId="LiveId" clId="{9212C975-5BCA-43B5-8570-09509EC07DBB}" dt="2022-09-09T16:50:54.524" v="1489" actId="21"/>
          <ac:spMkLst>
            <pc:docMk/>
            <pc:sldMk cId="3761302454" sldId="274"/>
            <ac:spMk id="3" creationId="{00000000-0000-0000-0000-000000000000}"/>
          </ac:spMkLst>
        </pc:spChg>
        <pc:spChg chg="mod">
          <ac:chgData name="vidhya" userId="07ffb9cc3464c4fe" providerId="LiveId" clId="{9212C975-5BCA-43B5-8570-09509EC07DBB}" dt="2022-09-09T16:58:08.423" v="1833" actId="20577"/>
          <ac:spMkLst>
            <pc:docMk/>
            <pc:sldMk cId="3761302454" sldId="274"/>
            <ac:spMk id="4" creationId="{00000000-0000-0000-0000-000000000000}"/>
          </ac:spMkLst>
        </pc:spChg>
        <pc:spChg chg="add del mod">
          <ac:chgData name="vidhya" userId="07ffb9cc3464c4fe" providerId="LiveId" clId="{9212C975-5BCA-43B5-8570-09509EC07DBB}" dt="2022-09-09T17:35:22.263" v="2002" actId="21"/>
          <ac:spMkLst>
            <pc:docMk/>
            <pc:sldMk cId="3761302454" sldId="274"/>
            <ac:spMk id="7" creationId="{4663A0FA-5344-DB40-B2EB-D9DC19F1939E}"/>
          </ac:spMkLst>
        </pc:spChg>
        <pc:picChg chg="add del mod">
          <ac:chgData name="vidhya" userId="07ffb9cc3464c4fe" providerId="LiveId" clId="{9212C975-5BCA-43B5-8570-09509EC07DBB}" dt="2022-09-15T12:16:40.682" v="2037" actId="21"/>
          <ac:picMkLst>
            <pc:docMk/>
            <pc:sldMk cId="3761302454" sldId="274"/>
            <ac:picMk id="6" creationId="{048DFA88-0FAE-8AAF-EF80-09665884A905}"/>
          </ac:picMkLst>
        </pc:picChg>
      </pc:sldChg>
      <pc:sldChg chg="modSp del mod">
        <pc:chgData name="vidhya" userId="07ffb9cc3464c4fe" providerId="LiveId" clId="{9212C975-5BCA-43B5-8570-09509EC07DBB}" dt="2022-09-09T13:29:54.631" v="181" actId="2696"/>
        <pc:sldMkLst>
          <pc:docMk/>
          <pc:sldMk cId="711182959" sldId="276"/>
        </pc:sldMkLst>
        <pc:spChg chg="mod">
          <ac:chgData name="vidhya" userId="07ffb9cc3464c4fe" providerId="LiveId" clId="{9212C975-5BCA-43B5-8570-09509EC07DBB}" dt="2022-09-09T13:29:46.325" v="180" actId="14100"/>
          <ac:spMkLst>
            <pc:docMk/>
            <pc:sldMk cId="711182959" sldId="276"/>
            <ac:spMk id="13" creationId="{00000000-0000-0000-0000-000000000000}"/>
          </ac:spMkLst>
        </pc:spChg>
        <pc:spChg chg="mod">
          <ac:chgData name="vidhya" userId="07ffb9cc3464c4fe" providerId="LiveId" clId="{9212C975-5BCA-43B5-8570-09509EC07DBB}" dt="2022-09-09T13:29:40.475" v="179" actId="14100"/>
          <ac:spMkLst>
            <pc:docMk/>
            <pc:sldMk cId="711182959" sldId="276"/>
            <ac:spMk id="14" creationId="{00000000-0000-0000-0000-000000000000}"/>
          </ac:spMkLst>
        </pc:spChg>
      </pc:sldChg>
      <pc:sldChg chg="addSp delSp modSp mod modTransition">
        <pc:chgData name="vidhya" userId="07ffb9cc3464c4fe" providerId="LiveId" clId="{9212C975-5BCA-43B5-8570-09509EC07DBB}" dt="2022-09-09T16:48:17.465" v="1481"/>
        <pc:sldMkLst>
          <pc:docMk/>
          <pc:sldMk cId="6860444" sldId="278"/>
        </pc:sldMkLst>
        <pc:spChg chg="mod">
          <ac:chgData name="vidhya" userId="07ffb9cc3464c4fe" providerId="LiveId" clId="{9212C975-5BCA-43B5-8570-09509EC07DBB}" dt="2022-09-09T16:47:46.457" v="1476" actId="13926"/>
          <ac:spMkLst>
            <pc:docMk/>
            <pc:sldMk cId="6860444" sldId="278"/>
            <ac:spMk id="2" creationId="{00000000-0000-0000-0000-000000000000}"/>
          </ac:spMkLst>
        </pc:spChg>
        <pc:spChg chg="del mod">
          <ac:chgData name="vidhya" userId="07ffb9cc3464c4fe" providerId="LiveId" clId="{9212C975-5BCA-43B5-8570-09509EC07DBB}" dt="2022-09-09T13:51:59.538" v="560" actId="3680"/>
          <ac:spMkLst>
            <pc:docMk/>
            <pc:sldMk cId="6860444" sldId="278"/>
            <ac:spMk id="5" creationId="{00000000-0000-0000-0000-000000000000}"/>
          </ac:spMkLst>
        </pc:spChg>
        <pc:spChg chg="add del mod">
          <ac:chgData name="vidhya" userId="07ffb9cc3464c4fe" providerId="LiveId" clId="{9212C975-5BCA-43B5-8570-09509EC07DBB}" dt="2022-09-09T13:52:27.444" v="563" actId="21"/>
          <ac:spMkLst>
            <pc:docMk/>
            <pc:sldMk cId="6860444" sldId="278"/>
            <ac:spMk id="7" creationId="{8851A68B-5F4E-91E2-FEAB-255315C7A1BC}"/>
          </ac:spMkLst>
        </pc:spChg>
        <pc:spChg chg="add del mod">
          <ac:chgData name="vidhya" userId="07ffb9cc3464c4fe" providerId="LiveId" clId="{9212C975-5BCA-43B5-8570-09509EC07DBB}" dt="2022-09-09T13:52:42.298" v="566" actId="21"/>
          <ac:spMkLst>
            <pc:docMk/>
            <pc:sldMk cId="6860444" sldId="278"/>
            <ac:spMk id="9" creationId="{7C27CF6F-7174-6102-2D62-F76CC14F51E0}"/>
          </ac:spMkLst>
        </pc:spChg>
        <pc:graphicFrameChg chg="add del mod ord modGraphic">
          <ac:chgData name="vidhya" userId="07ffb9cc3464c4fe" providerId="LiveId" clId="{9212C975-5BCA-43B5-8570-09509EC07DBB}" dt="2022-09-09T13:52:22.737" v="562" actId="21"/>
          <ac:graphicFrameMkLst>
            <pc:docMk/>
            <pc:sldMk cId="6860444" sldId="278"/>
            <ac:graphicFrameMk id="3" creationId="{692902A5-38BE-D944-B317-494B5CD8477E}"/>
          </ac:graphicFrameMkLst>
        </pc:graphicFrameChg>
        <pc:graphicFrameChg chg="del mod modGraphic">
          <ac:chgData name="vidhya" userId="07ffb9cc3464c4fe" providerId="LiveId" clId="{9212C975-5BCA-43B5-8570-09509EC07DBB}" dt="2022-09-09T13:52:37.124" v="565" actId="21"/>
          <ac:graphicFrameMkLst>
            <pc:docMk/>
            <pc:sldMk cId="6860444" sldId="278"/>
            <ac:graphicFrameMk id="6" creationId="{00000000-0000-0000-0000-000000000000}"/>
          </ac:graphicFrameMkLst>
        </pc:graphicFrameChg>
        <pc:graphicFrameChg chg="add del mod modGraphic">
          <ac:chgData name="vidhya" userId="07ffb9cc3464c4fe" providerId="LiveId" clId="{9212C975-5BCA-43B5-8570-09509EC07DBB}" dt="2022-09-09T13:54:17.663" v="570" actId="21"/>
          <ac:graphicFrameMkLst>
            <pc:docMk/>
            <pc:sldMk cId="6860444" sldId="278"/>
            <ac:graphicFrameMk id="10" creationId="{1D4BFBA5-D5A0-D0BC-3F5C-C47E698DBBB3}"/>
          </ac:graphicFrameMkLst>
        </pc:graphicFrameChg>
        <pc:graphicFrameChg chg="add del mod modGraphic">
          <ac:chgData name="vidhya" userId="07ffb9cc3464c4fe" providerId="LiveId" clId="{9212C975-5BCA-43B5-8570-09509EC07DBB}" dt="2022-09-09T13:59:28.243" v="668" actId="21"/>
          <ac:graphicFrameMkLst>
            <pc:docMk/>
            <pc:sldMk cId="6860444" sldId="278"/>
            <ac:graphicFrameMk id="11" creationId="{35E912E6-85DB-61B8-5532-05CA7F0F40F0}"/>
          </ac:graphicFrameMkLst>
        </pc:graphicFrameChg>
        <pc:graphicFrameChg chg="add mod modGraphic">
          <ac:chgData name="vidhya" userId="07ffb9cc3464c4fe" providerId="LiveId" clId="{9212C975-5BCA-43B5-8570-09509EC07DBB}" dt="2022-09-09T14:03:33.804" v="835" actId="20577"/>
          <ac:graphicFrameMkLst>
            <pc:docMk/>
            <pc:sldMk cId="6860444" sldId="278"/>
            <ac:graphicFrameMk id="12" creationId="{5C41BF68-B8A0-32B6-515A-2BF09F067107}"/>
          </ac:graphicFrameMkLst>
        </pc:graphicFrameChg>
      </pc:sldChg>
      <pc:sldChg chg="del">
        <pc:chgData name="vidhya" userId="07ffb9cc3464c4fe" providerId="LiveId" clId="{9212C975-5BCA-43B5-8570-09509EC07DBB}" dt="2022-09-09T14:16:41.394" v="965" actId="2696"/>
        <pc:sldMkLst>
          <pc:docMk/>
          <pc:sldMk cId="13403576" sldId="279"/>
        </pc:sldMkLst>
      </pc:sldChg>
      <pc:sldChg chg="addSp delSp modSp mod ord">
        <pc:chgData name="vidhya" userId="07ffb9cc3464c4fe" providerId="LiveId" clId="{9212C975-5BCA-43B5-8570-09509EC07DBB}" dt="2022-09-09T17:40:55.706" v="2028" actId="1076"/>
        <pc:sldMkLst>
          <pc:docMk/>
          <pc:sldMk cId="1750688946" sldId="280"/>
        </pc:sldMkLst>
        <pc:spChg chg="mod">
          <ac:chgData name="vidhya" userId="07ffb9cc3464c4fe" providerId="LiveId" clId="{9212C975-5BCA-43B5-8570-09509EC07DBB}" dt="2022-09-09T14:36:44.870" v="1376" actId="14100"/>
          <ac:spMkLst>
            <pc:docMk/>
            <pc:sldMk cId="1750688946" sldId="280"/>
            <ac:spMk id="2" creationId="{00000000-0000-0000-0000-000000000000}"/>
          </ac:spMkLst>
        </pc:spChg>
        <pc:spChg chg="del">
          <ac:chgData name="vidhya" userId="07ffb9cc3464c4fe" providerId="LiveId" clId="{9212C975-5BCA-43B5-8570-09509EC07DBB}" dt="2022-09-09T14:30:04.165" v="1090" actId="21"/>
          <ac:spMkLst>
            <pc:docMk/>
            <pc:sldMk cId="1750688946" sldId="280"/>
            <ac:spMk id="3" creationId="{00000000-0000-0000-0000-000000000000}"/>
          </ac:spMkLst>
        </pc:spChg>
        <pc:spChg chg="mod">
          <ac:chgData name="vidhya" userId="07ffb9cc3464c4fe" providerId="LiveId" clId="{9212C975-5BCA-43B5-8570-09509EC07DBB}" dt="2022-09-09T14:36:07.590" v="1368" actId="20577"/>
          <ac:spMkLst>
            <pc:docMk/>
            <pc:sldMk cId="1750688946" sldId="280"/>
            <ac:spMk id="4" creationId="{00000000-0000-0000-0000-000000000000}"/>
          </ac:spMkLst>
        </pc:spChg>
        <pc:picChg chg="add del mod">
          <ac:chgData name="vidhya" userId="07ffb9cc3464c4fe" providerId="LiveId" clId="{9212C975-5BCA-43B5-8570-09509EC07DBB}" dt="2022-09-09T17:17:07.462" v="1996" actId="21"/>
          <ac:picMkLst>
            <pc:docMk/>
            <pc:sldMk cId="1750688946" sldId="280"/>
            <ac:picMk id="5" creationId="{0F0E893F-B57B-133C-1D15-5BD0841FF76B}"/>
          </ac:picMkLst>
        </pc:picChg>
        <pc:picChg chg="add mod">
          <ac:chgData name="vidhya" userId="07ffb9cc3464c4fe" providerId="LiveId" clId="{9212C975-5BCA-43B5-8570-09509EC07DBB}" dt="2022-09-09T17:40:55.706" v="2028" actId="1076"/>
          <ac:picMkLst>
            <pc:docMk/>
            <pc:sldMk cId="1750688946" sldId="280"/>
            <ac:picMk id="7" creationId="{7AE29282-45BA-E5A0-A2F5-F9CEAFF45CFF}"/>
          </ac:picMkLst>
        </pc:picChg>
      </pc:sldChg>
      <pc:sldChg chg="addSp delSp modSp mod ord modAnim">
        <pc:chgData name="vidhya" userId="07ffb9cc3464c4fe" providerId="LiveId" clId="{9212C975-5BCA-43B5-8570-09509EC07DBB}" dt="2022-09-09T14:40:20.151" v="1385" actId="113"/>
        <pc:sldMkLst>
          <pc:docMk/>
          <pc:sldMk cId="3347619229" sldId="281"/>
        </pc:sldMkLst>
        <pc:spChg chg="mod">
          <ac:chgData name="vidhya" userId="07ffb9cc3464c4fe" providerId="LiveId" clId="{9212C975-5BCA-43B5-8570-09509EC07DBB}" dt="2022-09-09T14:40:20.151" v="1385" actId="113"/>
          <ac:spMkLst>
            <pc:docMk/>
            <pc:sldMk cId="3347619229" sldId="281"/>
            <ac:spMk id="2" creationId="{00000000-0000-0000-0000-000000000000}"/>
          </ac:spMkLst>
        </pc:spChg>
        <pc:spChg chg="add del mod">
          <ac:chgData name="vidhya" userId="07ffb9cc3464c4fe" providerId="LiveId" clId="{9212C975-5BCA-43B5-8570-09509EC07DBB}" dt="2022-09-09T14:07:26.174" v="895" actId="21"/>
          <ac:spMkLst>
            <pc:docMk/>
            <pc:sldMk cId="3347619229" sldId="281"/>
            <ac:spMk id="4" creationId="{BBE4FDEA-15A4-A5FC-F5D1-BAD43AA104DB}"/>
          </ac:spMkLst>
        </pc:spChg>
        <pc:graphicFrameChg chg="del">
          <ac:chgData name="vidhya" userId="07ffb9cc3464c4fe" providerId="LiveId" clId="{9212C975-5BCA-43B5-8570-09509EC07DBB}" dt="2022-09-09T14:07:22.036" v="894" actId="21"/>
          <ac:graphicFrameMkLst>
            <pc:docMk/>
            <pc:sldMk cId="3347619229" sldId="281"/>
            <ac:graphicFrameMk id="7" creationId="{00000000-0000-0000-0000-000000000000}"/>
          </ac:graphicFrameMkLst>
        </pc:graphicFrameChg>
        <pc:graphicFrameChg chg="add del mod">
          <ac:chgData name="vidhya" userId="07ffb9cc3464c4fe" providerId="LiveId" clId="{9212C975-5BCA-43B5-8570-09509EC07DBB}" dt="2022-09-09T14:11:09.609" v="921" actId="21"/>
          <ac:graphicFrameMkLst>
            <pc:docMk/>
            <pc:sldMk cId="3347619229" sldId="281"/>
            <ac:graphicFrameMk id="8" creationId="{18BA9520-40D3-3BF7-0B8B-DF6D32C7DD73}"/>
          </ac:graphicFrameMkLst>
        </pc:graphicFrameChg>
        <pc:graphicFrameChg chg="add del mod">
          <ac:chgData name="vidhya" userId="07ffb9cc3464c4fe" providerId="LiveId" clId="{9212C975-5BCA-43B5-8570-09509EC07DBB}" dt="2022-09-09T14:12:44.966" v="926" actId="21"/>
          <ac:graphicFrameMkLst>
            <pc:docMk/>
            <pc:sldMk cId="3347619229" sldId="281"/>
            <ac:graphicFrameMk id="11" creationId="{51A20826-9A4D-E227-0EF9-5F14772A7825}"/>
          </ac:graphicFrameMkLst>
        </pc:graphicFrameChg>
        <pc:graphicFrameChg chg="add mod">
          <ac:chgData name="vidhya" userId="07ffb9cc3464c4fe" providerId="LiveId" clId="{9212C975-5BCA-43B5-8570-09509EC07DBB}" dt="2022-09-09T14:14:43.700" v="946" actId="20577"/>
          <ac:graphicFrameMkLst>
            <pc:docMk/>
            <pc:sldMk cId="3347619229" sldId="281"/>
            <ac:graphicFrameMk id="14" creationId="{4E566D8B-FFC8-9EA9-BB44-88A852EA38B2}"/>
          </ac:graphicFrameMkLst>
        </pc:graphicFrameChg>
      </pc:sldChg>
      <pc:sldChg chg="addSp delSp modSp add del mod ord delAnim modAnim">
        <pc:chgData name="vidhya" userId="07ffb9cc3464c4fe" providerId="LiveId" clId="{9212C975-5BCA-43B5-8570-09509EC07DBB}" dt="2022-09-09T14:23:35.437" v="1048" actId="2696"/>
        <pc:sldMkLst>
          <pc:docMk/>
          <pc:sldMk cId="783675546" sldId="282"/>
        </pc:sldMkLst>
        <pc:spChg chg="del mod">
          <ac:chgData name="vidhya" userId="07ffb9cc3464c4fe" providerId="LiveId" clId="{9212C975-5BCA-43B5-8570-09509EC07DBB}" dt="2022-09-09T14:21:01.281" v="1029" actId="21"/>
          <ac:spMkLst>
            <pc:docMk/>
            <pc:sldMk cId="783675546" sldId="282"/>
            <ac:spMk id="3" creationId="{00000000-0000-0000-0000-000000000000}"/>
          </ac:spMkLst>
        </pc:spChg>
        <pc:spChg chg="add del mod">
          <ac:chgData name="vidhya" userId="07ffb9cc3464c4fe" providerId="LiveId" clId="{9212C975-5BCA-43B5-8570-09509EC07DBB}" dt="2022-09-09T14:21:12.491" v="1031" actId="21"/>
          <ac:spMkLst>
            <pc:docMk/>
            <pc:sldMk cId="783675546" sldId="282"/>
            <ac:spMk id="4" creationId="{E04C5046-3A14-AC77-E7A9-A75E27892C46}"/>
          </ac:spMkLst>
        </pc:spChg>
        <pc:spChg chg="mod">
          <ac:chgData name="vidhya" userId="07ffb9cc3464c4fe" providerId="LiveId" clId="{9212C975-5BCA-43B5-8570-09509EC07DBB}" dt="2022-09-09T14:22:20.911" v="1035" actId="1076"/>
          <ac:spMkLst>
            <pc:docMk/>
            <pc:sldMk cId="783675546" sldId="282"/>
            <ac:spMk id="5" creationId="{8A049416-5BBA-908F-6FAF-C65C1A8FB952}"/>
          </ac:spMkLst>
        </pc:spChg>
        <pc:cxnChg chg="del">
          <ac:chgData name="vidhya" userId="07ffb9cc3464c4fe" providerId="LiveId" clId="{9212C975-5BCA-43B5-8570-09509EC07DBB}" dt="2022-09-09T14:21:07.228" v="1030" actId="21"/>
          <ac:cxnSpMkLst>
            <pc:docMk/>
            <pc:sldMk cId="783675546" sldId="282"/>
            <ac:cxnSpMk id="7" creationId="{EF458ABE-7B3D-FC91-FA3F-CC92039233A0}"/>
          </ac:cxnSpMkLst>
        </pc:cxnChg>
      </pc:sldChg>
      <pc:sldChg chg="delSp modSp add del mod ord delAnim modAnim">
        <pc:chgData name="vidhya" userId="07ffb9cc3464c4fe" providerId="LiveId" clId="{9212C975-5BCA-43B5-8570-09509EC07DBB}" dt="2022-09-09T14:20:01.098" v="998" actId="2696"/>
        <pc:sldMkLst>
          <pc:docMk/>
          <pc:sldMk cId="2425049294" sldId="282"/>
        </pc:sldMkLst>
        <pc:spChg chg="del mod">
          <ac:chgData name="vidhya" userId="07ffb9cc3464c4fe" providerId="LiveId" clId="{9212C975-5BCA-43B5-8570-09509EC07DBB}" dt="2022-09-09T14:17:33.596" v="995" actId="21"/>
          <ac:spMkLst>
            <pc:docMk/>
            <pc:sldMk cId="2425049294" sldId="282"/>
            <ac:spMk id="3" creationId="{00000000-0000-0000-0000-000000000000}"/>
          </ac:spMkLst>
        </pc:spChg>
        <pc:spChg chg="del mod">
          <ac:chgData name="vidhya" userId="07ffb9cc3464c4fe" providerId="LiveId" clId="{9212C975-5BCA-43B5-8570-09509EC07DBB}" dt="2022-09-09T14:17:36.699" v="996" actId="21"/>
          <ac:spMkLst>
            <pc:docMk/>
            <pc:sldMk cId="2425049294" sldId="282"/>
            <ac:spMk id="5" creationId="{8A049416-5BBA-908F-6FAF-C65C1A8FB952}"/>
          </ac:spMkLst>
        </pc:spChg>
        <pc:cxnChg chg="del">
          <ac:chgData name="vidhya" userId="07ffb9cc3464c4fe" providerId="LiveId" clId="{9212C975-5BCA-43B5-8570-09509EC07DBB}" dt="2022-09-09T14:17:40.992" v="997" actId="21"/>
          <ac:cxnSpMkLst>
            <pc:docMk/>
            <pc:sldMk cId="2425049294" sldId="282"/>
            <ac:cxnSpMk id="7" creationId="{EF458ABE-7B3D-FC91-FA3F-CC92039233A0}"/>
          </ac:cxnSpMkLst>
        </pc:cxnChg>
      </pc:sldChg>
      <pc:sldChg chg="new del">
        <pc:chgData name="vidhya" userId="07ffb9cc3464c4fe" providerId="LiveId" clId="{9212C975-5BCA-43B5-8570-09509EC07DBB}" dt="2022-09-09T16:43:30.931" v="1447" actId="2696"/>
        <pc:sldMkLst>
          <pc:docMk/>
          <pc:sldMk cId="2992598750" sldId="282"/>
        </pc:sldMkLst>
      </pc:sldChg>
      <pc:sldChg chg="addSp delSp modSp new mod">
        <pc:chgData name="vidhya" userId="07ffb9cc3464c4fe" providerId="LiveId" clId="{9212C975-5BCA-43B5-8570-09509EC07DBB}" dt="2022-09-09T17:07:56.150" v="1989" actId="21"/>
        <pc:sldMkLst>
          <pc:docMk/>
          <pc:sldMk cId="3671660355" sldId="282"/>
        </pc:sldMkLst>
        <pc:spChg chg="mod">
          <ac:chgData name="vidhya" userId="07ffb9cc3464c4fe" providerId="LiveId" clId="{9212C975-5BCA-43B5-8570-09509EC07DBB}" dt="2022-09-09T17:00:57.724" v="1877" actId="1076"/>
          <ac:spMkLst>
            <pc:docMk/>
            <pc:sldMk cId="3671660355" sldId="282"/>
            <ac:spMk id="2" creationId="{5883BE88-6BFA-4BB8-DAB0-A6361558A84F}"/>
          </ac:spMkLst>
        </pc:spChg>
        <pc:spChg chg="del">
          <ac:chgData name="vidhya" userId="07ffb9cc3464c4fe" providerId="LiveId" clId="{9212C975-5BCA-43B5-8570-09509EC07DBB}" dt="2022-09-09T17:02:02.209" v="1878" actId="21"/>
          <ac:spMkLst>
            <pc:docMk/>
            <pc:sldMk cId="3671660355" sldId="282"/>
            <ac:spMk id="3" creationId="{17D085C4-B130-F3B7-E0B1-06320CD75AC7}"/>
          </ac:spMkLst>
        </pc:spChg>
        <pc:spChg chg="del">
          <ac:chgData name="vidhya" userId="07ffb9cc3464c4fe" providerId="LiveId" clId="{9212C975-5BCA-43B5-8570-09509EC07DBB}" dt="2022-09-09T17:02:08.879" v="1879" actId="21"/>
          <ac:spMkLst>
            <pc:docMk/>
            <pc:sldMk cId="3671660355" sldId="282"/>
            <ac:spMk id="4" creationId="{D4B3102A-6C05-52D2-CD4D-DCBFB3700394}"/>
          </ac:spMkLst>
        </pc:spChg>
        <pc:spChg chg="add del mod">
          <ac:chgData name="vidhya" userId="07ffb9cc3464c4fe" providerId="LiveId" clId="{9212C975-5BCA-43B5-8570-09509EC07DBB}" dt="2022-09-09T17:07:56.150" v="1989" actId="21"/>
          <ac:spMkLst>
            <pc:docMk/>
            <pc:sldMk cId="3671660355" sldId="282"/>
            <ac:spMk id="8" creationId="{BEA73E7D-C9A4-2E50-48B6-67FD2F345122}"/>
          </ac:spMkLst>
        </pc:spChg>
        <pc:graphicFrameChg chg="add mod modGraphic">
          <ac:chgData name="vidhya" userId="07ffb9cc3464c4fe" providerId="LiveId" clId="{9212C975-5BCA-43B5-8570-09509EC07DBB}" dt="2022-09-09T17:06:02.758" v="1980" actId="14100"/>
          <ac:graphicFrameMkLst>
            <pc:docMk/>
            <pc:sldMk cId="3671660355" sldId="282"/>
            <ac:graphicFrameMk id="5" creationId="{B8CAA9FB-AAF0-1859-1FA3-CC7027F66B12}"/>
          </ac:graphicFrameMkLst>
        </pc:graphicFrameChg>
        <pc:picChg chg="add mod">
          <ac:chgData name="vidhya" userId="07ffb9cc3464c4fe" providerId="LiveId" clId="{9212C975-5BCA-43B5-8570-09509EC07DBB}" dt="2022-09-09T17:07:49.175" v="1988" actId="1076"/>
          <ac:picMkLst>
            <pc:docMk/>
            <pc:sldMk cId="3671660355" sldId="282"/>
            <ac:picMk id="7" creationId="{D9516CF0-6F6C-7D33-AEEC-F0745B612AF7}"/>
          </ac:picMkLst>
        </pc:picChg>
      </pc:sldChg>
      <pc:sldMasterChg chg="modTransition modSldLayout">
        <pc:chgData name="vidhya" userId="07ffb9cc3464c4fe" providerId="LiveId" clId="{9212C975-5BCA-43B5-8570-09509EC07DBB}" dt="2022-09-09T16:46:19.618" v="1452"/>
        <pc:sldMasterMkLst>
          <pc:docMk/>
          <pc:sldMasterMk cId="3131431191" sldId="2147483680"/>
        </pc:sldMasterMkLst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2324978547" sldId="2147483681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45714793" sldId="2147483682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2692025808" sldId="2147483683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3639387062" sldId="2147483684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4186372537" sldId="2147483685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3877447559" sldId="2147483686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2124693964" sldId="2147483687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2841952519" sldId="2147483688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1531505887" sldId="2147483689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103625134" sldId="2147483695"/>
          </pc:sldLayoutMkLst>
        </pc:sldLayoutChg>
        <pc:sldLayoutChg chg="modTransition">
          <pc:chgData name="vidhya" userId="07ffb9cc3464c4fe" providerId="LiveId" clId="{9212C975-5BCA-43B5-8570-09509EC07DBB}" dt="2022-09-09T16:46:19.618" v="1452"/>
          <pc:sldLayoutMkLst>
            <pc:docMk/>
            <pc:sldMasterMk cId="3131431191" sldId="2147483680"/>
            <pc:sldLayoutMk cId="289499082" sldId="214748369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xerox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80F-42E3-A051-61E1EEEEF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80F-42E3-A051-61E1EEEEF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80F-42E3-A051-61E1EEEEF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80F-42E3-A051-61E1EEEEF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80F-42E3-A051-61E1EEEEFE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1">
                  <c:v>total submissions</c:v>
                </c:pt>
                <c:pt idx="2">
                  <c:v>total non-submissions</c:v>
                </c:pt>
                <c:pt idx="3">
                  <c:v>submission percentage</c:v>
                </c:pt>
                <c:pt idx="4">
                  <c:v>non-submission percentage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81</c:v>
                </c:pt>
                <c:pt idx="2">
                  <c:v>3</c:v>
                </c:pt>
                <c:pt idx="3" formatCode="0.00">
                  <c:v>96.428571428571431</c:v>
                </c:pt>
                <c:pt idx="4" formatCode="0.00">
                  <c:v>3.5714285714285712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6E-4191-BF74-B9A8EE42D0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80F-42E3-A051-61E1EEEEF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80F-42E3-A051-61E1EEEEF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80F-42E3-A051-61E1EEEEF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80F-42E3-A051-61E1EEEEF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80F-42E3-A051-61E1EEEEFE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1">
                  <c:v>total submissions</c:v>
                </c:pt>
                <c:pt idx="2">
                  <c:v>total non-submissions</c:v>
                </c:pt>
                <c:pt idx="3">
                  <c:v>submission percentage</c:v>
                </c:pt>
                <c:pt idx="4">
                  <c:v>non-submission percentage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81</c:v>
                </c:pt>
                <c:pt idx="2">
                  <c:v>3</c:v>
                </c:pt>
                <c:pt idx="3" formatCode="0.00">
                  <c:v>96.428571428571431</c:v>
                </c:pt>
                <c:pt idx="4" formatCode="0.00">
                  <c:v>3.5714285714285712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6E-4191-BF74-B9A8EE42D0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980F-42E3-A051-61E1EEEEF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980F-42E3-A051-61E1EEEEF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980F-42E3-A051-61E1EEEEF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980F-42E3-A051-61E1EEEEF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980F-42E3-A051-61E1EEEEFE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1">
                  <c:v>total submissions</c:v>
                </c:pt>
                <c:pt idx="2">
                  <c:v>total non-submissions</c:v>
                </c:pt>
                <c:pt idx="3">
                  <c:v>submission percentage</c:v>
                </c:pt>
                <c:pt idx="4">
                  <c:v>non-submission percentage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1">
                  <c:v>3</c:v>
                </c:pt>
                <c:pt idx="2">
                  <c:v>81</c:v>
                </c:pt>
                <c:pt idx="3" formatCode="0.00">
                  <c:v>3.5714285714285712</c:v>
                </c:pt>
                <c:pt idx="4" formatCode="0.00">
                  <c:v>96.428571428571431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6E-4191-BF74-B9A8EE42D0A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9/15/2022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9/15/2022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runner-silhouette-figure-29529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444-music-png-pictu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54799-dance-party-image-download-hd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4450" y="3733800"/>
            <a:ext cx="5257800" cy="1244600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/>
              <a:t>Name: A. Vidhya Sagar Reddy</a:t>
            </a:r>
          </a:p>
          <a:p>
            <a:endParaRPr lang="en-US" sz="8600" dirty="0"/>
          </a:p>
          <a:p>
            <a:r>
              <a:rPr lang="en-US" sz="8600" dirty="0"/>
              <a:t>Sec: H-28 CSE</a:t>
            </a:r>
          </a:p>
          <a:p>
            <a:endParaRPr lang="en-US" sz="8600" dirty="0"/>
          </a:p>
          <a:p>
            <a:endParaRPr lang="en-US" dirty="0"/>
          </a:p>
          <a:p>
            <a:r>
              <a:rPr lang="en-US" sz="11200" dirty="0"/>
              <a:t>Reg no: 2200030817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049416-5BBA-908F-6FAF-C65C1A8F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7750" y="2819400"/>
            <a:ext cx="8153400" cy="2895597"/>
          </a:xfrm>
        </p:spPr>
        <p:txBody>
          <a:bodyPr>
            <a:normAutofit fontScale="90000"/>
          </a:bodyPr>
          <a:lstStyle/>
          <a:p>
            <a:r>
              <a:rPr lang="en-US" sz="10700" b="1" dirty="0"/>
              <a:t>S</a:t>
            </a:r>
            <a:r>
              <a:rPr lang="en-US" sz="9800" b="1" dirty="0"/>
              <a:t>T</a:t>
            </a:r>
            <a:r>
              <a:rPr lang="en-US" sz="8900" b="1" dirty="0"/>
              <a:t>U</a:t>
            </a:r>
            <a:r>
              <a:rPr lang="en-US" sz="8000" b="1" dirty="0"/>
              <a:t>D</a:t>
            </a:r>
            <a:r>
              <a:rPr lang="en-US" sz="7300" b="1" dirty="0"/>
              <a:t>E</a:t>
            </a:r>
            <a:r>
              <a:rPr lang="en-US" sz="6700" b="1" dirty="0"/>
              <a:t>N</a:t>
            </a:r>
            <a:r>
              <a:rPr lang="en-US" sz="6000" b="1" dirty="0"/>
              <a:t>T</a:t>
            </a:r>
            <a:r>
              <a:rPr lang="en-US" dirty="0"/>
              <a:t> </a:t>
            </a:r>
            <a:r>
              <a:rPr lang="en-US" sz="6000" b="1" dirty="0"/>
              <a:t>D</a:t>
            </a:r>
            <a:r>
              <a:rPr lang="en-US" sz="6700" b="1" dirty="0"/>
              <a:t>E</a:t>
            </a:r>
            <a:r>
              <a:rPr lang="en-US" sz="7300" b="1" dirty="0"/>
              <a:t>T</a:t>
            </a:r>
            <a:r>
              <a:rPr lang="en-US" sz="8000" b="1" dirty="0"/>
              <a:t>A</a:t>
            </a:r>
            <a:r>
              <a:rPr lang="en-US" sz="8900" b="1" dirty="0"/>
              <a:t>I</a:t>
            </a:r>
            <a:r>
              <a:rPr lang="en-US" sz="9800" b="1" dirty="0"/>
              <a:t>L</a:t>
            </a:r>
            <a:r>
              <a:rPr lang="en-US" sz="10700" b="1" dirty="0"/>
              <a:t>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58ABE-7B3D-FC91-FA3F-CC92039233A0}"/>
              </a:ext>
            </a:extLst>
          </p:cNvPr>
          <p:cNvCxnSpPr>
            <a:cxnSpLocks/>
          </p:cNvCxnSpPr>
          <p:nvPr/>
        </p:nvCxnSpPr>
        <p:spPr>
          <a:xfrm>
            <a:off x="3427412" y="3513771"/>
            <a:ext cx="8153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422400"/>
            <a:ext cx="8229600" cy="2844800"/>
          </a:xfrm>
        </p:spPr>
        <p:txBody>
          <a:bodyPr>
            <a:normAutofit/>
          </a:bodyPr>
          <a:lstStyle/>
          <a:p>
            <a:r>
              <a:rPr lang="en-US" sz="6600" dirty="0"/>
              <a:t>INTRODUCTION: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7612" y="1701800"/>
            <a:ext cx="6858000" cy="4699000"/>
          </a:xfrm>
        </p:spPr>
        <p:txBody>
          <a:bodyPr/>
          <a:lstStyle/>
          <a:p>
            <a:r>
              <a:rPr lang="en-US" sz="3600" dirty="0"/>
              <a:t>In this presentation we are going to see the information of xerox copies, originals, online forms submitted and non-submitted in the form of table and pie chart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29282-45BA-E5A0-A2F5-F9CEAFF45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15438" y="5684520"/>
            <a:ext cx="1273387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819400"/>
            <a:ext cx="8839200" cy="2819400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 Xerox copies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Original certificates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Online forms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570706"/>
            <a:ext cx="8534400" cy="1296987"/>
          </a:xfrm>
        </p:spPr>
        <p:txBody>
          <a:bodyPr>
            <a:noAutofit/>
          </a:bodyPr>
          <a:lstStyle/>
          <a:p>
            <a:r>
              <a:rPr lang="en-US" sz="8800" b="1" dirty="0"/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60" y="-228600"/>
            <a:ext cx="11377903" cy="1397000"/>
          </a:xfrm>
        </p:spPr>
        <p:txBody>
          <a:bodyPr/>
          <a:lstStyle/>
          <a:p>
            <a:r>
              <a:rPr lang="en-US" b="1" dirty="0">
                <a:highlight>
                  <a:srgbClr val="808080"/>
                </a:highlight>
                <a:latin typeface="Bahnschrift" panose="020B0502040204020203" pitchFamily="34" charset="0"/>
              </a:rPr>
              <a:t>TOTAL SUBMISSIONS &amp; NON SUBMISSIONS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C41BF68-B8A0-32B6-515A-2BF09F06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19970"/>
              </p:ext>
            </p:extLst>
          </p:nvPr>
        </p:nvGraphicFramePr>
        <p:xfrm>
          <a:off x="1522412" y="1676400"/>
          <a:ext cx="9525000" cy="3505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572350386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28764356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940343964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98487427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7101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/>
                        <a:t>SUBMITED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482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/>
                        <a:t>NON-SUBMITED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2889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/>
                        <a:t>PERCENTAGE OF SUBMITED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2772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/>
                        <a:t>PERCENTAGE OF NON SUBMITED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3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BE88-6BFA-4BB8-DAB0-A6361558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2" y="-228600"/>
            <a:ext cx="541020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sz="4800" b="1" dirty="0">
                <a:solidFill>
                  <a:srgbClr val="FF0000"/>
                </a:solidFill>
              </a:rPr>
              <a:t>ttendance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CAA9FB-AAF0-1859-1FA3-CC7027F66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78942"/>
              </p:ext>
            </p:extLst>
          </p:nvPr>
        </p:nvGraphicFramePr>
        <p:xfrm>
          <a:off x="2132012" y="1752600"/>
          <a:ext cx="8125884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57517492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8211699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69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Total present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344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Total absent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73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Present percentage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986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Absent percentage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093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9516CF0-6F6C-7D33-AEEC-F0745B612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242" y="4654952"/>
            <a:ext cx="2754482" cy="22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-381000"/>
            <a:ext cx="13181012" cy="1397000"/>
          </a:xfrm>
        </p:spPr>
        <p:txBody>
          <a:bodyPr>
            <a:normAutofit/>
          </a:bodyPr>
          <a:lstStyle/>
          <a:p>
            <a:r>
              <a:rPr lang="en-US" sz="3600" b="1" dirty="0"/>
              <a:t>PIE CHART FOR TOTAL SUBMITTED AND NON-SUBMITTED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E566D8B-FFC8-9EA9-BB44-88A852EA3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08574"/>
              </p:ext>
            </p:extLst>
          </p:nvPr>
        </p:nvGraphicFramePr>
        <p:xfrm>
          <a:off x="2031471" y="1447800"/>
          <a:ext cx="7720541" cy="4689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304800"/>
            <a:ext cx="7313295" cy="7620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SUMMARY</a:t>
            </a:r>
            <a:r>
              <a:rPr lang="en-US" sz="4400" dirty="0"/>
              <a:t>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4012" y="1447800"/>
            <a:ext cx="7313295" cy="3429000"/>
          </a:xfrm>
        </p:spPr>
        <p:txBody>
          <a:bodyPr>
            <a:normAutofit/>
          </a:bodyPr>
          <a:lstStyle/>
          <a:p>
            <a:r>
              <a:rPr lang="en-US" sz="3200" dirty="0"/>
              <a:t>In this presentation we finally conclude that mostly every student submitted the documents and also every one is regular to the class the avg  attendance percentage is so good.</a:t>
            </a:r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055" y="2438400"/>
            <a:ext cx="9145263" cy="1552065"/>
          </a:xfrm>
        </p:spPr>
        <p:txBody>
          <a:bodyPr>
            <a:normAutofit/>
          </a:bodyPr>
          <a:lstStyle/>
          <a:p>
            <a:r>
              <a:rPr lang="en-US" sz="9600" b="1" dirty="0"/>
              <a:t>THANK</a:t>
            </a:r>
            <a:r>
              <a:rPr lang="en-US" sz="9600" dirty="0"/>
              <a:t> </a:t>
            </a:r>
            <a:r>
              <a:rPr lang="en-US" sz="9600" b="1" dirty="0"/>
              <a:t>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8A58F-53F7-24C3-95AF-B385D202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8691" y="3581400"/>
            <a:ext cx="7675909" cy="37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152</Words>
  <Application>Microsoft Office PowerPoint</Application>
  <PresentationFormat>Custom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</vt:lpstr>
      <vt:lpstr>Century Gothic</vt:lpstr>
      <vt:lpstr>Wingdings</vt:lpstr>
      <vt:lpstr>Books 16x9</vt:lpstr>
      <vt:lpstr>STUDENT DETAILS   </vt:lpstr>
      <vt:lpstr>INTRODUCTION:</vt:lpstr>
      <vt:lpstr> Xerox copies  Original certificates  Online forms   </vt:lpstr>
      <vt:lpstr>TOTAL SUBMISSIONS &amp; NON SUBMISSIONS</vt:lpstr>
      <vt:lpstr>Attendance:</vt:lpstr>
      <vt:lpstr>PIE CHART FOR TOTAL SUBMITTED AND NON-SUBMITTED</vt:lpstr>
      <vt:lpstr>SUMMARY: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   </dc:title>
  <dc:creator>vidhya</dc:creator>
  <cp:lastModifiedBy>vidhya</cp:lastModifiedBy>
  <cp:revision>1</cp:revision>
  <dcterms:created xsi:type="dcterms:W3CDTF">2022-09-09T12:57:05Z</dcterms:created>
  <dcterms:modified xsi:type="dcterms:W3CDTF">2022-09-15T12:24:48Z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