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3" r:id="rId5"/>
    <p:sldId id="272" r:id="rId6"/>
    <p:sldId id="271" r:id="rId7"/>
    <p:sldId id="274" r:id="rId8"/>
    <p:sldId id="266" r:id="rId9"/>
    <p:sldId id="267" r:id="rId10"/>
    <p:sldId id="268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Radhakrishna" initials="KR" lastIdx="1" clrIdx="0">
    <p:extLst>
      <p:ext uri="{19B8F6BF-5375-455C-9EA6-DF929625EA0E}">
        <p15:presenceInfo xmlns:p15="http://schemas.microsoft.com/office/powerpoint/2012/main" userId="d7ae714a9eff7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33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EC6B8-B911-4E69-A3AF-776EAB4DE9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B958F4-59E6-4FF9-BE9B-D75CBBBF5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Introduction</a:t>
          </a:r>
          <a:endParaRPr lang="en-US"/>
        </a:p>
      </dgm:t>
    </dgm:pt>
    <dgm:pt modelId="{79BE079C-5212-4FA0-876D-274A5A2C3035}" type="parTrans" cxnId="{08A29161-1F85-4F66-B1EB-140A1A0B987E}">
      <dgm:prSet/>
      <dgm:spPr/>
      <dgm:t>
        <a:bodyPr/>
        <a:lstStyle/>
        <a:p>
          <a:endParaRPr lang="en-US"/>
        </a:p>
      </dgm:t>
    </dgm:pt>
    <dgm:pt modelId="{F8039A34-8165-45EB-9AAD-FFB4DC17C88D}" type="sibTrans" cxnId="{08A29161-1F85-4F66-B1EB-140A1A0B987E}">
      <dgm:prSet/>
      <dgm:spPr/>
      <dgm:t>
        <a:bodyPr/>
        <a:lstStyle/>
        <a:p>
          <a:endParaRPr lang="en-US"/>
        </a:p>
      </dgm:t>
    </dgm:pt>
    <dgm:pt modelId="{E2484B0E-C491-4ADF-9442-08998E23D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Demo</a:t>
          </a:r>
          <a:endParaRPr lang="en-US"/>
        </a:p>
      </dgm:t>
    </dgm:pt>
    <dgm:pt modelId="{522B42FC-5BDA-402D-A0D1-8A56F03C1883}" type="parTrans" cxnId="{EFBDAD3B-AECD-4AAA-942F-BF70E8CDD685}">
      <dgm:prSet/>
      <dgm:spPr/>
      <dgm:t>
        <a:bodyPr/>
        <a:lstStyle/>
        <a:p>
          <a:endParaRPr lang="en-US"/>
        </a:p>
      </dgm:t>
    </dgm:pt>
    <dgm:pt modelId="{5BAA0EC7-8541-4569-9964-83373A96B637}" type="sibTrans" cxnId="{EFBDAD3B-AECD-4AAA-942F-BF70E8CDD685}">
      <dgm:prSet/>
      <dgm:spPr/>
      <dgm:t>
        <a:bodyPr/>
        <a:lstStyle/>
        <a:p>
          <a:endParaRPr lang="en-US"/>
        </a:p>
      </dgm:t>
    </dgm:pt>
    <dgm:pt modelId="{D21C7873-C6EA-41AA-B66F-8E2876AC8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Strengths</a:t>
          </a:r>
          <a:endParaRPr lang="en-US"/>
        </a:p>
      </dgm:t>
    </dgm:pt>
    <dgm:pt modelId="{0339DAAD-DE6D-424A-BFD0-008EDC35F61F}" type="parTrans" cxnId="{737FCDE5-4319-415E-AA2D-DE09030785EA}">
      <dgm:prSet/>
      <dgm:spPr/>
      <dgm:t>
        <a:bodyPr/>
        <a:lstStyle/>
        <a:p>
          <a:endParaRPr lang="en-US"/>
        </a:p>
      </dgm:t>
    </dgm:pt>
    <dgm:pt modelId="{49F5180B-0338-4DEB-BDE1-5AE1FBE46497}" type="sibTrans" cxnId="{737FCDE5-4319-415E-AA2D-DE09030785EA}">
      <dgm:prSet/>
      <dgm:spPr/>
      <dgm:t>
        <a:bodyPr/>
        <a:lstStyle/>
        <a:p>
          <a:endParaRPr lang="en-US"/>
        </a:p>
      </dgm:t>
    </dgm:pt>
    <dgm:pt modelId="{96FC1BFD-43EF-4230-A022-51E837AA5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Weakness</a:t>
          </a:r>
          <a:endParaRPr lang="en-US"/>
        </a:p>
      </dgm:t>
    </dgm:pt>
    <dgm:pt modelId="{B16155F9-040E-47F1-9139-2512A95770D5}" type="parTrans" cxnId="{91421A95-10B7-4147-9783-C846437D3619}">
      <dgm:prSet/>
      <dgm:spPr/>
      <dgm:t>
        <a:bodyPr/>
        <a:lstStyle/>
        <a:p>
          <a:endParaRPr lang="en-US"/>
        </a:p>
      </dgm:t>
    </dgm:pt>
    <dgm:pt modelId="{777A450F-AB0D-489D-BAE0-264A56F34904}" type="sibTrans" cxnId="{91421A95-10B7-4147-9783-C846437D3619}">
      <dgm:prSet/>
      <dgm:spPr/>
      <dgm:t>
        <a:bodyPr/>
        <a:lstStyle/>
        <a:p>
          <a:endParaRPr lang="en-US"/>
        </a:p>
      </dgm:t>
    </dgm:pt>
    <dgm:pt modelId="{892FE87E-265F-48E7-8C10-8330B5A71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Conclusion</a:t>
          </a:r>
          <a:endParaRPr lang="en-US"/>
        </a:p>
      </dgm:t>
    </dgm:pt>
    <dgm:pt modelId="{BB1B674A-F68E-4EF8-8015-EFC1C52818BA}" type="parTrans" cxnId="{BFF4D225-655D-462E-AC1E-B6CAA77162E8}">
      <dgm:prSet/>
      <dgm:spPr/>
      <dgm:t>
        <a:bodyPr/>
        <a:lstStyle/>
        <a:p>
          <a:endParaRPr lang="en-US"/>
        </a:p>
      </dgm:t>
    </dgm:pt>
    <dgm:pt modelId="{BAB0B936-162D-45EC-9F7F-C4DFA7DFD568}" type="sibTrans" cxnId="{BFF4D225-655D-462E-AC1E-B6CAA77162E8}">
      <dgm:prSet/>
      <dgm:spPr/>
      <dgm:t>
        <a:bodyPr/>
        <a:lstStyle/>
        <a:p>
          <a:endParaRPr lang="en-US"/>
        </a:p>
      </dgm:t>
    </dgm:pt>
    <dgm:pt modelId="{91E3018A-8517-42D8-870E-95373856D8DA}" type="pres">
      <dgm:prSet presAssocID="{D00EC6B8-B911-4E69-A3AF-776EAB4DE92B}" presName="root" presStyleCnt="0">
        <dgm:presLayoutVars>
          <dgm:dir/>
          <dgm:resizeHandles val="exact"/>
        </dgm:presLayoutVars>
      </dgm:prSet>
      <dgm:spPr/>
    </dgm:pt>
    <dgm:pt modelId="{913DD60D-CC10-4E06-A4CE-40EAA4D62AAA}" type="pres">
      <dgm:prSet presAssocID="{02B958F4-59E6-4FF9-BE9B-D75CBBBF5782}" presName="compNode" presStyleCnt="0"/>
      <dgm:spPr/>
    </dgm:pt>
    <dgm:pt modelId="{5D2A6006-9303-4291-AD80-2D5212FCDF67}" type="pres">
      <dgm:prSet presAssocID="{02B958F4-59E6-4FF9-BE9B-D75CBBBF57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4C7DE9-CFB8-4791-BB1F-6BE78993C38D}" type="pres">
      <dgm:prSet presAssocID="{02B958F4-59E6-4FF9-BE9B-D75CBBBF5782}" presName="spaceRect" presStyleCnt="0"/>
      <dgm:spPr/>
    </dgm:pt>
    <dgm:pt modelId="{2EA87003-A94A-467E-B1AF-6E3B66FE03A5}" type="pres">
      <dgm:prSet presAssocID="{02B958F4-59E6-4FF9-BE9B-D75CBBBF5782}" presName="textRect" presStyleLbl="revTx" presStyleIdx="0" presStyleCnt="5">
        <dgm:presLayoutVars>
          <dgm:chMax val="1"/>
          <dgm:chPref val="1"/>
        </dgm:presLayoutVars>
      </dgm:prSet>
      <dgm:spPr/>
    </dgm:pt>
    <dgm:pt modelId="{E4A6AF96-9E31-4B23-9F10-11219E1B0974}" type="pres">
      <dgm:prSet presAssocID="{F8039A34-8165-45EB-9AAD-FFB4DC17C88D}" presName="sibTrans" presStyleCnt="0"/>
      <dgm:spPr/>
    </dgm:pt>
    <dgm:pt modelId="{DBDB5819-C73E-475B-8CDB-672012F8CDC5}" type="pres">
      <dgm:prSet presAssocID="{E2484B0E-C491-4ADF-9442-08998E23DF06}" presName="compNode" presStyleCnt="0"/>
      <dgm:spPr/>
    </dgm:pt>
    <dgm:pt modelId="{79D2E5DE-0602-4684-81B4-058C7B5D2E26}" type="pres">
      <dgm:prSet presAssocID="{E2484B0E-C491-4ADF-9442-08998E23DF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1AC4149-DB31-4C7F-AD48-D8917969D6C9}" type="pres">
      <dgm:prSet presAssocID="{E2484B0E-C491-4ADF-9442-08998E23DF06}" presName="spaceRect" presStyleCnt="0"/>
      <dgm:spPr/>
    </dgm:pt>
    <dgm:pt modelId="{6DD82312-FD8A-4A33-9E11-CBAE558B98AE}" type="pres">
      <dgm:prSet presAssocID="{E2484B0E-C491-4ADF-9442-08998E23DF06}" presName="textRect" presStyleLbl="revTx" presStyleIdx="1" presStyleCnt="5">
        <dgm:presLayoutVars>
          <dgm:chMax val="1"/>
          <dgm:chPref val="1"/>
        </dgm:presLayoutVars>
      </dgm:prSet>
      <dgm:spPr/>
    </dgm:pt>
    <dgm:pt modelId="{C15DD01C-3581-4C90-879F-11B986FF165C}" type="pres">
      <dgm:prSet presAssocID="{5BAA0EC7-8541-4569-9964-83373A96B637}" presName="sibTrans" presStyleCnt="0"/>
      <dgm:spPr/>
    </dgm:pt>
    <dgm:pt modelId="{0096B5D8-3E5D-4758-B1A6-E9E3A44A5A04}" type="pres">
      <dgm:prSet presAssocID="{D21C7873-C6EA-41AA-B66F-8E2876AC80CF}" presName="compNode" presStyleCnt="0"/>
      <dgm:spPr/>
    </dgm:pt>
    <dgm:pt modelId="{BA739F81-0E2C-4F02-B834-DBF070F352CD}" type="pres">
      <dgm:prSet presAssocID="{D21C7873-C6EA-41AA-B66F-8E2876AC80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B8FBE64F-CCE5-4883-ABB1-C8675F761B4B}" type="pres">
      <dgm:prSet presAssocID="{D21C7873-C6EA-41AA-B66F-8E2876AC80CF}" presName="spaceRect" presStyleCnt="0"/>
      <dgm:spPr/>
    </dgm:pt>
    <dgm:pt modelId="{4C60F159-B68A-4B64-99E0-FB43A0BDE9DD}" type="pres">
      <dgm:prSet presAssocID="{D21C7873-C6EA-41AA-B66F-8E2876AC80CF}" presName="textRect" presStyleLbl="revTx" presStyleIdx="2" presStyleCnt="5">
        <dgm:presLayoutVars>
          <dgm:chMax val="1"/>
          <dgm:chPref val="1"/>
        </dgm:presLayoutVars>
      </dgm:prSet>
      <dgm:spPr/>
    </dgm:pt>
    <dgm:pt modelId="{D03EE160-92E4-46DE-BF28-B96C2C5D60C5}" type="pres">
      <dgm:prSet presAssocID="{49F5180B-0338-4DEB-BDE1-5AE1FBE46497}" presName="sibTrans" presStyleCnt="0"/>
      <dgm:spPr/>
    </dgm:pt>
    <dgm:pt modelId="{862A7155-18AE-4158-9687-34D542B9DBA6}" type="pres">
      <dgm:prSet presAssocID="{96FC1BFD-43EF-4230-A022-51E837AA5FF3}" presName="compNode" presStyleCnt="0"/>
      <dgm:spPr/>
    </dgm:pt>
    <dgm:pt modelId="{114922BB-4081-49D3-B89C-C1BCD804FA8E}" type="pres">
      <dgm:prSet presAssocID="{96FC1BFD-43EF-4230-A022-51E837AA5F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488DA68-BFF3-4764-962C-B5C6BDF7A11C}" type="pres">
      <dgm:prSet presAssocID="{96FC1BFD-43EF-4230-A022-51E837AA5FF3}" presName="spaceRect" presStyleCnt="0"/>
      <dgm:spPr/>
    </dgm:pt>
    <dgm:pt modelId="{5C9B68F3-67DB-40D9-A96C-18EEA8048686}" type="pres">
      <dgm:prSet presAssocID="{96FC1BFD-43EF-4230-A022-51E837AA5FF3}" presName="textRect" presStyleLbl="revTx" presStyleIdx="3" presStyleCnt="5">
        <dgm:presLayoutVars>
          <dgm:chMax val="1"/>
          <dgm:chPref val="1"/>
        </dgm:presLayoutVars>
      </dgm:prSet>
      <dgm:spPr/>
    </dgm:pt>
    <dgm:pt modelId="{9575D83A-3806-46E5-85D6-885372476202}" type="pres">
      <dgm:prSet presAssocID="{777A450F-AB0D-489D-BAE0-264A56F34904}" presName="sibTrans" presStyleCnt="0"/>
      <dgm:spPr/>
    </dgm:pt>
    <dgm:pt modelId="{63C01F14-E145-4A4F-B490-4E6CA01ECDDB}" type="pres">
      <dgm:prSet presAssocID="{892FE87E-265F-48E7-8C10-8330B5A7140E}" presName="compNode" presStyleCnt="0"/>
      <dgm:spPr/>
    </dgm:pt>
    <dgm:pt modelId="{E59ED1F1-9BEA-4CC5-B5B9-0421694BF70D}" type="pres">
      <dgm:prSet presAssocID="{892FE87E-265F-48E7-8C10-8330B5A714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73E07E8-73D0-450E-9D3D-EBDA459B5859}" type="pres">
      <dgm:prSet presAssocID="{892FE87E-265F-48E7-8C10-8330B5A7140E}" presName="spaceRect" presStyleCnt="0"/>
      <dgm:spPr/>
    </dgm:pt>
    <dgm:pt modelId="{F31C80AB-AA61-413E-8B7A-6B9DF0F28EB3}" type="pres">
      <dgm:prSet presAssocID="{892FE87E-265F-48E7-8C10-8330B5A714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E89D509-2382-4D2F-B142-DE17713815E0}" type="presOf" srcId="{02B958F4-59E6-4FF9-BE9B-D75CBBBF5782}" destId="{2EA87003-A94A-467E-B1AF-6E3B66FE03A5}" srcOrd="0" destOrd="0" presId="urn:microsoft.com/office/officeart/2018/2/layout/IconLabelList"/>
    <dgm:cxn modelId="{8B34850B-0608-4DCC-B5B3-6DD624E528A2}" type="presOf" srcId="{892FE87E-265F-48E7-8C10-8330B5A7140E}" destId="{F31C80AB-AA61-413E-8B7A-6B9DF0F28EB3}" srcOrd="0" destOrd="0" presId="urn:microsoft.com/office/officeart/2018/2/layout/IconLabelList"/>
    <dgm:cxn modelId="{BEBBA312-C426-4D84-9B55-078AC78EF38B}" type="presOf" srcId="{D21C7873-C6EA-41AA-B66F-8E2876AC80CF}" destId="{4C60F159-B68A-4B64-99E0-FB43A0BDE9DD}" srcOrd="0" destOrd="0" presId="urn:microsoft.com/office/officeart/2018/2/layout/IconLabelList"/>
    <dgm:cxn modelId="{BFF4D225-655D-462E-AC1E-B6CAA77162E8}" srcId="{D00EC6B8-B911-4E69-A3AF-776EAB4DE92B}" destId="{892FE87E-265F-48E7-8C10-8330B5A7140E}" srcOrd="4" destOrd="0" parTransId="{BB1B674A-F68E-4EF8-8015-EFC1C52818BA}" sibTransId="{BAB0B936-162D-45EC-9F7F-C4DFA7DFD568}"/>
    <dgm:cxn modelId="{EFBDAD3B-AECD-4AAA-942F-BF70E8CDD685}" srcId="{D00EC6B8-B911-4E69-A3AF-776EAB4DE92B}" destId="{E2484B0E-C491-4ADF-9442-08998E23DF06}" srcOrd="1" destOrd="0" parTransId="{522B42FC-5BDA-402D-A0D1-8A56F03C1883}" sibTransId="{5BAA0EC7-8541-4569-9964-83373A96B637}"/>
    <dgm:cxn modelId="{08A29161-1F85-4F66-B1EB-140A1A0B987E}" srcId="{D00EC6B8-B911-4E69-A3AF-776EAB4DE92B}" destId="{02B958F4-59E6-4FF9-BE9B-D75CBBBF5782}" srcOrd="0" destOrd="0" parTransId="{79BE079C-5212-4FA0-876D-274A5A2C3035}" sibTransId="{F8039A34-8165-45EB-9AAD-FFB4DC17C88D}"/>
    <dgm:cxn modelId="{F548A986-B6AB-47BD-80ED-70BC0D6E3A5F}" type="presOf" srcId="{D00EC6B8-B911-4E69-A3AF-776EAB4DE92B}" destId="{91E3018A-8517-42D8-870E-95373856D8DA}" srcOrd="0" destOrd="0" presId="urn:microsoft.com/office/officeart/2018/2/layout/IconLabelList"/>
    <dgm:cxn modelId="{91421A95-10B7-4147-9783-C846437D3619}" srcId="{D00EC6B8-B911-4E69-A3AF-776EAB4DE92B}" destId="{96FC1BFD-43EF-4230-A022-51E837AA5FF3}" srcOrd="3" destOrd="0" parTransId="{B16155F9-040E-47F1-9139-2512A95770D5}" sibTransId="{777A450F-AB0D-489D-BAE0-264A56F34904}"/>
    <dgm:cxn modelId="{737FCDE5-4319-415E-AA2D-DE09030785EA}" srcId="{D00EC6B8-B911-4E69-A3AF-776EAB4DE92B}" destId="{D21C7873-C6EA-41AA-B66F-8E2876AC80CF}" srcOrd="2" destOrd="0" parTransId="{0339DAAD-DE6D-424A-BFD0-008EDC35F61F}" sibTransId="{49F5180B-0338-4DEB-BDE1-5AE1FBE46497}"/>
    <dgm:cxn modelId="{3B93DCE9-7061-4AA3-BBEE-7D9BB67CEAC2}" type="presOf" srcId="{96FC1BFD-43EF-4230-A022-51E837AA5FF3}" destId="{5C9B68F3-67DB-40D9-A96C-18EEA8048686}" srcOrd="0" destOrd="0" presId="urn:microsoft.com/office/officeart/2018/2/layout/IconLabelList"/>
    <dgm:cxn modelId="{0D8927FC-00FF-403D-955B-D2120047C09C}" type="presOf" srcId="{E2484B0E-C491-4ADF-9442-08998E23DF06}" destId="{6DD82312-FD8A-4A33-9E11-CBAE558B98AE}" srcOrd="0" destOrd="0" presId="urn:microsoft.com/office/officeart/2018/2/layout/IconLabelList"/>
    <dgm:cxn modelId="{7D2268D1-A095-4ABE-8E81-3FAE7B542F65}" type="presParOf" srcId="{91E3018A-8517-42D8-870E-95373856D8DA}" destId="{913DD60D-CC10-4E06-A4CE-40EAA4D62AAA}" srcOrd="0" destOrd="0" presId="urn:microsoft.com/office/officeart/2018/2/layout/IconLabelList"/>
    <dgm:cxn modelId="{2C280760-A1C8-4017-9661-CA1D833FCDEE}" type="presParOf" srcId="{913DD60D-CC10-4E06-A4CE-40EAA4D62AAA}" destId="{5D2A6006-9303-4291-AD80-2D5212FCDF67}" srcOrd="0" destOrd="0" presId="urn:microsoft.com/office/officeart/2018/2/layout/IconLabelList"/>
    <dgm:cxn modelId="{B47C0174-C68C-4D27-BA9F-F4AE020C3FEF}" type="presParOf" srcId="{913DD60D-CC10-4E06-A4CE-40EAA4D62AAA}" destId="{994C7DE9-CFB8-4791-BB1F-6BE78993C38D}" srcOrd="1" destOrd="0" presId="urn:microsoft.com/office/officeart/2018/2/layout/IconLabelList"/>
    <dgm:cxn modelId="{5075CF91-477A-41D4-AE33-4C2BF8CDEA30}" type="presParOf" srcId="{913DD60D-CC10-4E06-A4CE-40EAA4D62AAA}" destId="{2EA87003-A94A-467E-B1AF-6E3B66FE03A5}" srcOrd="2" destOrd="0" presId="urn:microsoft.com/office/officeart/2018/2/layout/IconLabelList"/>
    <dgm:cxn modelId="{6FABFD25-56E8-4E03-82BF-4E289DEDA785}" type="presParOf" srcId="{91E3018A-8517-42D8-870E-95373856D8DA}" destId="{E4A6AF96-9E31-4B23-9F10-11219E1B0974}" srcOrd="1" destOrd="0" presId="urn:microsoft.com/office/officeart/2018/2/layout/IconLabelList"/>
    <dgm:cxn modelId="{1B42873F-9ABA-444B-B4B8-A5FC298AC8FF}" type="presParOf" srcId="{91E3018A-8517-42D8-870E-95373856D8DA}" destId="{DBDB5819-C73E-475B-8CDB-672012F8CDC5}" srcOrd="2" destOrd="0" presId="urn:microsoft.com/office/officeart/2018/2/layout/IconLabelList"/>
    <dgm:cxn modelId="{97860090-2B87-4324-8D14-DA1F94C8D6CB}" type="presParOf" srcId="{DBDB5819-C73E-475B-8CDB-672012F8CDC5}" destId="{79D2E5DE-0602-4684-81B4-058C7B5D2E26}" srcOrd="0" destOrd="0" presId="urn:microsoft.com/office/officeart/2018/2/layout/IconLabelList"/>
    <dgm:cxn modelId="{5CB39D68-F94C-4B82-8686-7356CF280782}" type="presParOf" srcId="{DBDB5819-C73E-475B-8CDB-672012F8CDC5}" destId="{51AC4149-DB31-4C7F-AD48-D8917969D6C9}" srcOrd="1" destOrd="0" presId="urn:microsoft.com/office/officeart/2018/2/layout/IconLabelList"/>
    <dgm:cxn modelId="{98A6030C-6FAC-4B15-9F81-E3026F89D707}" type="presParOf" srcId="{DBDB5819-C73E-475B-8CDB-672012F8CDC5}" destId="{6DD82312-FD8A-4A33-9E11-CBAE558B98AE}" srcOrd="2" destOrd="0" presId="urn:microsoft.com/office/officeart/2018/2/layout/IconLabelList"/>
    <dgm:cxn modelId="{75102C41-0EE1-4F30-B90D-68056294925E}" type="presParOf" srcId="{91E3018A-8517-42D8-870E-95373856D8DA}" destId="{C15DD01C-3581-4C90-879F-11B986FF165C}" srcOrd="3" destOrd="0" presId="urn:microsoft.com/office/officeart/2018/2/layout/IconLabelList"/>
    <dgm:cxn modelId="{1BF975E2-E16C-49E3-890B-BDA148176948}" type="presParOf" srcId="{91E3018A-8517-42D8-870E-95373856D8DA}" destId="{0096B5D8-3E5D-4758-B1A6-E9E3A44A5A04}" srcOrd="4" destOrd="0" presId="urn:microsoft.com/office/officeart/2018/2/layout/IconLabelList"/>
    <dgm:cxn modelId="{A2E8AB9C-896D-4D7E-9B1C-F9D5FDEE1DA1}" type="presParOf" srcId="{0096B5D8-3E5D-4758-B1A6-E9E3A44A5A04}" destId="{BA739F81-0E2C-4F02-B834-DBF070F352CD}" srcOrd="0" destOrd="0" presId="urn:microsoft.com/office/officeart/2018/2/layout/IconLabelList"/>
    <dgm:cxn modelId="{CBF7A63D-60AC-4D8E-A839-409549C1FB9E}" type="presParOf" srcId="{0096B5D8-3E5D-4758-B1A6-E9E3A44A5A04}" destId="{B8FBE64F-CCE5-4883-ABB1-C8675F761B4B}" srcOrd="1" destOrd="0" presId="urn:microsoft.com/office/officeart/2018/2/layout/IconLabelList"/>
    <dgm:cxn modelId="{FFB14F86-F330-4204-A6CB-1165D19D6FA2}" type="presParOf" srcId="{0096B5D8-3E5D-4758-B1A6-E9E3A44A5A04}" destId="{4C60F159-B68A-4B64-99E0-FB43A0BDE9DD}" srcOrd="2" destOrd="0" presId="urn:microsoft.com/office/officeart/2018/2/layout/IconLabelList"/>
    <dgm:cxn modelId="{1AC9D811-5655-4D81-85A3-69FE0C2B67ED}" type="presParOf" srcId="{91E3018A-8517-42D8-870E-95373856D8DA}" destId="{D03EE160-92E4-46DE-BF28-B96C2C5D60C5}" srcOrd="5" destOrd="0" presId="urn:microsoft.com/office/officeart/2018/2/layout/IconLabelList"/>
    <dgm:cxn modelId="{5097B452-162A-4634-93E9-0520B8A6155E}" type="presParOf" srcId="{91E3018A-8517-42D8-870E-95373856D8DA}" destId="{862A7155-18AE-4158-9687-34D542B9DBA6}" srcOrd="6" destOrd="0" presId="urn:microsoft.com/office/officeart/2018/2/layout/IconLabelList"/>
    <dgm:cxn modelId="{4719B247-A3E9-4DA0-AE10-0FEC7D33349C}" type="presParOf" srcId="{862A7155-18AE-4158-9687-34D542B9DBA6}" destId="{114922BB-4081-49D3-B89C-C1BCD804FA8E}" srcOrd="0" destOrd="0" presId="urn:microsoft.com/office/officeart/2018/2/layout/IconLabelList"/>
    <dgm:cxn modelId="{AC8718E2-6D65-4D9D-9EEB-4DD34CC53789}" type="presParOf" srcId="{862A7155-18AE-4158-9687-34D542B9DBA6}" destId="{6488DA68-BFF3-4764-962C-B5C6BDF7A11C}" srcOrd="1" destOrd="0" presId="urn:microsoft.com/office/officeart/2018/2/layout/IconLabelList"/>
    <dgm:cxn modelId="{484CEC68-4774-4AA9-90DC-0B9031395C3A}" type="presParOf" srcId="{862A7155-18AE-4158-9687-34D542B9DBA6}" destId="{5C9B68F3-67DB-40D9-A96C-18EEA8048686}" srcOrd="2" destOrd="0" presId="urn:microsoft.com/office/officeart/2018/2/layout/IconLabelList"/>
    <dgm:cxn modelId="{F1C7904C-DBC7-4E52-A173-3031ADC2C2CF}" type="presParOf" srcId="{91E3018A-8517-42D8-870E-95373856D8DA}" destId="{9575D83A-3806-46E5-85D6-885372476202}" srcOrd="7" destOrd="0" presId="urn:microsoft.com/office/officeart/2018/2/layout/IconLabelList"/>
    <dgm:cxn modelId="{59D1D918-051F-484A-BB38-5553EF51FAB5}" type="presParOf" srcId="{91E3018A-8517-42D8-870E-95373856D8DA}" destId="{63C01F14-E145-4A4F-B490-4E6CA01ECDDB}" srcOrd="8" destOrd="0" presId="urn:microsoft.com/office/officeart/2018/2/layout/IconLabelList"/>
    <dgm:cxn modelId="{29DB93F5-ECDB-478A-A2E1-F281A2205BD4}" type="presParOf" srcId="{63C01F14-E145-4A4F-B490-4E6CA01ECDDB}" destId="{E59ED1F1-9BEA-4CC5-B5B9-0421694BF70D}" srcOrd="0" destOrd="0" presId="urn:microsoft.com/office/officeart/2018/2/layout/IconLabelList"/>
    <dgm:cxn modelId="{86133A06-722B-4F69-BDDE-C759EDE3F057}" type="presParOf" srcId="{63C01F14-E145-4A4F-B490-4E6CA01ECDDB}" destId="{D73E07E8-73D0-450E-9D3D-EBDA459B5859}" srcOrd="1" destOrd="0" presId="urn:microsoft.com/office/officeart/2018/2/layout/IconLabelList"/>
    <dgm:cxn modelId="{7FA80C89-6945-4884-8107-A68B744409AF}" type="presParOf" srcId="{63C01F14-E145-4A4F-B490-4E6CA01ECDDB}" destId="{F31C80AB-AA61-413E-8B7A-6B9DF0F28E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EC6B8-B911-4E69-A3AF-776EAB4DE9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B958F4-59E6-4FF9-BE9B-D75CBBBF5782}">
      <dgm:prSet/>
      <dgm:spPr/>
      <dgm:t>
        <a:bodyPr/>
        <a:lstStyle/>
        <a:p>
          <a:pPr>
            <a:defRPr cap="all"/>
          </a:pPr>
          <a:r>
            <a:rPr lang="en-US" b="1" i="0" dirty="0"/>
            <a:t>Simple, flexible, free and opensource</a:t>
          </a:r>
          <a:endParaRPr lang="en-US" dirty="0"/>
        </a:p>
      </dgm:t>
    </dgm:pt>
    <dgm:pt modelId="{79BE079C-5212-4FA0-876D-274A5A2C3035}" type="parTrans" cxnId="{08A29161-1F85-4F66-B1EB-140A1A0B987E}">
      <dgm:prSet/>
      <dgm:spPr/>
      <dgm:t>
        <a:bodyPr/>
        <a:lstStyle/>
        <a:p>
          <a:endParaRPr lang="en-US"/>
        </a:p>
      </dgm:t>
    </dgm:pt>
    <dgm:pt modelId="{F8039A34-8165-45EB-9AAD-FFB4DC17C88D}" type="sibTrans" cxnId="{08A29161-1F85-4F66-B1EB-140A1A0B987E}">
      <dgm:prSet/>
      <dgm:spPr/>
      <dgm:t>
        <a:bodyPr/>
        <a:lstStyle/>
        <a:p>
          <a:endParaRPr lang="en-US"/>
        </a:p>
      </dgm:t>
    </dgm:pt>
    <dgm:pt modelId="{E2484B0E-C491-4ADF-9442-08998E23DF06}">
      <dgm:prSet/>
      <dgm:spPr/>
      <dgm:t>
        <a:bodyPr/>
        <a:lstStyle/>
        <a:p>
          <a:pPr>
            <a:defRPr cap="all"/>
          </a:pPr>
          <a:r>
            <a:rPr lang="en-US" b="1" i="0"/>
            <a:t>Rich syntax based on markdown</a:t>
          </a:r>
          <a:endParaRPr lang="en-US"/>
        </a:p>
      </dgm:t>
    </dgm:pt>
    <dgm:pt modelId="{522B42FC-5BDA-402D-A0D1-8A56F03C1883}" type="parTrans" cxnId="{EFBDAD3B-AECD-4AAA-942F-BF70E8CDD685}">
      <dgm:prSet/>
      <dgm:spPr/>
      <dgm:t>
        <a:bodyPr/>
        <a:lstStyle/>
        <a:p>
          <a:endParaRPr lang="en-US"/>
        </a:p>
      </dgm:t>
    </dgm:pt>
    <dgm:pt modelId="{5BAA0EC7-8541-4569-9964-83373A96B637}" type="sibTrans" cxnId="{EFBDAD3B-AECD-4AAA-942F-BF70E8CDD685}">
      <dgm:prSet/>
      <dgm:spPr/>
      <dgm:t>
        <a:bodyPr/>
        <a:lstStyle/>
        <a:p>
          <a:endParaRPr lang="en-US"/>
        </a:p>
      </dgm:t>
    </dgm:pt>
    <dgm:pt modelId="{D21C7873-C6EA-41AA-B66F-8E2876AC80CF}">
      <dgm:prSet/>
      <dgm:spPr/>
      <dgm:t>
        <a:bodyPr/>
        <a:lstStyle/>
        <a:p>
          <a:pPr>
            <a:defRPr cap="all"/>
          </a:pPr>
          <a:r>
            <a:rPr lang="en-US" b="1" i="0"/>
            <a:t>Writing step implementations in various languages</a:t>
          </a:r>
          <a:endParaRPr lang="en-US"/>
        </a:p>
      </dgm:t>
    </dgm:pt>
    <dgm:pt modelId="{0339DAAD-DE6D-424A-BFD0-008EDC35F61F}" type="parTrans" cxnId="{737FCDE5-4319-415E-AA2D-DE09030785EA}">
      <dgm:prSet/>
      <dgm:spPr/>
      <dgm:t>
        <a:bodyPr/>
        <a:lstStyle/>
        <a:p>
          <a:endParaRPr lang="en-US"/>
        </a:p>
      </dgm:t>
    </dgm:pt>
    <dgm:pt modelId="{49F5180B-0338-4DEB-BDE1-5AE1FBE46497}" type="sibTrans" cxnId="{737FCDE5-4319-415E-AA2D-DE09030785EA}">
      <dgm:prSet/>
      <dgm:spPr/>
      <dgm:t>
        <a:bodyPr/>
        <a:lstStyle/>
        <a:p>
          <a:endParaRPr lang="en-US"/>
        </a:p>
      </dgm:t>
    </dgm:pt>
    <dgm:pt modelId="{96FC1BFD-43EF-4230-A022-51E837AA5FF3}">
      <dgm:prSet/>
      <dgm:spPr/>
      <dgm:t>
        <a:bodyPr/>
        <a:lstStyle/>
        <a:p>
          <a:pPr>
            <a:defRPr cap="all"/>
          </a:pPr>
          <a:r>
            <a:rPr lang="en-US" b="1" i="0"/>
            <a:t>Modular architecture</a:t>
          </a:r>
          <a:endParaRPr lang="en-US"/>
        </a:p>
      </dgm:t>
    </dgm:pt>
    <dgm:pt modelId="{B16155F9-040E-47F1-9139-2512A95770D5}" type="parTrans" cxnId="{91421A95-10B7-4147-9783-C846437D3619}">
      <dgm:prSet/>
      <dgm:spPr/>
      <dgm:t>
        <a:bodyPr/>
        <a:lstStyle/>
        <a:p>
          <a:endParaRPr lang="en-US"/>
        </a:p>
      </dgm:t>
    </dgm:pt>
    <dgm:pt modelId="{777A450F-AB0D-489D-BAE0-264A56F34904}" type="sibTrans" cxnId="{91421A95-10B7-4147-9783-C846437D3619}">
      <dgm:prSet/>
      <dgm:spPr/>
      <dgm:t>
        <a:bodyPr/>
        <a:lstStyle/>
        <a:p>
          <a:endParaRPr lang="en-US"/>
        </a:p>
      </dgm:t>
    </dgm:pt>
    <dgm:pt modelId="{892FE87E-265F-48E7-8C10-8330B5A7140E}">
      <dgm:prSet/>
      <dgm:spPr/>
      <dgm:t>
        <a:bodyPr/>
        <a:lstStyle/>
        <a:p>
          <a:pPr>
            <a:defRPr cap="all"/>
          </a:pPr>
          <a:r>
            <a:rPr lang="en-US" b="1" i="0"/>
            <a:t>Datadriven Testing and Parallel Execution</a:t>
          </a:r>
          <a:endParaRPr lang="en-US"/>
        </a:p>
      </dgm:t>
    </dgm:pt>
    <dgm:pt modelId="{BB1B674A-F68E-4EF8-8015-EFC1C52818BA}" type="parTrans" cxnId="{BFF4D225-655D-462E-AC1E-B6CAA77162E8}">
      <dgm:prSet/>
      <dgm:spPr/>
      <dgm:t>
        <a:bodyPr/>
        <a:lstStyle/>
        <a:p>
          <a:endParaRPr lang="en-US"/>
        </a:p>
      </dgm:t>
    </dgm:pt>
    <dgm:pt modelId="{BAB0B936-162D-45EC-9F7F-C4DFA7DFD568}" type="sibTrans" cxnId="{BFF4D225-655D-462E-AC1E-B6CAA77162E8}">
      <dgm:prSet/>
      <dgm:spPr/>
      <dgm:t>
        <a:bodyPr/>
        <a:lstStyle/>
        <a:p>
          <a:endParaRPr lang="en-US"/>
        </a:p>
      </dgm:t>
    </dgm:pt>
    <dgm:pt modelId="{6DDD7AAA-1632-4179-A0BB-5819E3068872}" type="pres">
      <dgm:prSet presAssocID="{D00EC6B8-B911-4E69-A3AF-776EAB4DE92B}" presName="root" presStyleCnt="0">
        <dgm:presLayoutVars>
          <dgm:dir/>
          <dgm:resizeHandles val="exact"/>
        </dgm:presLayoutVars>
      </dgm:prSet>
      <dgm:spPr/>
    </dgm:pt>
    <dgm:pt modelId="{1353CE3A-5105-4E12-977B-2C6C9CF3BDC9}" type="pres">
      <dgm:prSet presAssocID="{02B958F4-59E6-4FF9-BE9B-D75CBBBF5782}" presName="compNode" presStyleCnt="0"/>
      <dgm:spPr/>
    </dgm:pt>
    <dgm:pt modelId="{C1153867-986E-411D-A112-ABC1C1A0D596}" type="pres">
      <dgm:prSet presAssocID="{02B958F4-59E6-4FF9-BE9B-D75CBBBF578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40BA623-DF38-48A9-814F-9EBA20BFED19}" type="pres">
      <dgm:prSet presAssocID="{02B958F4-59E6-4FF9-BE9B-D75CBBBF57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C8CA253-1CA4-41F1-9917-28D4E9C75480}" type="pres">
      <dgm:prSet presAssocID="{02B958F4-59E6-4FF9-BE9B-D75CBBBF5782}" presName="spaceRect" presStyleCnt="0"/>
      <dgm:spPr/>
    </dgm:pt>
    <dgm:pt modelId="{3B2371CA-B997-42AE-A4DA-DECF0C7C15A9}" type="pres">
      <dgm:prSet presAssocID="{02B958F4-59E6-4FF9-BE9B-D75CBBBF5782}" presName="textRect" presStyleLbl="revTx" presStyleIdx="0" presStyleCnt="5">
        <dgm:presLayoutVars>
          <dgm:chMax val="1"/>
          <dgm:chPref val="1"/>
        </dgm:presLayoutVars>
      </dgm:prSet>
      <dgm:spPr/>
    </dgm:pt>
    <dgm:pt modelId="{8E89AD37-8647-47F0-9B78-1A91BC57C54F}" type="pres">
      <dgm:prSet presAssocID="{F8039A34-8165-45EB-9AAD-FFB4DC17C88D}" presName="sibTrans" presStyleCnt="0"/>
      <dgm:spPr/>
    </dgm:pt>
    <dgm:pt modelId="{65AEA3B0-0D1F-4581-BFAC-422249820A1B}" type="pres">
      <dgm:prSet presAssocID="{E2484B0E-C491-4ADF-9442-08998E23DF06}" presName="compNode" presStyleCnt="0"/>
      <dgm:spPr/>
    </dgm:pt>
    <dgm:pt modelId="{0F95A887-131A-46A9-B975-55C23578794C}" type="pres">
      <dgm:prSet presAssocID="{E2484B0E-C491-4ADF-9442-08998E23DF06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997577-0CB1-412A-81A8-3196F20F1914}" type="pres">
      <dgm:prSet presAssocID="{E2484B0E-C491-4ADF-9442-08998E23DF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40D447F-ECAD-4497-AB7A-698E60D9A48D}" type="pres">
      <dgm:prSet presAssocID="{E2484B0E-C491-4ADF-9442-08998E23DF06}" presName="spaceRect" presStyleCnt="0"/>
      <dgm:spPr/>
    </dgm:pt>
    <dgm:pt modelId="{4F2CEB6C-9D33-4F16-B436-316290849418}" type="pres">
      <dgm:prSet presAssocID="{E2484B0E-C491-4ADF-9442-08998E23DF06}" presName="textRect" presStyleLbl="revTx" presStyleIdx="1" presStyleCnt="5">
        <dgm:presLayoutVars>
          <dgm:chMax val="1"/>
          <dgm:chPref val="1"/>
        </dgm:presLayoutVars>
      </dgm:prSet>
      <dgm:spPr/>
    </dgm:pt>
    <dgm:pt modelId="{850FCDFF-2C80-4E9B-A8FA-D7206B2AB5C2}" type="pres">
      <dgm:prSet presAssocID="{5BAA0EC7-8541-4569-9964-83373A96B637}" presName="sibTrans" presStyleCnt="0"/>
      <dgm:spPr/>
    </dgm:pt>
    <dgm:pt modelId="{E7E3DC95-DDFE-4DCD-8155-2CD8A5F88395}" type="pres">
      <dgm:prSet presAssocID="{D21C7873-C6EA-41AA-B66F-8E2876AC80CF}" presName="compNode" presStyleCnt="0"/>
      <dgm:spPr/>
    </dgm:pt>
    <dgm:pt modelId="{95630546-B8DE-4BF9-BB99-D29FC7C6B96C}" type="pres">
      <dgm:prSet presAssocID="{D21C7873-C6EA-41AA-B66F-8E2876AC80C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DF1713-FCF5-44CE-80AF-76469F8FB626}" type="pres">
      <dgm:prSet presAssocID="{D21C7873-C6EA-41AA-B66F-8E2876AC80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1F4100F-C8F7-4AB5-8F03-01D379BC181A}" type="pres">
      <dgm:prSet presAssocID="{D21C7873-C6EA-41AA-B66F-8E2876AC80CF}" presName="spaceRect" presStyleCnt="0"/>
      <dgm:spPr/>
    </dgm:pt>
    <dgm:pt modelId="{0F0A30A0-4799-4847-AF66-581F48E8BD83}" type="pres">
      <dgm:prSet presAssocID="{D21C7873-C6EA-41AA-B66F-8E2876AC80CF}" presName="textRect" presStyleLbl="revTx" presStyleIdx="2" presStyleCnt="5">
        <dgm:presLayoutVars>
          <dgm:chMax val="1"/>
          <dgm:chPref val="1"/>
        </dgm:presLayoutVars>
      </dgm:prSet>
      <dgm:spPr/>
    </dgm:pt>
    <dgm:pt modelId="{C3B444AE-1E64-4192-B973-31E941511100}" type="pres">
      <dgm:prSet presAssocID="{49F5180B-0338-4DEB-BDE1-5AE1FBE46497}" presName="sibTrans" presStyleCnt="0"/>
      <dgm:spPr/>
    </dgm:pt>
    <dgm:pt modelId="{A76F3DCA-A411-49CC-B4F9-2DFBA26B6B8A}" type="pres">
      <dgm:prSet presAssocID="{96FC1BFD-43EF-4230-A022-51E837AA5FF3}" presName="compNode" presStyleCnt="0"/>
      <dgm:spPr/>
    </dgm:pt>
    <dgm:pt modelId="{F7D0675A-8540-447B-B0C7-8100B9F69FE0}" type="pres">
      <dgm:prSet presAssocID="{96FC1BFD-43EF-4230-A022-51E837AA5FF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DDF79B-47CC-4277-BE5C-0A31FEFA5065}" type="pres">
      <dgm:prSet presAssocID="{96FC1BFD-43EF-4230-A022-51E837AA5F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948DB7A-36DE-42F1-A645-93F935044FA4}" type="pres">
      <dgm:prSet presAssocID="{96FC1BFD-43EF-4230-A022-51E837AA5FF3}" presName="spaceRect" presStyleCnt="0"/>
      <dgm:spPr/>
    </dgm:pt>
    <dgm:pt modelId="{9B0CB2C6-E95B-4FA5-A0F1-B035BDFE51E6}" type="pres">
      <dgm:prSet presAssocID="{96FC1BFD-43EF-4230-A022-51E837AA5FF3}" presName="textRect" presStyleLbl="revTx" presStyleIdx="3" presStyleCnt="5">
        <dgm:presLayoutVars>
          <dgm:chMax val="1"/>
          <dgm:chPref val="1"/>
        </dgm:presLayoutVars>
      </dgm:prSet>
      <dgm:spPr/>
    </dgm:pt>
    <dgm:pt modelId="{E6D1EB60-80CC-4DB6-A5A3-538A000915F5}" type="pres">
      <dgm:prSet presAssocID="{777A450F-AB0D-489D-BAE0-264A56F34904}" presName="sibTrans" presStyleCnt="0"/>
      <dgm:spPr/>
    </dgm:pt>
    <dgm:pt modelId="{90743090-4DFE-4A0A-8ABD-52D13B23C273}" type="pres">
      <dgm:prSet presAssocID="{892FE87E-265F-48E7-8C10-8330B5A7140E}" presName="compNode" presStyleCnt="0"/>
      <dgm:spPr/>
    </dgm:pt>
    <dgm:pt modelId="{410F642F-4E4A-48BC-AE41-7ADEF65B9F5E}" type="pres">
      <dgm:prSet presAssocID="{892FE87E-265F-48E7-8C10-8330B5A7140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05168D4-FC36-4B11-92E8-F326CA858B74}" type="pres">
      <dgm:prSet presAssocID="{892FE87E-265F-48E7-8C10-8330B5A714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A8EC9BB-80D5-46F0-AD8E-67DEE2465EEB}" type="pres">
      <dgm:prSet presAssocID="{892FE87E-265F-48E7-8C10-8330B5A7140E}" presName="spaceRect" presStyleCnt="0"/>
      <dgm:spPr/>
    </dgm:pt>
    <dgm:pt modelId="{9E4ADD3B-1178-4A00-8C46-5520AD52F764}" type="pres">
      <dgm:prSet presAssocID="{892FE87E-265F-48E7-8C10-8330B5A714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8412405-875A-423A-AA14-8A42738F8004}" type="presOf" srcId="{E2484B0E-C491-4ADF-9442-08998E23DF06}" destId="{4F2CEB6C-9D33-4F16-B436-316290849418}" srcOrd="0" destOrd="0" presId="urn:microsoft.com/office/officeart/2018/5/layout/IconLeafLabelList"/>
    <dgm:cxn modelId="{C874E611-85BD-4952-B19B-C820D18913EA}" type="presOf" srcId="{892FE87E-265F-48E7-8C10-8330B5A7140E}" destId="{9E4ADD3B-1178-4A00-8C46-5520AD52F764}" srcOrd="0" destOrd="0" presId="urn:microsoft.com/office/officeart/2018/5/layout/IconLeafLabelList"/>
    <dgm:cxn modelId="{E741F924-AE18-498B-AC32-25A15107F6B4}" type="presOf" srcId="{D21C7873-C6EA-41AA-B66F-8E2876AC80CF}" destId="{0F0A30A0-4799-4847-AF66-581F48E8BD83}" srcOrd="0" destOrd="0" presId="urn:microsoft.com/office/officeart/2018/5/layout/IconLeafLabelList"/>
    <dgm:cxn modelId="{BFF4D225-655D-462E-AC1E-B6CAA77162E8}" srcId="{D00EC6B8-B911-4E69-A3AF-776EAB4DE92B}" destId="{892FE87E-265F-48E7-8C10-8330B5A7140E}" srcOrd="4" destOrd="0" parTransId="{BB1B674A-F68E-4EF8-8015-EFC1C52818BA}" sibTransId="{BAB0B936-162D-45EC-9F7F-C4DFA7DFD568}"/>
    <dgm:cxn modelId="{EFBDAD3B-AECD-4AAA-942F-BF70E8CDD685}" srcId="{D00EC6B8-B911-4E69-A3AF-776EAB4DE92B}" destId="{E2484B0E-C491-4ADF-9442-08998E23DF06}" srcOrd="1" destOrd="0" parTransId="{522B42FC-5BDA-402D-A0D1-8A56F03C1883}" sibTransId="{5BAA0EC7-8541-4569-9964-83373A96B637}"/>
    <dgm:cxn modelId="{AE5ECA3F-5496-4E15-8E9C-BA0F81DA1903}" type="presOf" srcId="{96FC1BFD-43EF-4230-A022-51E837AA5FF3}" destId="{9B0CB2C6-E95B-4FA5-A0F1-B035BDFE51E6}" srcOrd="0" destOrd="0" presId="urn:microsoft.com/office/officeart/2018/5/layout/IconLeafLabelList"/>
    <dgm:cxn modelId="{42F00B5D-D0AE-4358-82B3-D8EB584F87C7}" type="presOf" srcId="{02B958F4-59E6-4FF9-BE9B-D75CBBBF5782}" destId="{3B2371CA-B997-42AE-A4DA-DECF0C7C15A9}" srcOrd="0" destOrd="0" presId="urn:microsoft.com/office/officeart/2018/5/layout/IconLeafLabelList"/>
    <dgm:cxn modelId="{08A29161-1F85-4F66-B1EB-140A1A0B987E}" srcId="{D00EC6B8-B911-4E69-A3AF-776EAB4DE92B}" destId="{02B958F4-59E6-4FF9-BE9B-D75CBBBF5782}" srcOrd="0" destOrd="0" parTransId="{79BE079C-5212-4FA0-876D-274A5A2C3035}" sibTransId="{F8039A34-8165-45EB-9AAD-FFB4DC17C88D}"/>
    <dgm:cxn modelId="{91421A95-10B7-4147-9783-C846437D3619}" srcId="{D00EC6B8-B911-4E69-A3AF-776EAB4DE92B}" destId="{96FC1BFD-43EF-4230-A022-51E837AA5FF3}" srcOrd="3" destOrd="0" parTransId="{B16155F9-040E-47F1-9139-2512A95770D5}" sibTransId="{777A450F-AB0D-489D-BAE0-264A56F34904}"/>
    <dgm:cxn modelId="{525B8FD6-C149-4056-B071-BED0D069B10F}" type="presOf" srcId="{D00EC6B8-B911-4E69-A3AF-776EAB4DE92B}" destId="{6DDD7AAA-1632-4179-A0BB-5819E3068872}" srcOrd="0" destOrd="0" presId="urn:microsoft.com/office/officeart/2018/5/layout/IconLeafLabelList"/>
    <dgm:cxn modelId="{737FCDE5-4319-415E-AA2D-DE09030785EA}" srcId="{D00EC6B8-B911-4E69-A3AF-776EAB4DE92B}" destId="{D21C7873-C6EA-41AA-B66F-8E2876AC80CF}" srcOrd="2" destOrd="0" parTransId="{0339DAAD-DE6D-424A-BFD0-008EDC35F61F}" sibTransId="{49F5180B-0338-4DEB-BDE1-5AE1FBE46497}"/>
    <dgm:cxn modelId="{0F2EE78F-9D41-4FD0-855C-3432B48EAA67}" type="presParOf" srcId="{6DDD7AAA-1632-4179-A0BB-5819E3068872}" destId="{1353CE3A-5105-4E12-977B-2C6C9CF3BDC9}" srcOrd="0" destOrd="0" presId="urn:microsoft.com/office/officeart/2018/5/layout/IconLeafLabelList"/>
    <dgm:cxn modelId="{FA2A9FEA-6708-41B2-B36F-5DC44D65818F}" type="presParOf" srcId="{1353CE3A-5105-4E12-977B-2C6C9CF3BDC9}" destId="{C1153867-986E-411D-A112-ABC1C1A0D596}" srcOrd="0" destOrd="0" presId="urn:microsoft.com/office/officeart/2018/5/layout/IconLeafLabelList"/>
    <dgm:cxn modelId="{564D7A8B-D2C6-4AD0-9656-74574657A460}" type="presParOf" srcId="{1353CE3A-5105-4E12-977B-2C6C9CF3BDC9}" destId="{340BA623-DF38-48A9-814F-9EBA20BFED19}" srcOrd="1" destOrd="0" presId="urn:microsoft.com/office/officeart/2018/5/layout/IconLeafLabelList"/>
    <dgm:cxn modelId="{8BEE805F-5E14-4380-8A55-372BC571A4EB}" type="presParOf" srcId="{1353CE3A-5105-4E12-977B-2C6C9CF3BDC9}" destId="{7C8CA253-1CA4-41F1-9917-28D4E9C75480}" srcOrd="2" destOrd="0" presId="urn:microsoft.com/office/officeart/2018/5/layout/IconLeafLabelList"/>
    <dgm:cxn modelId="{BC76758A-1592-4A73-890F-ACEEF9DF94CE}" type="presParOf" srcId="{1353CE3A-5105-4E12-977B-2C6C9CF3BDC9}" destId="{3B2371CA-B997-42AE-A4DA-DECF0C7C15A9}" srcOrd="3" destOrd="0" presId="urn:microsoft.com/office/officeart/2018/5/layout/IconLeafLabelList"/>
    <dgm:cxn modelId="{EDD21B6A-41F0-4C86-B69F-4B5E40B6100E}" type="presParOf" srcId="{6DDD7AAA-1632-4179-A0BB-5819E3068872}" destId="{8E89AD37-8647-47F0-9B78-1A91BC57C54F}" srcOrd="1" destOrd="0" presId="urn:microsoft.com/office/officeart/2018/5/layout/IconLeafLabelList"/>
    <dgm:cxn modelId="{8E59A2BF-0550-4E4F-B6ED-125DFB7CB8DA}" type="presParOf" srcId="{6DDD7AAA-1632-4179-A0BB-5819E3068872}" destId="{65AEA3B0-0D1F-4581-BFAC-422249820A1B}" srcOrd="2" destOrd="0" presId="urn:microsoft.com/office/officeart/2018/5/layout/IconLeafLabelList"/>
    <dgm:cxn modelId="{FC03B054-774F-4734-A940-E7BA80FFDC84}" type="presParOf" srcId="{65AEA3B0-0D1F-4581-BFAC-422249820A1B}" destId="{0F95A887-131A-46A9-B975-55C23578794C}" srcOrd="0" destOrd="0" presId="urn:microsoft.com/office/officeart/2018/5/layout/IconLeafLabelList"/>
    <dgm:cxn modelId="{202F1C31-6064-49E4-83AD-833ADBC2859F}" type="presParOf" srcId="{65AEA3B0-0D1F-4581-BFAC-422249820A1B}" destId="{21997577-0CB1-412A-81A8-3196F20F1914}" srcOrd="1" destOrd="0" presId="urn:microsoft.com/office/officeart/2018/5/layout/IconLeafLabelList"/>
    <dgm:cxn modelId="{32FB0837-9023-4296-A9BC-53A5E2F1AB2B}" type="presParOf" srcId="{65AEA3B0-0D1F-4581-BFAC-422249820A1B}" destId="{240D447F-ECAD-4497-AB7A-698E60D9A48D}" srcOrd="2" destOrd="0" presId="urn:microsoft.com/office/officeart/2018/5/layout/IconLeafLabelList"/>
    <dgm:cxn modelId="{DAC44D75-99CB-4063-8093-D58D35A7F199}" type="presParOf" srcId="{65AEA3B0-0D1F-4581-BFAC-422249820A1B}" destId="{4F2CEB6C-9D33-4F16-B436-316290849418}" srcOrd="3" destOrd="0" presId="urn:microsoft.com/office/officeart/2018/5/layout/IconLeafLabelList"/>
    <dgm:cxn modelId="{46BDB21E-4F9A-405E-A9E9-17FC7F93D601}" type="presParOf" srcId="{6DDD7AAA-1632-4179-A0BB-5819E3068872}" destId="{850FCDFF-2C80-4E9B-A8FA-D7206B2AB5C2}" srcOrd="3" destOrd="0" presId="urn:microsoft.com/office/officeart/2018/5/layout/IconLeafLabelList"/>
    <dgm:cxn modelId="{721A50CC-7979-46BD-B325-6FA3DCD783DB}" type="presParOf" srcId="{6DDD7AAA-1632-4179-A0BB-5819E3068872}" destId="{E7E3DC95-DDFE-4DCD-8155-2CD8A5F88395}" srcOrd="4" destOrd="0" presId="urn:microsoft.com/office/officeart/2018/5/layout/IconLeafLabelList"/>
    <dgm:cxn modelId="{AA2F062A-2715-482F-9EF4-65EE0B258A4B}" type="presParOf" srcId="{E7E3DC95-DDFE-4DCD-8155-2CD8A5F88395}" destId="{95630546-B8DE-4BF9-BB99-D29FC7C6B96C}" srcOrd="0" destOrd="0" presId="urn:microsoft.com/office/officeart/2018/5/layout/IconLeafLabelList"/>
    <dgm:cxn modelId="{3C25A7E1-4750-484D-882C-DA1149F62457}" type="presParOf" srcId="{E7E3DC95-DDFE-4DCD-8155-2CD8A5F88395}" destId="{1BDF1713-FCF5-44CE-80AF-76469F8FB626}" srcOrd="1" destOrd="0" presId="urn:microsoft.com/office/officeart/2018/5/layout/IconLeafLabelList"/>
    <dgm:cxn modelId="{76282431-54BE-4C22-8411-58001E148EFC}" type="presParOf" srcId="{E7E3DC95-DDFE-4DCD-8155-2CD8A5F88395}" destId="{C1F4100F-C8F7-4AB5-8F03-01D379BC181A}" srcOrd="2" destOrd="0" presId="urn:microsoft.com/office/officeart/2018/5/layout/IconLeafLabelList"/>
    <dgm:cxn modelId="{047B4D8C-5684-473A-94C2-5ACE1947CB05}" type="presParOf" srcId="{E7E3DC95-DDFE-4DCD-8155-2CD8A5F88395}" destId="{0F0A30A0-4799-4847-AF66-581F48E8BD83}" srcOrd="3" destOrd="0" presId="urn:microsoft.com/office/officeart/2018/5/layout/IconLeafLabelList"/>
    <dgm:cxn modelId="{E2BA39FE-BDD4-4847-A02B-8215339406A8}" type="presParOf" srcId="{6DDD7AAA-1632-4179-A0BB-5819E3068872}" destId="{C3B444AE-1E64-4192-B973-31E941511100}" srcOrd="5" destOrd="0" presId="urn:microsoft.com/office/officeart/2018/5/layout/IconLeafLabelList"/>
    <dgm:cxn modelId="{1DFBA136-E227-44D3-A724-99657FF2B9E1}" type="presParOf" srcId="{6DDD7AAA-1632-4179-A0BB-5819E3068872}" destId="{A76F3DCA-A411-49CC-B4F9-2DFBA26B6B8A}" srcOrd="6" destOrd="0" presId="urn:microsoft.com/office/officeart/2018/5/layout/IconLeafLabelList"/>
    <dgm:cxn modelId="{37128783-DD03-4B69-AD3E-43370CA16C61}" type="presParOf" srcId="{A76F3DCA-A411-49CC-B4F9-2DFBA26B6B8A}" destId="{F7D0675A-8540-447B-B0C7-8100B9F69FE0}" srcOrd="0" destOrd="0" presId="urn:microsoft.com/office/officeart/2018/5/layout/IconLeafLabelList"/>
    <dgm:cxn modelId="{12482234-90AD-4A90-ADCA-0628C1F04A08}" type="presParOf" srcId="{A76F3DCA-A411-49CC-B4F9-2DFBA26B6B8A}" destId="{86DDF79B-47CC-4277-BE5C-0A31FEFA5065}" srcOrd="1" destOrd="0" presId="urn:microsoft.com/office/officeart/2018/5/layout/IconLeafLabelList"/>
    <dgm:cxn modelId="{C490854E-8228-4D5A-833E-048852EA0A53}" type="presParOf" srcId="{A76F3DCA-A411-49CC-B4F9-2DFBA26B6B8A}" destId="{1948DB7A-36DE-42F1-A645-93F935044FA4}" srcOrd="2" destOrd="0" presId="urn:microsoft.com/office/officeart/2018/5/layout/IconLeafLabelList"/>
    <dgm:cxn modelId="{7EBEC4E8-F1A0-43AB-B543-3D30DD482FFF}" type="presParOf" srcId="{A76F3DCA-A411-49CC-B4F9-2DFBA26B6B8A}" destId="{9B0CB2C6-E95B-4FA5-A0F1-B035BDFE51E6}" srcOrd="3" destOrd="0" presId="urn:microsoft.com/office/officeart/2018/5/layout/IconLeafLabelList"/>
    <dgm:cxn modelId="{92110243-3EA5-48EF-B472-3552533C7093}" type="presParOf" srcId="{6DDD7AAA-1632-4179-A0BB-5819E3068872}" destId="{E6D1EB60-80CC-4DB6-A5A3-538A000915F5}" srcOrd="7" destOrd="0" presId="urn:microsoft.com/office/officeart/2018/5/layout/IconLeafLabelList"/>
    <dgm:cxn modelId="{EB2B0A4D-180B-41CE-806B-4420F64D0286}" type="presParOf" srcId="{6DDD7AAA-1632-4179-A0BB-5819E3068872}" destId="{90743090-4DFE-4A0A-8ABD-52D13B23C273}" srcOrd="8" destOrd="0" presId="urn:microsoft.com/office/officeart/2018/5/layout/IconLeafLabelList"/>
    <dgm:cxn modelId="{0EA624AC-6505-42A6-89EC-90E9ACA01359}" type="presParOf" srcId="{90743090-4DFE-4A0A-8ABD-52D13B23C273}" destId="{410F642F-4E4A-48BC-AE41-7ADEF65B9F5E}" srcOrd="0" destOrd="0" presId="urn:microsoft.com/office/officeart/2018/5/layout/IconLeafLabelList"/>
    <dgm:cxn modelId="{3F214051-70B7-42B8-8B45-05524A086BFA}" type="presParOf" srcId="{90743090-4DFE-4A0A-8ABD-52D13B23C273}" destId="{305168D4-FC36-4B11-92E8-F326CA858B74}" srcOrd="1" destOrd="0" presId="urn:microsoft.com/office/officeart/2018/5/layout/IconLeafLabelList"/>
    <dgm:cxn modelId="{5F39DA7D-A5CC-45AB-8A7A-B555F8E790DB}" type="presParOf" srcId="{90743090-4DFE-4A0A-8ABD-52D13B23C273}" destId="{1A8EC9BB-80D5-46F0-AD8E-67DEE2465EEB}" srcOrd="2" destOrd="0" presId="urn:microsoft.com/office/officeart/2018/5/layout/IconLeafLabelList"/>
    <dgm:cxn modelId="{6CC27305-D6DB-4337-ABAA-4536A9C44F9C}" type="presParOf" srcId="{90743090-4DFE-4A0A-8ABD-52D13B23C273}" destId="{9E4ADD3B-1178-4A00-8C46-5520AD52F7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0EC6B8-B911-4E69-A3AF-776EAB4DE9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2B958F4-59E6-4FF9-BE9B-D75CBBBF5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 strike="noStrike" baseline="0">
              <a:latin typeface="Times New Roman" panose="02020603050405020304" pitchFamily="18" charset="0"/>
            </a:rPr>
            <a:t>Simple, flexible and user friendly</a:t>
          </a:r>
          <a:endParaRPr lang="en-US"/>
        </a:p>
      </dgm:t>
    </dgm:pt>
    <dgm:pt modelId="{79BE079C-5212-4FA0-876D-274A5A2C3035}" type="parTrans" cxnId="{08A29161-1F85-4F66-B1EB-140A1A0B987E}">
      <dgm:prSet/>
      <dgm:spPr/>
      <dgm:t>
        <a:bodyPr/>
        <a:lstStyle/>
        <a:p>
          <a:endParaRPr lang="en-US"/>
        </a:p>
      </dgm:t>
    </dgm:pt>
    <dgm:pt modelId="{F8039A34-8165-45EB-9AAD-FFB4DC17C88D}" type="sibTrans" cxnId="{08A29161-1F85-4F66-B1EB-140A1A0B987E}">
      <dgm:prSet/>
      <dgm:spPr/>
      <dgm:t>
        <a:bodyPr/>
        <a:lstStyle/>
        <a:p>
          <a:endParaRPr lang="en-US"/>
        </a:p>
      </dgm:t>
    </dgm:pt>
    <dgm:pt modelId="{E2484B0E-C491-4ADF-9442-08998E23D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Usage of Tags</a:t>
          </a:r>
          <a:endParaRPr lang="en-US"/>
        </a:p>
      </dgm:t>
    </dgm:pt>
    <dgm:pt modelId="{522B42FC-5BDA-402D-A0D1-8A56F03C1883}" type="parTrans" cxnId="{EFBDAD3B-AECD-4AAA-942F-BF70E8CDD685}">
      <dgm:prSet/>
      <dgm:spPr/>
      <dgm:t>
        <a:bodyPr/>
        <a:lstStyle/>
        <a:p>
          <a:endParaRPr lang="en-US"/>
        </a:p>
      </dgm:t>
    </dgm:pt>
    <dgm:pt modelId="{5BAA0EC7-8541-4569-9964-83373A96B637}" type="sibTrans" cxnId="{EFBDAD3B-AECD-4AAA-942F-BF70E8CDD685}">
      <dgm:prSet/>
      <dgm:spPr/>
      <dgm:t>
        <a:bodyPr/>
        <a:lstStyle/>
        <a:p>
          <a:endParaRPr lang="en-US"/>
        </a:p>
      </dgm:t>
    </dgm:pt>
    <dgm:pt modelId="{D21C7873-C6EA-41AA-B66F-8E2876AC8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Using steps to write scenarios</a:t>
          </a:r>
          <a:endParaRPr lang="en-US"/>
        </a:p>
      </dgm:t>
    </dgm:pt>
    <dgm:pt modelId="{0339DAAD-DE6D-424A-BFD0-008EDC35F61F}" type="parTrans" cxnId="{737FCDE5-4319-415E-AA2D-DE09030785EA}">
      <dgm:prSet/>
      <dgm:spPr/>
      <dgm:t>
        <a:bodyPr/>
        <a:lstStyle/>
        <a:p>
          <a:endParaRPr lang="en-US"/>
        </a:p>
      </dgm:t>
    </dgm:pt>
    <dgm:pt modelId="{49F5180B-0338-4DEB-BDE1-5AE1FBE46497}" type="sibTrans" cxnId="{737FCDE5-4319-415E-AA2D-DE09030785EA}">
      <dgm:prSet/>
      <dgm:spPr/>
      <dgm:t>
        <a:bodyPr/>
        <a:lstStyle/>
        <a:p>
          <a:endParaRPr lang="en-US"/>
        </a:p>
      </dgm:t>
    </dgm:pt>
    <dgm:pt modelId="{96FC1BFD-43EF-4230-A022-51E837AA5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Parallel Execution</a:t>
          </a:r>
          <a:endParaRPr lang="en-US"/>
        </a:p>
      </dgm:t>
    </dgm:pt>
    <dgm:pt modelId="{B16155F9-040E-47F1-9139-2512A95770D5}" type="parTrans" cxnId="{91421A95-10B7-4147-9783-C846437D3619}">
      <dgm:prSet/>
      <dgm:spPr/>
      <dgm:t>
        <a:bodyPr/>
        <a:lstStyle/>
        <a:p>
          <a:endParaRPr lang="en-US"/>
        </a:p>
      </dgm:t>
    </dgm:pt>
    <dgm:pt modelId="{777A450F-AB0D-489D-BAE0-264A56F34904}" type="sibTrans" cxnId="{91421A95-10B7-4147-9783-C846437D3619}">
      <dgm:prSet/>
      <dgm:spPr/>
      <dgm:t>
        <a:bodyPr/>
        <a:lstStyle/>
        <a:p>
          <a:endParaRPr lang="en-US"/>
        </a:p>
      </dgm:t>
    </dgm:pt>
    <dgm:pt modelId="{892FE87E-265F-48E7-8C10-8330B5A71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Very descriptive Output</a:t>
          </a:r>
          <a:endParaRPr lang="en-US"/>
        </a:p>
      </dgm:t>
    </dgm:pt>
    <dgm:pt modelId="{BB1B674A-F68E-4EF8-8015-EFC1C52818BA}" type="parTrans" cxnId="{BFF4D225-655D-462E-AC1E-B6CAA77162E8}">
      <dgm:prSet/>
      <dgm:spPr/>
      <dgm:t>
        <a:bodyPr/>
        <a:lstStyle/>
        <a:p>
          <a:endParaRPr lang="en-US"/>
        </a:p>
      </dgm:t>
    </dgm:pt>
    <dgm:pt modelId="{BAB0B936-162D-45EC-9F7F-C4DFA7DFD568}" type="sibTrans" cxnId="{BFF4D225-655D-462E-AC1E-B6CAA77162E8}">
      <dgm:prSet/>
      <dgm:spPr/>
      <dgm:t>
        <a:bodyPr/>
        <a:lstStyle/>
        <a:p>
          <a:endParaRPr lang="en-US"/>
        </a:p>
      </dgm:t>
    </dgm:pt>
    <dgm:pt modelId="{2D8BB3D9-D93C-4F23-A47C-414C25363B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Data driven testing</a:t>
          </a:r>
          <a:endParaRPr lang="en-US"/>
        </a:p>
      </dgm:t>
    </dgm:pt>
    <dgm:pt modelId="{DFC15730-6DCF-42A8-AF93-AA9311CE8313}" type="parTrans" cxnId="{82ED18B1-615F-4152-ACC1-426AC12209C3}">
      <dgm:prSet/>
      <dgm:spPr/>
      <dgm:t>
        <a:bodyPr/>
        <a:lstStyle/>
        <a:p>
          <a:endParaRPr lang="en-US"/>
        </a:p>
      </dgm:t>
    </dgm:pt>
    <dgm:pt modelId="{E2B953D7-0E47-4135-820F-934A2F26034C}" type="sibTrans" cxnId="{82ED18B1-615F-4152-ACC1-426AC12209C3}">
      <dgm:prSet/>
      <dgm:spPr/>
      <dgm:t>
        <a:bodyPr/>
        <a:lstStyle/>
        <a:p>
          <a:endParaRPr lang="en-US"/>
        </a:p>
      </dgm:t>
    </dgm:pt>
    <dgm:pt modelId="{83B0E160-6044-4640-8552-F63FFE753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Modular Architecture</a:t>
          </a:r>
          <a:endParaRPr lang="en-US"/>
        </a:p>
      </dgm:t>
    </dgm:pt>
    <dgm:pt modelId="{6F7CD555-A441-4BAA-90F7-48D94033F3F4}" type="parTrans" cxnId="{B8FAD8F9-F81B-49A6-AD41-7E17108B87D1}">
      <dgm:prSet/>
      <dgm:spPr/>
      <dgm:t>
        <a:bodyPr/>
        <a:lstStyle/>
        <a:p>
          <a:endParaRPr lang="en-US"/>
        </a:p>
      </dgm:t>
    </dgm:pt>
    <dgm:pt modelId="{F51EFE74-60E5-4F8B-9034-FAAF42EC4C66}" type="sibTrans" cxnId="{B8FAD8F9-F81B-49A6-AD41-7E17108B87D1}">
      <dgm:prSet/>
      <dgm:spPr/>
      <dgm:t>
        <a:bodyPr/>
        <a:lstStyle/>
        <a:p>
          <a:endParaRPr lang="en-US"/>
        </a:p>
      </dgm:t>
    </dgm:pt>
    <dgm:pt modelId="{040C2181-5633-416F-9D74-B3D59909AA7F}" type="pres">
      <dgm:prSet presAssocID="{D00EC6B8-B911-4E69-A3AF-776EAB4DE92B}" presName="root" presStyleCnt="0">
        <dgm:presLayoutVars>
          <dgm:dir/>
          <dgm:resizeHandles val="exact"/>
        </dgm:presLayoutVars>
      </dgm:prSet>
      <dgm:spPr/>
    </dgm:pt>
    <dgm:pt modelId="{85162CEF-34B1-48B0-94F6-9918E52AA96A}" type="pres">
      <dgm:prSet presAssocID="{02B958F4-59E6-4FF9-BE9B-D75CBBBF5782}" presName="compNode" presStyleCnt="0"/>
      <dgm:spPr/>
    </dgm:pt>
    <dgm:pt modelId="{2B0CCC5B-C836-40D8-81CC-20AC5D3170F4}" type="pres">
      <dgm:prSet presAssocID="{02B958F4-59E6-4FF9-BE9B-D75CBBBF5782}" presName="bgRect" presStyleLbl="bgShp" presStyleIdx="0" presStyleCnt="7"/>
      <dgm:spPr/>
    </dgm:pt>
    <dgm:pt modelId="{27E93A30-C6F7-451B-A639-284C25E97F2E}" type="pres">
      <dgm:prSet presAssocID="{02B958F4-59E6-4FF9-BE9B-D75CBBBF578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1E21487-E945-4FF0-A2C6-34E7DAD33FAB}" type="pres">
      <dgm:prSet presAssocID="{02B958F4-59E6-4FF9-BE9B-D75CBBBF5782}" presName="spaceRect" presStyleCnt="0"/>
      <dgm:spPr/>
    </dgm:pt>
    <dgm:pt modelId="{B1A2F852-B858-455C-8815-AF990ED5D834}" type="pres">
      <dgm:prSet presAssocID="{02B958F4-59E6-4FF9-BE9B-D75CBBBF5782}" presName="parTx" presStyleLbl="revTx" presStyleIdx="0" presStyleCnt="7">
        <dgm:presLayoutVars>
          <dgm:chMax val="0"/>
          <dgm:chPref val="0"/>
        </dgm:presLayoutVars>
      </dgm:prSet>
      <dgm:spPr/>
    </dgm:pt>
    <dgm:pt modelId="{B45D0FC6-21D1-4477-9B2A-1BC2D6E4B30A}" type="pres">
      <dgm:prSet presAssocID="{F8039A34-8165-45EB-9AAD-FFB4DC17C88D}" presName="sibTrans" presStyleCnt="0"/>
      <dgm:spPr/>
    </dgm:pt>
    <dgm:pt modelId="{1FB71B8D-C966-4208-A993-A576544F47B1}" type="pres">
      <dgm:prSet presAssocID="{E2484B0E-C491-4ADF-9442-08998E23DF06}" presName="compNode" presStyleCnt="0"/>
      <dgm:spPr/>
    </dgm:pt>
    <dgm:pt modelId="{9DBF92E8-24B1-47B3-A053-A5C2386DC1D8}" type="pres">
      <dgm:prSet presAssocID="{E2484B0E-C491-4ADF-9442-08998E23DF06}" presName="bgRect" presStyleLbl="bgShp" presStyleIdx="1" presStyleCnt="7"/>
      <dgm:spPr/>
    </dgm:pt>
    <dgm:pt modelId="{4471B515-1D09-4286-94BA-D0F84A5E6135}" type="pres">
      <dgm:prSet presAssocID="{E2484B0E-C491-4ADF-9442-08998E23DF0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DF335F95-3DBE-40C6-9A10-00DC59D10063}" type="pres">
      <dgm:prSet presAssocID="{E2484B0E-C491-4ADF-9442-08998E23DF06}" presName="spaceRect" presStyleCnt="0"/>
      <dgm:spPr/>
    </dgm:pt>
    <dgm:pt modelId="{0ABFEAE6-FFB1-4555-B9C8-EC0D1857507D}" type="pres">
      <dgm:prSet presAssocID="{E2484B0E-C491-4ADF-9442-08998E23DF06}" presName="parTx" presStyleLbl="revTx" presStyleIdx="1" presStyleCnt="7">
        <dgm:presLayoutVars>
          <dgm:chMax val="0"/>
          <dgm:chPref val="0"/>
        </dgm:presLayoutVars>
      </dgm:prSet>
      <dgm:spPr/>
    </dgm:pt>
    <dgm:pt modelId="{F96A2A4C-6E7B-4DFA-8C17-243A5E02C302}" type="pres">
      <dgm:prSet presAssocID="{5BAA0EC7-8541-4569-9964-83373A96B637}" presName="sibTrans" presStyleCnt="0"/>
      <dgm:spPr/>
    </dgm:pt>
    <dgm:pt modelId="{951899C9-CDF2-41CA-B449-C9E2C54385CE}" type="pres">
      <dgm:prSet presAssocID="{D21C7873-C6EA-41AA-B66F-8E2876AC80CF}" presName="compNode" presStyleCnt="0"/>
      <dgm:spPr/>
    </dgm:pt>
    <dgm:pt modelId="{8BB63CD3-AE70-454B-9FE1-C2A4B70344EE}" type="pres">
      <dgm:prSet presAssocID="{D21C7873-C6EA-41AA-B66F-8E2876AC80CF}" presName="bgRect" presStyleLbl="bgShp" presStyleIdx="2" presStyleCnt="7"/>
      <dgm:spPr/>
    </dgm:pt>
    <dgm:pt modelId="{B4233468-7D4D-4620-8EA8-D88AAC391E72}" type="pres">
      <dgm:prSet presAssocID="{D21C7873-C6EA-41AA-B66F-8E2876AC80C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5A3B086-239D-4D0E-8FEB-4DD1BC0E9C90}" type="pres">
      <dgm:prSet presAssocID="{D21C7873-C6EA-41AA-B66F-8E2876AC80CF}" presName="spaceRect" presStyleCnt="0"/>
      <dgm:spPr/>
    </dgm:pt>
    <dgm:pt modelId="{BEF14508-4BD7-4E66-89E0-FA6A1EF9D6A4}" type="pres">
      <dgm:prSet presAssocID="{D21C7873-C6EA-41AA-B66F-8E2876AC80CF}" presName="parTx" presStyleLbl="revTx" presStyleIdx="2" presStyleCnt="7">
        <dgm:presLayoutVars>
          <dgm:chMax val="0"/>
          <dgm:chPref val="0"/>
        </dgm:presLayoutVars>
      </dgm:prSet>
      <dgm:spPr/>
    </dgm:pt>
    <dgm:pt modelId="{F07F1FB5-C86B-42DF-B2A4-85F7607B1491}" type="pres">
      <dgm:prSet presAssocID="{49F5180B-0338-4DEB-BDE1-5AE1FBE46497}" presName="sibTrans" presStyleCnt="0"/>
      <dgm:spPr/>
    </dgm:pt>
    <dgm:pt modelId="{82D9C3AC-3F15-4DF2-9D96-37A3AA43FC49}" type="pres">
      <dgm:prSet presAssocID="{96FC1BFD-43EF-4230-A022-51E837AA5FF3}" presName="compNode" presStyleCnt="0"/>
      <dgm:spPr/>
    </dgm:pt>
    <dgm:pt modelId="{87C2E9D8-F170-4AE0-8307-B953885E08EF}" type="pres">
      <dgm:prSet presAssocID="{96FC1BFD-43EF-4230-A022-51E837AA5FF3}" presName="bgRect" presStyleLbl="bgShp" presStyleIdx="3" presStyleCnt="7"/>
      <dgm:spPr/>
    </dgm:pt>
    <dgm:pt modelId="{906C27C2-3271-4367-A034-4A008C19D3B9}" type="pres">
      <dgm:prSet presAssocID="{96FC1BFD-43EF-4230-A022-51E837AA5FF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quarius"/>
        </a:ext>
      </dgm:extLst>
    </dgm:pt>
    <dgm:pt modelId="{44953380-0527-4DFC-88CE-313347A2C812}" type="pres">
      <dgm:prSet presAssocID="{96FC1BFD-43EF-4230-A022-51E837AA5FF3}" presName="spaceRect" presStyleCnt="0"/>
      <dgm:spPr/>
    </dgm:pt>
    <dgm:pt modelId="{925609B0-5DA3-496D-880C-87686CB049E7}" type="pres">
      <dgm:prSet presAssocID="{96FC1BFD-43EF-4230-A022-51E837AA5FF3}" presName="parTx" presStyleLbl="revTx" presStyleIdx="3" presStyleCnt="7">
        <dgm:presLayoutVars>
          <dgm:chMax val="0"/>
          <dgm:chPref val="0"/>
        </dgm:presLayoutVars>
      </dgm:prSet>
      <dgm:spPr/>
    </dgm:pt>
    <dgm:pt modelId="{D6723A18-B940-4B5D-BA25-6958AA378D28}" type="pres">
      <dgm:prSet presAssocID="{777A450F-AB0D-489D-BAE0-264A56F34904}" presName="sibTrans" presStyleCnt="0"/>
      <dgm:spPr/>
    </dgm:pt>
    <dgm:pt modelId="{51C06605-C57E-44CC-BEE7-28DF7C8E6480}" type="pres">
      <dgm:prSet presAssocID="{892FE87E-265F-48E7-8C10-8330B5A7140E}" presName="compNode" presStyleCnt="0"/>
      <dgm:spPr/>
    </dgm:pt>
    <dgm:pt modelId="{DC876859-1839-41CF-9BAB-C582CEFD37E4}" type="pres">
      <dgm:prSet presAssocID="{892FE87E-265F-48E7-8C10-8330B5A7140E}" presName="bgRect" presStyleLbl="bgShp" presStyleIdx="4" presStyleCnt="7"/>
      <dgm:spPr/>
    </dgm:pt>
    <dgm:pt modelId="{4543CD6D-C935-41E0-B5D6-5CB3F3E538EF}" type="pres">
      <dgm:prSet presAssocID="{892FE87E-265F-48E7-8C10-8330B5A7140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8C040EF9-45E7-4E41-913B-1D32487C52BB}" type="pres">
      <dgm:prSet presAssocID="{892FE87E-265F-48E7-8C10-8330B5A7140E}" presName="spaceRect" presStyleCnt="0"/>
      <dgm:spPr/>
    </dgm:pt>
    <dgm:pt modelId="{0CEDF096-A985-4E2C-93E6-3CBBE42AB0D8}" type="pres">
      <dgm:prSet presAssocID="{892FE87E-265F-48E7-8C10-8330B5A7140E}" presName="parTx" presStyleLbl="revTx" presStyleIdx="4" presStyleCnt="7">
        <dgm:presLayoutVars>
          <dgm:chMax val="0"/>
          <dgm:chPref val="0"/>
        </dgm:presLayoutVars>
      </dgm:prSet>
      <dgm:spPr/>
    </dgm:pt>
    <dgm:pt modelId="{4A1DE4B8-9178-4A2B-AC10-3DE49089FED9}" type="pres">
      <dgm:prSet presAssocID="{BAB0B936-162D-45EC-9F7F-C4DFA7DFD568}" presName="sibTrans" presStyleCnt="0"/>
      <dgm:spPr/>
    </dgm:pt>
    <dgm:pt modelId="{970B60C0-D783-44A0-B1F8-693C17C49F76}" type="pres">
      <dgm:prSet presAssocID="{2D8BB3D9-D93C-4F23-A47C-414C25363B94}" presName="compNode" presStyleCnt="0"/>
      <dgm:spPr/>
    </dgm:pt>
    <dgm:pt modelId="{62C1DB1A-2299-4351-A34A-B86CA8829C3B}" type="pres">
      <dgm:prSet presAssocID="{2D8BB3D9-D93C-4F23-A47C-414C25363B94}" presName="bgRect" presStyleLbl="bgShp" presStyleIdx="5" presStyleCnt="7"/>
      <dgm:spPr/>
    </dgm:pt>
    <dgm:pt modelId="{E78D1567-371E-4AF2-A7E3-85CB36EC7470}" type="pres">
      <dgm:prSet presAssocID="{2D8BB3D9-D93C-4F23-A47C-414C25363B94}" presName="iconRect" presStyleLbl="node1" presStyleIdx="5" presStyleCnt="7"/>
      <dgm:spPr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EFB393D-6142-4F5E-A2EE-D4BA4B2419CC}" type="pres">
      <dgm:prSet presAssocID="{2D8BB3D9-D93C-4F23-A47C-414C25363B94}" presName="spaceRect" presStyleCnt="0"/>
      <dgm:spPr/>
    </dgm:pt>
    <dgm:pt modelId="{44A83B31-888F-45F9-BB67-F75534CAA11A}" type="pres">
      <dgm:prSet presAssocID="{2D8BB3D9-D93C-4F23-A47C-414C25363B94}" presName="parTx" presStyleLbl="revTx" presStyleIdx="5" presStyleCnt="7">
        <dgm:presLayoutVars>
          <dgm:chMax val="0"/>
          <dgm:chPref val="0"/>
        </dgm:presLayoutVars>
      </dgm:prSet>
      <dgm:spPr/>
    </dgm:pt>
    <dgm:pt modelId="{99D17098-508B-4717-B1E0-EBCF0C354668}" type="pres">
      <dgm:prSet presAssocID="{E2B953D7-0E47-4135-820F-934A2F26034C}" presName="sibTrans" presStyleCnt="0"/>
      <dgm:spPr/>
    </dgm:pt>
    <dgm:pt modelId="{2FCECBE2-FB52-4053-8171-63329C9C0A8C}" type="pres">
      <dgm:prSet presAssocID="{83B0E160-6044-4640-8552-F63FFE7530E0}" presName="compNode" presStyleCnt="0"/>
      <dgm:spPr/>
    </dgm:pt>
    <dgm:pt modelId="{7178C814-FE18-425C-9AC8-41EC5906A876}" type="pres">
      <dgm:prSet presAssocID="{83B0E160-6044-4640-8552-F63FFE7530E0}" presName="bgRect" presStyleLbl="bgShp" presStyleIdx="6" presStyleCnt="7"/>
      <dgm:spPr/>
    </dgm:pt>
    <dgm:pt modelId="{59021498-5865-402C-BF55-277B1E8D88C8}" type="pres">
      <dgm:prSet presAssocID="{83B0E160-6044-4640-8552-F63FFE7530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F74DBFC-509E-4283-B0A5-8487C5ADA3AF}" type="pres">
      <dgm:prSet presAssocID="{83B0E160-6044-4640-8552-F63FFE7530E0}" presName="spaceRect" presStyleCnt="0"/>
      <dgm:spPr/>
    </dgm:pt>
    <dgm:pt modelId="{6E34D440-BA6C-4B39-9D2F-1AA96BE3D526}" type="pres">
      <dgm:prSet presAssocID="{83B0E160-6044-4640-8552-F63FFE7530E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FEE3E18-3907-4ACE-BBBA-1857B193E152}" type="presOf" srcId="{E2484B0E-C491-4ADF-9442-08998E23DF06}" destId="{0ABFEAE6-FFB1-4555-B9C8-EC0D1857507D}" srcOrd="0" destOrd="0" presId="urn:microsoft.com/office/officeart/2018/2/layout/IconVerticalSolidList"/>
    <dgm:cxn modelId="{BFF4D225-655D-462E-AC1E-B6CAA77162E8}" srcId="{D00EC6B8-B911-4E69-A3AF-776EAB4DE92B}" destId="{892FE87E-265F-48E7-8C10-8330B5A7140E}" srcOrd="4" destOrd="0" parTransId="{BB1B674A-F68E-4EF8-8015-EFC1C52818BA}" sibTransId="{BAB0B936-162D-45EC-9F7F-C4DFA7DFD568}"/>
    <dgm:cxn modelId="{0BF64D32-8A6A-4E4A-A865-B9DC512F3EC2}" type="presOf" srcId="{96FC1BFD-43EF-4230-A022-51E837AA5FF3}" destId="{925609B0-5DA3-496D-880C-87686CB049E7}" srcOrd="0" destOrd="0" presId="urn:microsoft.com/office/officeart/2018/2/layout/IconVerticalSolidList"/>
    <dgm:cxn modelId="{EFBDAD3B-AECD-4AAA-942F-BF70E8CDD685}" srcId="{D00EC6B8-B911-4E69-A3AF-776EAB4DE92B}" destId="{E2484B0E-C491-4ADF-9442-08998E23DF06}" srcOrd="1" destOrd="0" parTransId="{522B42FC-5BDA-402D-A0D1-8A56F03C1883}" sibTransId="{5BAA0EC7-8541-4569-9964-83373A96B637}"/>
    <dgm:cxn modelId="{08A29161-1F85-4F66-B1EB-140A1A0B987E}" srcId="{D00EC6B8-B911-4E69-A3AF-776EAB4DE92B}" destId="{02B958F4-59E6-4FF9-BE9B-D75CBBBF5782}" srcOrd="0" destOrd="0" parTransId="{79BE079C-5212-4FA0-876D-274A5A2C3035}" sibTransId="{F8039A34-8165-45EB-9AAD-FFB4DC17C88D}"/>
    <dgm:cxn modelId="{7C84FD7B-9FF0-4E6E-A8B5-708259C22BC7}" type="presOf" srcId="{D21C7873-C6EA-41AA-B66F-8E2876AC80CF}" destId="{BEF14508-4BD7-4E66-89E0-FA6A1EF9D6A4}" srcOrd="0" destOrd="0" presId="urn:microsoft.com/office/officeart/2018/2/layout/IconVerticalSolidList"/>
    <dgm:cxn modelId="{B90E248F-5219-4676-983E-DCB3D9D2FFE9}" type="presOf" srcId="{D00EC6B8-B911-4E69-A3AF-776EAB4DE92B}" destId="{040C2181-5633-416F-9D74-B3D59909AA7F}" srcOrd="0" destOrd="0" presId="urn:microsoft.com/office/officeart/2018/2/layout/IconVerticalSolidList"/>
    <dgm:cxn modelId="{91421A95-10B7-4147-9783-C846437D3619}" srcId="{D00EC6B8-B911-4E69-A3AF-776EAB4DE92B}" destId="{96FC1BFD-43EF-4230-A022-51E837AA5FF3}" srcOrd="3" destOrd="0" parTransId="{B16155F9-040E-47F1-9139-2512A95770D5}" sibTransId="{777A450F-AB0D-489D-BAE0-264A56F34904}"/>
    <dgm:cxn modelId="{E15BCD99-AA5A-4911-8321-AAEB0DF38727}" type="presOf" srcId="{892FE87E-265F-48E7-8C10-8330B5A7140E}" destId="{0CEDF096-A985-4E2C-93E6-3CBBE42AB0D8}" srcOrd="0" destOrd="0" presId="urn:microsoft.com/office/officeart/2018/2/layout/IconVerticalSolidList"/>
    <dgm:cxn modelId="{4B71D2AC-8F9E-44F9-9CF8-6EEF2A4656B1}" type="presOf" srcId="{83B0E160-6044-4640-8552-F63FFE7530E0}" destId="{6E34D440-BA6C-4B39-9D2F-1AA96BE3D526}" srcOrd="0" destOrd="0" presId="urn:microsoft.com/office/officeart/2018/2/layout/IconVerticalSolidList"/>
    <dgm:cxn modelId="{D95E0CAE-90ED-411F-8D8A-69CF13FBCAF2}" type="presOf" srcId="{2D8BB3D9-D93C-4F23-A47C-414C25363B94}" destId="{44A83B31-888F-45F9-BB67-F75534CAA11A}" srcOrd="0" destOrd="0" presId="urn:microsoft.com/office/officeart/2018/2/layout/IconVerticalSolidList"/>
    <dgm:cxn modelId="{82ED18B1-615F-4152-ACC1-426AC12209C3}" srcId="{D00EC6B8-B911-4E69-A3AF-776EAB4DE92B}" destId="{2D8BB3D9-D93C-4F23-A47C-414C25363B94}" srcOrd="5" destOrd="0" parTransId="{DFC15730-6DCF-42A8-AF93-AA9311CE8313}" sibTransId="{E2B953D7-0E47-4135-820F-934A2F26034C}"/>
    <dgm:cxn modelId="{F8EE5FD0-C2CF-4C54-915F-3D44BDFAA178}" type="presOf" srcId="{02B958F4-59E6-4FF9-BE9B-D75CBBBF5782}" destId="{B1A2F852-B858-455C-8815-AF990ED5D834}" srcOrd="0" destOrd="0" presId="urn:microsoft.com/office/officeart/2018/2/layout/IconVerticalSolidList"/>
    <dgm:cxn modelId="{737FCDE5-4319-415E-AA2D-DE09030785EA}" srcId="{D00EC6B8-B911-4E69-A3AF-776EAB4DE92B}" destId="{D21C7873-C6EA-41AA-B66F-8E2876AC80CF}" srcOrd="2" destOrd="0" parTransId="{0339DAAD-DE6D-424A-BFD0-008EDC35F61F}" sibTransId="{49F5180B-0338-4DEB-BDE1-5AE1FBE46497}"/>
    <dgm:cxn modelId="{B8FAD8F9-F81B-49A6-AD41-7E17108B87D1}" srcId="{D00EC6B8-B911-4E69-A3AF-776EAB4DE92B}" destId="{83B0E160-6044-4640-8552-F63FFE7530E0}" srcOrd="6" destOrd="0" parTransId="{6F7CD555-A441-4BAA-90F7-48D94033F3F4}" sibTransId="{F51EFE74-60E5-4F8B-9034-FAAF42EC4C66}"/>
    <dgm:cxn modelId="{F68A7DDC-66B3-4D7D-ABB4-43F1EB440A6B}" type="presParOf" srcId="{040C2181-5633-416F-9D74-B3D59909AA7F}" destId="{85162CEF-34B1-48B0-94F6-9918E52AA96A}" srcOrd="0" destOrd="0" presId="urn:microsoft.com/office/officeart/2018/2/layout/IconVerticalSolidList"/>
    <dgm:cxn modelId="{D5A84C0A-FE2D-4031-B7DC-75C3CF16C3BC}" type="presParOf" srcId="{85162CEF-34B1-48B0-94F6-9918E52AA96A}" destId="{2B0CCC5B-C836-40D8-81CC-20AC5D3170F4}" srcOrd="0" destOrd="0" presId="urn:microsoft.com/office/officeart/2018/2/layout/IconVerticalSolidList"/>
    <dgm:cxn modelId="{3B8CBD1E-24C2-458A-ABF8-E65AA10CA57F}" type="presParOf" srcId="{85162CEF-34B1-48B0-94F6-9918E52AA96A}" destId="{27E93A30-C6F7-451B-A639-284C25E97F2E}" srcOrd="1" destOrd="0" presId="urn:microsoft.com/office/officeart/2018/2/layout/IconVerticalSolidList"/>
    <dgm:cxn modelId="{BA182A8F-A6E7-43DD-AE6F-942E5F9C38B2}" type="presParOf" srcId="{85162CEF-34B1-48B0-94F6-9918E52AA96A}" destId="{A1E21487-E945-4FF0-A2C6-34E7DAD33FAB}" srcOrd="2" destOrd="0" presId="urn:microsoft.com/office/officeart/2018/2/layout/IconVerticalSolidList"/>
    <dgm:cxn modelId="{7DA775E7-A497-4B9B-A3D8-73C52E013006}" type="presParOf" srcId="{85162CEF-34B1-48B0-94F6-9918E52AA96A}" destId="{B1A2F852-B858-455C-8815-AF990ED5D834}" srcOrd="3" destOrd="0" presId="urn:microsoft.com/office/officeart/2018/2/layout/IconVerticalSolidList"/>
    <dgm:cxn modelId="{849C4790-CB11-47B0-890C-1EBCF00D4FF4}" type="presParOf" srcId="{040C2181-5633-416F-9D74-B3D59909AA7F}" destId="{B45D0FC6-21D1-4477-9B2A-1BC2D6E4B30A}" srcOrd="1" destOrd="0" presId="urn:microsoft.com/office/officeart/2018/2/layout/IconVerticalSolidList"/>
    <dgm:cxn modelId="{99626836-E590-41E6-AE89-523FE9A83B76}" type="presParOf" srcId="{040C2181-5633-416F-9D74-B3D59909AA7F}" destId="{1FB71B8D-C966-4208-A993-A576544F47B1}" srcOrd="2" destOrd="0" presId="urn:microsoft.com/office/officeart/2018/2/layout/IconVerticalSolidList"/>
    <dgm:cxn modelId="{DAFA0F91-5843-47BC-8CCB-5882BF1CBC5A}" type="presParOf" srcId="{1FB71B8D-C966-4208-A993-A576544F47B1}" destId="{9DBF92E8-24B1-47B3-A053-A5C2386DC1D8}" srcOrd="0" destOrd="0" presId="urn:microsoft.com/office/officeart/2018/2/layout/IconVerticalSolidList"/>
    <dgm:cxn modelId="{10FC2174-4779-42C3-B5AA-C81832176358}" type="presParOf" srcId="{1FB71B8D-C966-4208-A993-A576544F47B1}" destId="{4471B515-1D09-4286-94BA-D0F84A5E6135}" srcOrd="1" destOrd="0" presId="urn:microsoft.com/office/officeart/2018/2/layout/IconVerticalSolidList"/>
    <dgm:cxn modelId="{708044D8-7D59-4525-91EA-F0F201B6860A}" type="presParOf" srcId="{1FB71B8D-C966-4208-A993-A576544F47B1}" destId="{DF335F95-3DBE-40C6-9A10-00DC59D10063}" srcOrd="2" destOrd="0" presId="urn:microsoft.com/office/officeart/2018/2/layout/IconVerticalSolidList"/>
    <dgm:cxn modelId="{22D65D68-9DE4-4FCC-91B8-BD550901FC8E}" type="presParOf" srcId="{1FB71B8D-C966-4208-A993-A576544F47B1}" destId="{0ABFEAE6-FFB1-4555-B9C8-EC0D1857507D}" srcOrd="3" destOrd="0" presId="urn:microsoft.com/office/officeart/2018/2/layout/IconVerticalSolidList"/>
    <dgm:cxn modelId="{4180B9DB-0D81-470C-BB3B-27AE8F988367}" type="presParOf" srcId="{040C2181-5633-416F-9D74-B3D59909AA7F}" destId="{F96A2A4C-6E7B-4DFA-8C17-243A5E02C302}" srcOrd="3" destOrd="0" presId="urn:microsoft.com/office/officeart/2018/2/layout/IconVerticalSolidList"/>
    <dgm:cxn modelId="{38697122-789D-4502-9483-5CE5D13D7153}" type="presParOf" srcId="{040C2181-5633-416F-9D74-B3D59909AA7F}" destId="{951899C9-CDF2-41CA-B449-C9E2C54385CE}" srcOrd="4" destOrd="0" presId="urn:microsoft.com/office/officeart/2018/2/layout/IconVerticalSolidList"/>
    <dgm:cxn modelId="{3790B38C-6F53-4343-8B3F-7D2A19CC51B0}" type="presParOf" srcId="{951899C9-CDF2-41CA-B449-C9E2C54385CE}" destId="{8BB63CD3-AE70-454B-9FE1-C2A4B70344EE}" srcOrd="0" destOrd="0" presId="urn:microsoft.com/office/officeart/2018/2/layout/IconVerticalSolidList"/>
    <dgm:cxn modelId="{39CFE72B-C605-46FA-85DB-1064D8706ED4}" type="presParOf" srcId="{951899C9-CDF2-41CA-B449-C9E2C54385CE}" destId="{B4233468-7D4D-4620-8EA8-D88AAC391E72}" srcOrd="1" destOrd="0" presId="urn:microsoft.com/office/officeart/2018/2/layout/IconVerticalSolidList"/>
    <dgm:cxn modelId="{068C0277-AF16-4A7E-B52D-FEECEC596DC5}" type="presParOf" srcId="{951899C9-CDF2-41CA-B449-C9E2C54385CE}" destId="{B5A3B086-239D-4D0E-8FEB-4DD1BC0E9C90}" srcOrd="2" destOrd="0" presId="urn:microsoft.com/office/officeart/2018/2/layout/IconVerticalSolidList"/>
    <dgm:cxn modelId="{515691CC-DE2A-422E-B853-67B04F9334C8}" type="presParOf" srcId="{951899C9-CDF2-41CA-B449-C9E2C54385CE}" destId="{BEF14508-4BD7-4E66-89E0-FA6A1EF9D6A4}" srcOrd="3" destOrd="0" presId="urn:microsoft.com/office/officeart/2018/2/layout/IconVerticalSolidList"/>
    <dgm:cxn modelId="{72DEEA28-F879-4302-AA97-C35372116C92}" type="presParOf" srcId="{040C2181-5633-416F-9D74-B3D59909AA7F}" destId="{F07F1FB5-C86B-42DF-B2A4-85F7607B1491}" srcOrd="5" destOrd="0" presId="urn:microsoft.com/office/officeart/2018/2/layout/IconVerticalSolidList"/>
    <dgm:cxn modelId="{C10D5EBE-E924-4178-8A1A-5E463088D5C7}" type="presParOf" srcId="{040C2181-5633-416F-9D74-B3D59909AA7F}" destId="{82D9C3AC-3F15-4DF2-9D96-37A3AA43FC49}" srcOrd="6" destOrd="0" presId="urn:microsoft.com/office/officeart/2018/2/layout/IconVerticalSolidList"/>
    <dgm:cxn modelId="{F25F6FF2-7950-4D3B-965A-1A8825336EF6}" type="presParOf" srcId="{82D9C3AC-3F15-4DF2-9D96-37A3AA43FC49}" destId="{87C2E9D8-F170-4AE0-8307-B953885E08EF}" srcOrd="0" destOrd="0" presId="urn:microsoft.com/office/officeart/2018/2/layout/IconVerticalSolidList"/>
    <dgm:cxn modelId="{EE054358-D394-458F-8B32-2A75C61DF5CE}" type="presParOf" srcId="{82D9C3AC-3F15-4DF2-9D96-37A3AA43FC49}" destId="{906C27C2-3271-4367-A034-4A008C19D3B9}" srcOrd="1" destOrd="0" presId="urn:microsoft.com/office/officeart/2018/2/layout/IconVerticalSolidList"/>
    <dgm:cxn modelId="{465E002F-0445-4551-8D43-93DE2D76FA0A}" type="presParOf" srcId="{82D9C3AC-3F15-4DF2-9D96-37A3AA43FC49}" destId="{44953380-0527-4DFC-88CE-313347A2C812}" srcOrd="2" destOrd="0" presId="urn:microsoft.com/office/officeart/2018/2/layout/IconVerticalSolidList"/>
    <dgm:cxn modelId="{255DE2C6-84A7-4C95-8BFD-C63BDBD31857}" type="presParOf" srcId="{82D9C3AC-3F15-4DF2-9D96-37A3AA43FC49}" destId="{925609B0-5DA3-496D-880C-87686CB049E7}" srcOrd="3" destOrd="0" presId="urn:microsoft.com/office/officeart/2018/2/layout/IconVerticalSolidList"/>
    <dgm:cxn modelId="{4CFF5A7E-2300-485A-A97B-CDF5F4EBB667}" type="presParOf" srcId="{040C2181-5633-416F-9D74-B3D59909AA7F}" destId="{D6723A18-B940-4B5D-BA25-6958AA378D28}" srcOrd="7" destOrd="0" presId="urn:microsoft.com/office/officeart/2018/2/layout/IconVerticalSolidList"/>
    <dgm:cxn modelId="{181835A0-C0F6-4331-BD88-DD0E418FEFEA}" type="presParOf" srcId="{040C2181-5633-416F-9D74-B3D59909AA7F}" destId="{51C06605-C57E-44CC-BEE7-28DF7C8E6480}" srcOrd="8" destOrd="0" presId="urn:microsoft.com/office/officeart/2018/2/layout/IconVerticalSolidList"/>
    <dgm:cxn modelId="{371948BE-44D5-428F-98B7-49A7D6706337}" type="presParOf" srcId="{51C06605-C57E-44CC-BEE7-28DF7C8E6480}" destId="{DC876859-1839-41CF-9BAB-C582CEFD37E4}" srcOrd="0" destOrd="0" presId="urn:microsoft.com/office/officeart/2018/2/layout/IconVerticalSolidList"/>
    <dgm:cxn modelId="{92B396F5-A01E-4117-AF94-F642B413F16E}" type="presParOf" srcId="{51C06605-C57E-44CC-BEE7-28DF7C8E6480}" destId="{4543CD6D-C935-41E0-B5D6-5CB3F3E538EF}" srcOrd="1" destOrd="0" presId="urn:microsoft.com/office/officeart/2018/2/layout/IconVerticalSolidList"/>
    <dgm:cxn modelId="{868C30FF-037D-492F-9A85-7F6B57BF57E2}" type="presParOf" srcId="{51C06605-C57E-44CC-BEE7-28DF7C8E6480}" destId="{8C040EF9-45E7-4E41-913B-1D32487C52BB}" srcOrd="2" destOrd="0" presId="urn:microsoft.com/office/officeart/2018/2/layout/IconVerticalSolidList"/>
    <dgm:cxn modelId="{1E276D71-7F40-47A4-93CB-B5076CD3935A}" type="presParOf" srcId="{51C06605-C57E-44CC-BEE7-28DF7C8E6480}" destId="{0CEDF096-A985-4E2C-93E6-3CBBE42AB0D8}" srcOrd="3" destOrd="0" presId="urn:microsoft.com/office/officeart/2018/2/layout/IconVerticalSolidList"/>
    <dgm:cxn modelId="{9169C139-39D8-44C6-BC0F-6F887563CF29}" type="presParOf" srcId="{040C2181-5633-416F-9D74-B3D59909AA7F}" destId="{4A1DE4B8-9178-4A2B-AC10-3DE49089FED9}" srcOrd="9" destOrd="0" presId="urn:microsoft.com/office/officeart/2018/2/layout/IconVerticalSolidList"/>
    <dgm:cxn modelId="{99ACD4FB-0942-451D-B68F-533E089EF4B9}" type="presParOf" srcId="{040C2181-5633-416F-9D74-B3D59909AA7F}" destId="{970B60C0-D783-44A0-B1F8-693C17C49F76}" srcOrd="10" destOrd="0" presId="urn:microsoft.com/office/officeart/2018/2/layout/IconVerticalSolidList"/>
    <dgm:cxn modelId="{7E696CC9-AB0C-4087-B12D-178A05D8638A}" type="presParOf" srcId="{970B60C0-D783-44A0-B1F8-693C17C49F76}" destId="{62C1DB1A-2299-4351-A34A-B86CA8829C3B}" srcOrd="0" destOrd="0" presId="urn:microsoft.com/office/officeart/2018/2/layout/IconVerticalSolidList"/>
    <dgm:cxn modelId="{1795AB1D-53A7-4AE6-A2A2-C3C05825B6C2}" type="presParOf" srcId="{970B60C0-D783-44A0-B1F8-693C17C49F76}" destId="{E78D1567-371E-4AF2-A7E3-85CB36EC7470}" srcOrd="1" destOrd="0" presId="urn:microsoft.com/office/officeart/2018/2/layout/IconVerticalSolidList"/>
    <dgm:cxn modelId="{ED40E4E3-2D19-4C0F-83FD-83D1C92E5982}" type="presParOf" srcId="{970B60C0-D783-44A0-B1F8-693C17C49F76}" destId="{5EFB393D-6142-4F5E-A2EE-D4BA4B2419CC}" srcOrd="2" destOrd="0" presId="urn:microsoft.com/office/officeart/2018/2/layout/IconVerticalSolidList"/>
    <dgm:cxn modelId="{758685DC-7CA4-414F-A1D0-71CB7A6EA0A0}" type="presParOf" srcId="{970B60C0-D783-44A0-B1F8-693C17C49F76}" destId="{44A83B31-888F-45F9-BB67-F75534CAA11A}" srcOrd="3" destOrd="0" presId="urn:microsoft.com/office/officeart/2018/2/layout/IconVerticalSolidList"/>
    <dgm:cxn modelId="{D448494B-1588-4F77-963A-ED0EBAA9D2C6}" type="presParOf" srcId="{040C2181-5633-416F-9D74-B3D59909AA7F}" destId="{99D17098-508B-4717-B1E0-EBCF0C354668}" srcOrd="11" destOrd="0" presId="urn:microsoft.com/office/officeart/2018/2/layout/IconVerticalSolidList"/>
    <dgm:cxn modelId="{2842239C-2BDF-4EE7-AD38-DE292A8A9441}" type="presParOf" srcId="{040C2181-5633-416F-9D74-B3D59909AA7F}" destId="{2FCECBE2-FB52-4053-8171-63329C9C0A8C}" srcOrd="12" destOrd="0" presId="urn:microsoft.com/office/officeart/2018/2/layout/IconVerticalSolidList"/>
    <dgm:cxn modelId="{1AEDD5AA-BE6F-4F06-8BB6-D30B955AA3B7}" type="presParOf" srcId="{2FCECBE2-FB52-4053-8171-63329C9C0A8C}" destId="{7178C814-FE18-425C-9AC8-41EC5906A876}" srcOrd="0" destOrd="0" presId="urn:microsoft.com/office/officeart/2018/2/layout/IconVerticalSolidList"/>
    <dgm:cxn modelId="{F34DF33F-CCE8-4AE9-859A-9C91614C5A55}" type="presParOf" srcId="{2FCECBE2-FB52-4053-8171-63329C9C0A8C}" destId="{59021498-5865-402C-BF55-277B1E8D88C8}" srcOrd="1" destOrd="0" presId="urn:microsoft.com/office/officeart/2018/2/layout/IconVerticalSolidList"/>
    <dgm:cxn modelId="{7B9DA922-A167-479B-B0B9-5A21E967602E}" type="presParOf" srcId="{2FCECBE2-FB52-4053-8171-63329C9C0A8C}" destId="{1F74DBFC-509E-4283-B0A5-8487C5ADA3AF}" srcOrd="2" destOrd="0" presId="urn:microsoft.com/office/officeart/2018/2/layout/IconVerticalSolidList"/>
    <dgm:cxn modelId="{719CAC26-4089-48B0-84C9-3A194827D289}" type="presParOf" srcId="{2FCECBE2-FB52-4053-8171-63329C9C0A8C}" destId="{6E34D440-BA6C-4B39-9D2F-1AA96BE3D5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0EC6B8-B911-4E69-A3AF-776EAB4DE9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B958F4-59E6-4FF9-BE9B-D75CBBBF5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False Results when a test is skipped </a:t>
          </a:r>
          <a:endParaRPr lang="en-US"/>
        </a:p>
      </dgm:t>
    </dgm:pt>
    <dgm:pt modelId="{79BE079C-5212-4FA0-876D-274A5A2C3035}" type="parTrans" cxnId="{08A29161-1F85-4F66-B1EB-140A1A0B987E}">
      <dgm:prSet/>
      <dgm:spPr/>
      <dgm:t>
        <a:bodyPr/>
        <a:lstStyle/>
        <a:p>
          <a:endParaRPr lang="en-US"/>
        </a:p>
      </dgm:t>
    </dgm:pt>
    <dgm:pt modelId="{F8039A34-8165-45EB-9AAD-FFB4DC17C88D}" type="sibTrans" cxnId="{08A29161-1F85-4F66-B1EB-140A1A0B987E}">
      <dgm:prSet/>
      <dgm:spPr/>
      <dgm:t>
        <a:bodyPr/>
        <a:lstStyle/>
        <a:p>
          <a:endParaRPr lang="en-US"/>
        </a:p>
      </dgm:t>
    </dgm:pt>
    <dgm:pt modelId="{E2484B0E-C491-4ADF-9442-08998E23D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Limited support and training</a:t>
          </a:r>
          <a:endParaRPr lang="en-US"/>
        </a:p>
      </dgm:t>
    </dgm:pt>
    <dgm:pt modelId="{522B42FC-5BDA-402D-A0D1-8A56F03C1883}" type="parTrans" cxnId="{EFBDAD3B-AECD-4AAA-942F-BF70E8CDD685}">
      <dgm:prSet/>
      <dgm:spPr/>
      <dgm:t>
        <a:bodyPr/>
        <a:lstStyle/>
        <a:p>
          <a:endParaRPr lang="en-US"/>
        </a:p>
      </dgm:t>
    </dgm:pt>
    <dgm:pt modelId="{5BAA0EC7-8541-4569-9964-83373A96B637}" type="sibTrans" cxnId="{EFBDAD3B-AECD-4AAA-942F-BF70E8CDD685}">
      <dgm:prSet/>
      <dgm:spPr/>
      <dgm:t>
        <a:bodyPr/>
        <a:lstStyle/>
        <a:p>
          <a:endParaRPr lang="en-US"/>
        </a:p>
      </dgm:t>
    </dgm:pt>
    <dgm:pt modelId="{D21C7873-C6EA-41AA-B66F-8E2876AC8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Deployment limited to Mac, Windows, and Linux</a:t>
          </a:r>
          <a:endParaRPr lang="en-US"/>
        </a:p>
      </dgm:t>
    </dgm:pt>
    <dgm:pt modelId="{0339DAAD-DE6D-424A-BFD0-008EDC35F61F}" type="parTrans" cxnId="{737FCDE5-4319-415E-AA2D-DE09030785EA}">
      <dgm:prSet/>
      <dgm:spPr/>
      <dgm:t>
        <a:bodyPr/>
        <a:lstStyle/>
        <a:p>
          <a:endParaRPr lang="en-US"/>
        </a:p>
      </dgm:t>
    </dgm:pt>
    <dgm:pt modelId="{49F5180B-0338-4DEB-BDE1-5AE1FBE46497}" type="sibTrans" cxnId="{737FCDE5-4319-415E-AA2D-DE09030785EA}">
      <dgm:prSet/>
      <dgm:spPr/>
      <dgm:t>
        <a:bodyPr/>
        <a:lstStyle/>
        <a:p>
          <a:endParaRPr lang="en-US"/>
        </a:p>
      </dgm:t>
    </dgm:pt>
    <dgm:pt modelId="{96FC1BFD-43EF-4230-A022-51E837AA5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Not Unicode Compliant</a:t>
          </a:r>
          <a:endParaRPr lang="en-US"/>
        </a:p>
      </dgm:t>
    </dgm:pt>
    <dgm:pt modelId="{B16155F9-040E-47F1-9139-2512A95770D5}" type="parTrans" cxnId="{91421A95-10B7-4147-9783-C846437D3619}">
      <dgm:prSet/>
      <dgm:spPr/>
      <dgm:t>
        <a:bodyPr/>
        <a:lstStyle/>
        <a:p>
          <a:endParaRPr lang="en-US"/>
        </a:p>
      </dgm:t>
    </dgm:pt>
    <dgm:pt modelId="{777A450F-AB0D-489D-BAE0-264A56F34904}" type="sibTrans" cxnId="{91421A95-10B7-4147-9783-C846437D3619}">
      <dgm:prSet/>
      <dgm:spPr/>
      <dgm:t>
        <a:bodyPr/>
        <a:lstStyle/>
        <a:p>
          <a:endParaRPr lang="en-US"/>
        </a:p>
      </dgm:t>
    </dgm:pt>
    <dgm:pt modelId="{892FE87E-265F-48E7-8C10-8330B5A71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</a:rPr>
            <a:t>Time format for small tests</a:t>
          </a:r>
          <a:endParaRPr lang="en-US"/>
        </a:p>
      </dgm:t>
    </dgm:pt>
    <dgm:pt modelId="{BB1B674A-F68E-4EF8-8015-EFC1C52818BA}" type="parTrans" cxnId="{BFF4D225-655D-462E-AC1E-B6CAA77162E8}">
      <dgm:prSet/>
      <dgm:spPr/>
      <dgm:t>
        <a:bodyPr/>
        <a:lstStyle/>
        <a:p>
          <a:endParaRPr lang="en-US"/>
        </a:p>
      </dgm:t>
    </dgm:pt>
    <dgm:pt modelId="{BAB0B936-162D-45EC-9F7F-C4DFA7DFD568}" type="sibTrans" cxnId="{BFF4D225-655D-462E-AC1E-B6CAA77162E8}">
      <dgm:prSet/>
      <dgm:spPr/>
      <dgm:t>
        <a:bodyPr/>
        <a:lstStyle/>
        <a:p>
          <a:endParaRPr lang="en-US"/>
        </a:p>
      </dgm:t>
    </dgm:pt>
    <dgm:pt modelId="{9F537420-F74E-4CC9-AE26-7C8AD449150F}" type="pres">
      <dgm:prSet presAssocID="{D00EC6B8-B911-4E69-A3AF-776EAB4DE92B}" presName="root" presStyleCnt="0">
        <dgm:presLayoutVars>
          <dgm:dir/>
          <dgm:resizeHandles val="exact"/>
        </dgm:presLayoutVars>
      </dgm:prSet>
      <dgm:spPr/>
    </dgm:pt>
    <dgm:pt modelId="{79C8FB4C-43D5-4C67-B978-ACC2567FCD58}" type="pres">
      <dgm:prSet presAssocID="{02B958F4-59E6-4FF9-BE9B-D75CBBBF5782}" presName="compNode" presStyleCnt="0"/>
      <dgm:spPr/>
    </dgm:pt>
    <dgm:pt modelId="{DB6683FD-82AC-4F0B-8792-A4102C62641A}" type="pres">
      <dgm:prSet presAssocID="{02B958F4-59E6-4FF9-BE9B-D75CBBBF5782}" presName="bgRect" presStyleLbl="bgShp" presStyleIdx="0" presStyleCnt="5"/>
      <dgm:spPr/>
    </dgm:pt>
    <dgm:pt modelId="{CA0F3CC8-F79D-446A-BD18-5AD07EB97FB1}" type="pres">
      <dgm:prSet presAssocID="{02B958F4-59E6-4FF9-BE9B-D75CBBBF57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40115F2-3C86-4C88-B9E6-E093E11B83BA}" type="pres">
      <dgm:prSet presAssocID="{02B958F4-59E6-4FF9-BE9B-D75CBBBF5782}" presName="spaceRect" presStyleCnt="0"/>
      <dgm:spPr/>
    </dgm:pt>
    <dgm:pt modelId="{A09A3BBA-2C71-411E-AF5E-4B89DD91F376}" type="pres">
      <dgm:prSet presAssocID="{02B958F4-59E6-4FF9-BE9B-D75CBBBF5782}" presName="parTx" presStyleLbl="revTx" presStyleIdx="0" presStyleCnt="5">
        <dgm:presLayoutVars>
          <dgm:chMax val="0"/>
          <dgm:chPref val="0"/>
        </dgm:presLayoutVars>
      </dgm:prSet>
      <dgm:spPr/>
    </dgm:pt>
    <dgm:pt modelId="{93CA4D76-8C95-4A6F-9016-808BF0EA02F1}" type="pres">
      <dgm:prSet presAssocID="{F8039A34-8165-45EB-9AAD-FFB4DC17C88D}" presName="sibTrans" presStyleCnt="0"/>
      <dgm:spPr/>
    </dgm:pt>
    <dgm:pt modelId="{5571A0C5-E164-4614-ACB9-0A9C39EAF03C}" type="pres">
      <dgm:prSet presAssocID="{E2484B0E-C491-4ADF-9442-08998E23DF06}" presName="compNode" presStyleCnt="0"/>
      <dgm:spPr/>
    </dgm:pt>
    <dgm:pt modelId="{4F7979BC-65AF-41B8-95DB-5A30AD4D7DC1}" type="pres">
      <dgm:prSet presAssocID="{E2484B0E-C491-4ADF-9442-08998E23DF06}" presName="bgRect" presStyleLbl="bgShp" presStyleIdx="1" presStyleCnt="5"/>
      <dgm:spPr/>
    </dgm:pt>
    <dgm:pt modelId="{49DC22A5-D66E-4200-A0F3-2AAE74B38C7F}" type="pres">
      <dgm:prSet presAssocID="{E2484B0E-C491-4ADF-9442-08998E23DF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9D8B4C0-5B58-4CE5-874F-9C9FE00D6C04}" type="pres">
      <dgm:prSet presAssocID="{E2484B0E-C491-4ADF-9442-08998E23DF06}" presName="spaceRect" presStyleCnt="0"/>
      <dgm:spPr/>
    </dgm:pt>
    <dgm:pt modelId="{1123CB12-1B04-4CE2-A30C-A85259312D3A}" type="pres">
      <dgm:prSet presAssocID="{E2484B0E-C491-4ADF-9442-08998E23DF06}" presName="parTx" presStyleLbl="revTx" presStyleIdx="1" presStyleCnt="5">
        <dgm:presLayoutVars>
          <dgm:chMax val="0"/>
          <dgm:chPref val="0"/>
        </dgm:presLayoutVars>
      </dgm:prSet>
      <dgm:spPr/>
    </dgm:pt>
    <dgm:pt modelId="{7FFFDAEA-D2F6-424A-B35F-22C6F3E42A6D}" type="pres">
      <dgm:prSet presAssocID="{5BAA0EC7-8541-4569-9964-83373A96B637}" presName="sibTrans" presStyleCnt="0"/>
      <dgm:spPr/>
    </dgm:pt>
    <dgm:pt modelId="{695F5780-ADB0-467D-991D-F70A56AF7CE0}" type="pres">
      <dgm:prSet presAssocID="{D21C7873-C6EA-41AA-B66F-8E2876AC80CF}" presName="compNode" presStyleCnt="0"/>
      <dgm:spPr/>
    </dgm:pt>
    <dgm:pt modelId="{9924A117-E34D-4011-ACC8-D78DBD6BF525}" type="pres">
      <dgm:prSet presAssocID="{D21C7873-C6EA-41AA-B66F-8E2876AC80CF}" presName="bgRect" presStyleLbl="bgShp" presStyleIdx="2" presStyleCnt="5"/>
      <dgm:spPr/>
    </dgm:pt>
    <dgm:pt modelId="{C1D4717F-B367-4DFA-8C4E-1DC8B7E59DD3}" type="pres">
      <dgm:prSet presAssocID="{D21C7873-C6EA-41AA-B66F-8E2876AC80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40144CE-A5B9-48A3-9681-B6481EE99534}" type="pres">
      <dgm:prSet presAssocID="{D21C7873-C6EA-41AA-B66F-8E2876AC80CF}" presName="spaceRect" presStyleCnt="0"/>
      <dgm:spPr/>
    </dgm:pt>
    <dgm:pt modelId="{BAE671B6-B96A-4A60-81D6-D96957047865}" type="pres">
      <dgm:prSet presAssocID="{D21C7873-C6EA-41AA-B66F-8E2876AC80CF}" presName="parTx" presStyleLbl="revTx" presStyleIdx="2" presStyleCnt="5">
        <dgm:presLayoutVars>
          <dgm:chMax val="0"/>
          <dgm:chPref val="0"/>
        </dgm:presLayoutVars>
      </dgm:prSet>
      <dgm:spPr/>
    </dgm:pt>
    <dgm:pt modelId="{0C561341-A9DB-46A9-9D1F-FDB30F3BD50D}" type="pres">
      <dgm:prSet presAssocID="{49F5180B-0338-4DEB-BDE1-5AE1FBE46497}" presName="sibTrans" presStyleCnt="0"/>
      <dgm:spPr/>
    </dgm:pt>
    <dgm:pt modelId="{E36F1AEB-9154-4A61-9818-EB4ED22227EB}" type="pres">
      <dgm:prSet presAssocID="{96FC1BFD-43EF-4230-A022-51E837AA5FF3}" presName="compNode" presStyleCnt="0"/>
      <dgm:spPr/>
    </dgm:pt>
    <dgm:pt modelId="{CB6D966F-7F3D-43A6-936B-474E0DD87083}" type="pres">
      <dgm:prSet presAssocID="{96FC1BFD-43EF-4230-A022-51E837AA5FF3}" presName="bgRect" presStyleLbl="bgShp" presStyleIdx="3" presStyleCnt="5"/>
      <dgm:spPr/>
    </dgm:pt>
    <dgm:pt modelId="{2A178055-F41A-4DE9-8253-F00316AB6E82}" type="pres">
      <dgm:prSet presAssocID="{96FC1BFD-43EF-4230-A022-51E837AA5F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12A6A4B-BCBD-4BE2-8894-ED99B768724F}" type="pres">
      <dgm:prSet presAssocID="{96FC1BFD-43EF-4230-A022-51E837AA5FF3}" presName="spaceRect" presStyleCnt="0"/>
      <dgm:spPr/>
    </dgm:pt>
    <dgm:pt modelId="{B09825E3-D6A9-478B-8155-4C7F8B084A77}" type="pres">
      <dgm:prSet presAssocID="{96FC1BFD-43EF-4230-A022-51E837AA5FF3}" presName="parTx" presStyleLbl="revTx" presStyleIdx="3" presStyleCnt="5">
        <dgm:presLayoutVars>
          <dgm:chMax val="0"/>
          <dgm:chPref val="0"/>
        </dgm:presLayoutVars>
      </dgm:prSet>
      <dgm:spPr/>
    </dgm:pt>
    <dgm:pt modelId="{7B6A6B84-7559-4008-A542-60E8193CB0F8}" type="pres">
      <dgm:prSet presAssocID="{777A450F-AB0D-489D-BAE0-264A56F34904}" presName="sibTrans" presStyleCnt="0"/>
      <dgm:spPr/>
    </dgm:pt>
    <dgm:pt modelId="{784D3AD0-7179-4AB1-9FA1-00A3E75D9E4C}" type="pres">
      <dgm:prSet presAssocID="{892FE87E-265F-48E7-8C10-8330B5A7140E}" presName="compNode" presStyleCnt="0"/>
      <dgm:spPr/>
    </dgm:pt>
    <dgm:pt modelId="{9CBA0513-7A10-463F-9DC6-445209690F41}" type="pres">
      <dgm:prSet presAssocID="{892FE87E-265F-48E7-8C10-8330B5A7140E}" presName="bgRect" presStyleLbl="bgShp" presStyleIdx="4" presStyleCnt="5"/>
      <dgm:spPr/>
    </dgm:pt>
    <dgm:pt modelId="{343C8D11-66E4-40C8-8F5E-24AADBD64D79}" type="pres">
      <dgm:prSet presAssocID="{892FE87E-265F-48E7-8C10-8330B5A714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EB55C76-0AF7-407F-A01E-061A1518F92B}" type="pres">
      <dgm:prSet presAssocID="{892FE87E-265F-48E7-8C10-8330B5A7140E}" presName="spaceRect" presStyleCnt="0"/>
      <dgm:spPr/>
    </dgm:pt>
    <dgm:pt modelId="{DEB2C643-F5FB-4DAE-9DAA-5AB0B106252F}" type="pres">
      <dgm:prSet presAssocID="{892FE87E-265F-48E7-8C10-8330B5A7140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F4D225-655D-462E-AC1E-B6CAA77162E8}" srcId="{D00EC6B8-B911-4E69-A3AF-776EAB4DE92B}" destId="{892FE87E-265F-48E7-8C10-8330B5A7140E}" srcOrd="4" destOrd="0" parTransId="{BB1B674A-F68E-4EF8-8015-EFC1C52818BA}" sibTransId="{BAB0B936-162D-45EC-9F7F-C4DFA7DFD568}"/>
    <dgm:cxn modelId="{EFBDAD3B-AECD-4AAA-942F-BF70E8CDD685}" srcId="{D00EC6B8-B911-4E69-A3AF-776EAB4DE92B}" destId="{E2484B0E-C491-4ADF-9442-08998E23DF06}" srcOrd="1" destOrd="0" parTransId="{522B42FC-5BDA-402D-A0D1-8A56F03C1883}" sibTransId="{5BAA0EC7-8541-4569-9964-83373A96B637}"/>
    <dgm:cxn modelId="{F971045D-5966-4021-B973-CC975D7116CF}" type="presOf" srcId="{D21C7873-C6EA-41AA-B66F-8E2876AC80CF}" destId="{BAE671B6-B96A-4A60-81D6-D96957047865}" srcOrd="0" destOrd="0" presId="urn:microsoft.com/office/officeart/2018/2/layout/IconVerticalSolidList"/>
    <dgm:cxn modelId="{08A29161-1F85-4F66-B1EB-140A1A0B987E}" srcId="{D00EC6B8-B911-4E69-A3AF-776EAB4DE92B}" destId="{02B958F4-59E6-4FF9-BE9B-D75CBBBF5782}" srcOrd="0" destOrd="0" parTransId="{79BE079C-5212-4FA0-876D-274A5A2C3035}" sibTransId="{F8039A34-8165-45EB-9AAD-FFB4DC17C88D}"/>
    <dgm:cxn modelId="{DC4C6543-A652-40DA-903E-F69F56BDCEE7}" type="presOf" srcId="{02B958F4-59E6-4FF9-BE9B-D75CBBBF5782}" destId="{A09A3BBA-2C71-411E-AF5E-4B89DD91F376}" srcOrd="0" destOrd="0" presId="urn:microsoft.com/office/officeart/2018/2/layout/IconVerticalSolidList"/>
    <dgm:cxn modelId="{9AE96685-5227-4625-AC5F-3193A509161D}" type="presOf" srcId="{892FE87E-265F-48E7-8C10-8330B5A7140E}" destId="{DEB2C643-F5FB-4DAE-9DAA-5AB0B106252F}" srcOrd="0" destOrd="0" presId="urn:microsoft.com/office/officeart/2018/2/layout/IconVerticalSolidList"/>
    <dgm:cxn modelId="{91421A95-10B7-4147-9783-C846437D3619}" srcId="{D00EC6B8-B911-4E69-A3AF-776EAB4DE92B}" destId="{96FC1BFD-43EF-4230-A022-51E837AA5FF3}" srcOrd="3" destOrd="0" parTransId="{B16155F9-040E-47F1-9139-2512A95770D5}" sibTransId="{777A450F-AB0D-489D-BAE0-264A56F34904}"/>
    <dgm:cxn modelId="{FF57979A-2D6C-40DA-9595-84252D27C9DF}" type="presOf" srcId="{E2484B0E-C491-4ADF-9442-08998E23DF06}" destId="{1123CB12-1B04-4CE2-A30C-A85259312D3A}" srcOrd="0" destOrd="0" presId="urn:microsoft.com/office/officeart/2018/2/layout/IconVerticalSolidList"/>
    <dgm:cxn modelId="{C46C01BF-EDB2-4C05-9097-7E4D28464805}" type="presOf" srcId="{96FC1BFD-43EF-4230-A022-51E837AA5FF3}" destId="{B09825E3-D6A9-478B-8155-4C7F8B084A77}" srcOrd="0" destOrd="0" presId="urn:microsoft.com/office/officeart/2018/2/layout/IconVerticalSolidList"/>
    <dgm:cxn modelId="{737FCDE5-4319-415E-AA2D-DE09030785EA}" srcId="{D00EC6B8-B911-4E69-A3AF-776EAB4DE92B}" destId="{D21C7873-C6EA-41AA-B66F-8E2876AC80CF}" srcOrd="2" destOrd="0" parTransId="{0339DAAD-DE6D-424A-BFD0-008EDC35F61F}" sibTransId="{49F5180B-0338-4DEB-BDE1-5AE1FBE46497}"/>
    <dgm:cxn modelId="{593B63F9-6996-45B0-BF20-27750C768982}" type="presOf" srcId="{D00EC6B8-B911-4E69-A3AF-776EAB4DE92B}" destId="{9F537420-F74E-4CC9-AE26-7C8AD449150F}" srcOrd="0" destOrd="0" presId="urn:microsoft.com/office/officeart/2018/2/layout/IconVerticalSolidList"/>
    <dgm:cxn modelId="{F4754909-7FDE-465A-8C0F-8AA40CD040F9}" type="presParOf" srcId="{9F537420-F74E-4CC9-AE26-7C8AD449150F}" destId="{79C8FB4C-43D5-4C67-B978-ACC2567FCD58}" srcOrd="0" destOrd="0" presId="urn:microsoft.com/office/officeart/2018/2/layout/IconVerticalSolidList"/>
    <dgm:cxn modelId="{D6374C95-5535-4DEC-BF0C-BC19F4CCDFF9}" type="presParOf" srcId="{79C8FB4C-43D5-4C67-B978-ACC2567FCD58}" destId="{DB6683FD-82AC-4F0B-8792-A4102C62641A}" srcOrd="0" destOrd="0" presId="urn:microsoft.com/office/officeart/2018/2/layout/IconVerticalSolidList"/>
    <dgm:cxn modelId="{D13B2241-1C80-452E-AF6D-4E9B9483CE83}" type="presParOf" srcId="{79C8FB4C-43D5-4C67-B978-ACC2567FCD58}" destId="{CA0F3CC8-F79D-446A-BD18-5AD07EB97FB1}" srcOrd="1" destOrd="0" presId="urn:microsoft.com/office/officeart/2018/2/layout/IconVerticalSolidList"/>
    <dgm:cxn modelId="{67A254FC-5962-4A12-B486-10766DC2608E}" type="presParOf" srcId="{79C8FB4C-43D5-4C67-B978-ACC2567FCD58}" destId="{C40115F2-3C86-4C88-B9E6-E093E11B83BA}" srcOrd="2" destOrd="0" presId="urn:microsoft.com/office/officeart/2018/2/layout/IconVerticalSolidList"/>
    <dgm:cxn modelId="{9C18001F-82DB-44A7-94B1-A0CB69561B48}" type="presParOf" srcId="{79C8FB4C-43D5-4C67-B978-ACC2567FCD58}" destId="{A09A3BBA-2C71-411E-AF5E-4B89DD91F376}" srcOrd="3" destOrd="0" presId="urn:microsoft.com/office/officeart/2018/2/layout/IconVerticalSolidList"/>
    <dgm:cxn modelId="{67F6F842-3DA0-47AD-A4F6-33820374E763}" type="presParOf" srcId="{9F537420-F74E-4CC9-AE26-7C8AD449150F}" destId="{93CA4D76-8C95-4A6F-9016-808BF0EA02F1}" srcOrd="1" destOrd="0" presId="urn:microsoft.com/office/officeart/2018/2/layout/IconVerticalSolidList"/>
    <dgm:cxn modelId="{C65847B2-135C-4872-93CA-FB8375C834FC}" type="presParOf" srcId="{9F537420-F74E-4CC9-AE26-7C8AD449150F}" destId="{5571A0C5-E164-4614-ACB9-0A9C39EAF03C}" srcOrd="2" destOrd="0" presId="urn:microsoft.com/office/officeart/2018/2/layout/IconVerticalSolidList"/>
    <dgm:cxn modelId="{56A27A89-9A9A-48AE-8E38-846E712C1770}" type="presParOf" srcId="{5571A0C5-E164-4614-ACB9-0A9C39EAF03C}" destId="{4F7979BC-65AF-41B8-95DB-5A30AD4D7DC1}" srcOrd="0" destOrd="0" presId="urn:microsoft.com/office/officeart/2018/2/layout/IconVerticalSolidList"/>
    <dgm:cxn modelId="{F0710F95-4D2A-44A9-8830-FF0E41D12435}" type="presParOf" srcId="{5571A0C5-E164-4614-ACB9-0A9C39EAF03C}" destId="{49DC22A5-D66E-4200-A0F3-2AAE74B38C7F}" srcOrd="1" destOrd="0" presId="urn:microsoft.com/office/officeart/2018/2/layout/IconVerticalSolidList"/>
    <dgm:cxn modelId="{376046D4-5DCA-42F9-8B2A-CE4C6A4B3D55}" type="presParOf" srcId="{5571A0C5-E164-4614-ACB9-0A9C39EAF03C}" destId="{B9D8B4C0-5B58-4CE5-874F-9C9FE00D6C04}" srcOrd="2" destOrd="0" presId="urn:microsoft.com/office/officeart/2018/2/layout/IconVerticalSolidList"/>
    <dgm:cxn modelId="{9F59FF8D-BCD5-4814-8550-6BA0104784E5}" type="presParOf" srcId="{5571A0C5-E164-4614-ACB9-0A9C39EAF03C}" destId="{1123CB12-1B04-4CE2-A30C-A85259312D3A}" srcOrd="3" destOrd="0" presId="urn:microsoft.com/office/officeart/2018/2/layout/IconVerticalSolidList"/>
    <dgm:cxn modelId="{8129E7E9-4E39-4EDE-A4C3-48103F7B746E}" type="presParOf" srcId="{9F537420-F74E-4CC9-AE26-7C8AD449150F}" destId="{7FFFDAEA-D2F6-424A-B35F-22C6F3E42A6D}" srcOrd="3" destOrd="0" presId="urn:microsoft.com/office/officeart/2018/2/layout/IconVerticalSolidList"/>
    <dgm:cxn modelId="{0797E691-A242-45BC-95B6-11021307778F}" type="presParOf" srcId="{9F537420-F74E-4CC9-AE26-7C8AD449150F}" destId="{695F5780-ADB0-467D-991D-F70A56AF7CE0}" srcOrd="4" destOrd="0" presId="urn:microsoft.com/office/officeart/2018/2/layout/IconVerticalSolidList"/>
    <dgm:cxn modelId="{C37B42C2-91A0-4268-828F-CEDCE050C7AD}" type="presParOf" srcId="{695F5780-ADB0-467D-991D-F70A56AF7CE0}" destId="{9924A117-E34D-4011-ACC8-D78DBD6BF525}" srcOrd="0" destOrd="0" presId="urn:microsoft.com/office/officeart/2018/2/layout/IconVerticalSolidList"/>
    <dgm:cxn modelId="{309390DB-216C-47F7-8944-63124ACBA65B}" type="presParOf" srcId="{695F5780-ADB0-467D-991D-F70A56AF7CE0}" destId="{C1D4717F-B367-4DFA-8C4E-1DC8B7E59DD3}" srcOrd="1" destOrd="0" presId="urn:microsoft.com/office/officeart/2018/2/layout/IconVerticalSolidList"/>
    <dgm:cxn modelId="{8691B606-8D6F-4D74-A84A-95E8E6F702EC}" type="presParOf" srcId="{695F5780-ADB0-467D-991D-F70A56AF7CE0}" destId="{440144CE-A5B9-48A3-9681-B6481EE99534}" srcOrd="2" destOrd="0" presId="urn:microsoft.com/office/officeart/2018/2/layout/IconVerticalSolidList"/>
    <dgm:cxn modelId="{2F152A10-4A1E-4004-9041-C8EF48DD4CD4}" type="presParOf" srcId="{695F5780-ADB0-467D-991D-F70A56AF7CE0}" destId="{BAE671B6-B96A-4A60-81D6-D96957047865}" srcOrd="3" destOrd="0" presId="urn:microsoft.com/office/officeart/2018/2/layout/IconVerticalSolidList"/>
    <dgm:cxn modelId="{BEF73954-AC82-4DBD-B3A5-0E4276AC82B2}" type="presParOf" srcId="{9F537420-F74E-4CC9-AE26-7C8AD449150F}" destId="{0C561341-A9DB-46A9-9D1F-FDB30F3BD50D}" srcOrd="5" destOrd="0" presId="urn:microsoft.com/office/officeart/2018/2/layout/IconVerticalSolidList"/>
    <dgm:cxn modelId="{06629BAA-2322-4778-898D-47784EE8B0DE}" type="presParOf" srcId="{9F537420-F74E-4CC9-AE26-7C8AD449150F}" destId="{E36F1AEB-9154-4A61-9818-EB4ED22227EB}" srcOrd="6" destOrd="0" presId="urn:microsoft.com/office/officeart/2018/2/layout/IconVerticalSolidList"/>
    <dgm:cxn modelId="{258FE41E-631A-4F17-9371-89D19CD168D3}" type="presParOf" srcId="{E36F1AEB-9154-4A61-9818-EB4ED22227EB}" destId="{CB6D966F-7F3D-43A6-936B-474E0DD87083}" srcOrd="0" destOrd="0" presId="urn:microsoft.com/office/officeart/2018/2/layout/IconVerticalSolidList"/>
    <dgm:cxn modelId="{40FF8065-6C3D-4088-B876-E03E565A3336}" type="presParOf" srcId="{E36F1AEB-9154-4A61-9818-EB4ED22227EB}" destId="{2A178055-F41A-4DE9-8253-F00316AB6E82}" srcOrd="1" destOrd="0" presId="urn:microsoft.com/office/officeart/2018/2/layout/IconVerticalSolidList"/>
    <dgm:cxn modelId="{CA78A571-CA6B-4E50-B413-A2D746C2962D}" type="presParOf" srcId="{E36F1AEB-9154-4A61-9818-EB4ED22227EB}" destId="{512A6A4B-BCBD-4BE2-8894-ED99B768724F}" srcOrd="2" destOrd="0" presId="urn:microsoft.com/office/officeart/2018/2/layout/IconVerticalSolidList"/>
    <dgm:cxn modelId="{49AB4E69-8F99-440D-9B13-5DAE5837049C}" type="presParOf" srcId="{E36F1AEB-9154-4A61-9818-EB4ED22227EB}" destId="{B09825E3-D6A9-478B-8155-4C7F8B084A77}" srcOrd="3" destOrd="0" presId="urn:microsoft.com/office/officeart/2018/2/layout/IconVerticalSolidList"/>
    <dgm:cxn modelId="{2322AFB0-BD62-4FAD-9C1A-FD8764CF48B2}" type="presParOf" srcId="{9F537420-F74E-4CC9-AE26-7C8AD449150F}" destId="{7B6A6B84-7559-4008-A542-60E8193CB0F8}" srcOrd="7" destOrd="0" presId="urn:microsoft.com/office/officeart/2018/2/layout/IconVerticalSolidList"/>
    <dgm:cxn modelId="{A17AF86E-5D5A-4C47-BDEF-CB535B79D6EA}" type="presParOf" srcId="{9F537420-F74E-4CC9-AE26-7C8AD449150F}" destId="{784D3AD0-7179-4AB1-9FA1-00A3E75D9E4C}" srcOrd="8" destOrd="0" presId="urn:microsoft.com/office/officeart/2018/2/layout/IconVerticalSolidList"/>
    <dgm:cxn modelId="{356C1AB3-4BA4-4A33-9F13-73275D752C3C}" type="presParOf" srcId="{784D3AD0-7179-4AB1-9FA1-00A3E75D9E4C}" destId="{9CBA0513-7A10-463F-9DC6-445209690F41}" srcOrd="0" destOrd="0" presId="urn:microsoft.com/office/officeart/2018/2/layout/IconVerticalSolidList"/>
    <dgm:cxn modelId="{99750152-37EC-42E9-BEF5-0C6A9F6F9C26}" type="presParOf" srcId="{784D3AD0-7179-4AB1-9FA1-00A3E75D9E4C}" destId="{343C8D11-66E4-40C8-8F5E-24AADBD64D79}" srcOrd="1" destOrd="0" presId="urn:microsoft.com/office/officeart/2018/2/layout/IconVerticalSolidList"/>
    <dgm:cxn modelId="{6B4073BE-B257-46CB-8A5E-E315DCB1D77D}" type="presParOf" srcId="{784D3AD0-7179-4AB1-9FA1-00A3E75D9E4C}" destId="{5EB55C76-0AF7-407F-A01E-061A1518F92B}" srcOrd="2" destOrd="0" presId="urn:microsoft.com/office/officeart/2018/2/layout/IconVerticalSolidList"/>
    <dgm:cxn modelId="{18C81DB5-DF12-4362-BAA4-E2750B22AADB}" type="presParOf" srcId="{784D3AD0-7179-4AB1-9FA1-00A3E75D9E4C}" destId="{DEB2C643-F5FB-4DAE-9DAA-5AB0B10625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6006-9303-4291-AD80-2D5212FCDF67}">
      <dsp:nvSpPr>
        <dsp:cNvPr id="0" name=""/>
        <dsp:cNvSpPr/>
      </dsp:nvSpPr>
      <dsp:spPr>
        <a:xfrm>
          <a:off x="815681" y="79164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87003-A94A-467E-B1AF-6E3B66FE03A5}">
      <dsp:nvSpPr>
        <dsp:cNvPr id="0" name=""/>
        <dsp:cNvSpPr/>
      </dsp:nvSpPr>
      <dsp:spPr>
        <a:xfrm>
          <a:off x="320681" y="18716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Introduction</a:t>
          </a:r>
          <a:endParaRPr lang="en-US" sz="2400" kern="1200"/>
        </a:p>
      </dsp:txBody>
      <dsp:txXfrm>
        <a:off x="320681" y="1871652"/>
        <a:ext cx="1800000" cy="720000"/>
      </dsp:txXfrm>
    </dsp:sp>
    <dsp:sp modelId="{79D2E5DE-0602-4684-81B4-058C7B5D2E26}">
      <dsp:nvSpPr>
        <dsp:cNvPr id="0" name=""/>
        <dsp:cNvSpPr/>
      </dsp:nvSpPr>
      <dsp:spPr>
        <a:xfrm>
          <a:off x="2930681" y="79164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82312-FD8A-4A33-9E11-CBAE558B98AE}">
      <dsp:nvSpPr>
        <dsp:cNvPr id="0" name=""/>
        <dsp:cNvSpPr/>
      </dsp:nvSpPr>
      <dsp:spPr>
        <a:xfrm>
          <a:off x="2435681" y="18716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Demo</a:t>
          </a:r>
          <a:endParaRPr lang="en-US" sz="2400" kern="1200"/>
        </a:p>
      </dsp:txBody>
      <dsp:txXfrm>
        <a:off x="2435681" y="1871652"/>
        <a:ext cx="1800000" cy="720000"/>
      </dsp:txXfrm>
    </dsp:sp>
    <dsp:sp modelId="{BA739F81-0E2C-4F02-B834-DBF070F352CD}">
      <dsp:nvSpPr>
        <dsp:cNvPr id="0" name=""/>
        <dsp:cNvSpPr/>
      </dsp:nvSpPr>
      <dsp:spPr>
        <a:xfrm>
          <a:off x="5045681" y="79164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0F159-B68A-4B64-99E0-FB43A0BDE9DD}">
      <dsp:nvSpPr>
        <dsp:cNvPr id="0" name=""/>
        <dsp:cNvSpPr/>
      </dsp:nvSpPr>
      <dsp:spPr>
        <a:xfrm>
          <a:off x="4550681" y="18716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Strengths</a:t>
          </a:r>
          <a:endParaRPr lang="en-US" sz="2400" kern="1200"/>
        </a:p>
      </dsp:txBody>
      <dsp:txXfrm>
        <a:off x="4550681" y="1871652"/>
        <a:ext cx="1800000" cy="720000"/>
      </dsp:txXfrm>
    </dsp:sp>
    <dsp:sp modelId="{114922BB-4081-49D3-B89C-C1BCD804FA8E}">
      <dsp:nvSpPr>
        <dsp:cNvPr id="0" name=""/>
        <dsp:cNvSpPr/>
      </dsp:nvSpPr>
      <dsp:spPr>
        <a:xfrm>
          <a:off x="7160681" y="79164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B68F3-67DB-40D9-A96C-18EEA8048686}">
      <dsp:nvSpPr>
        <dsp:cNvPr id="0" name=""/>
        <dsp:cNvSpPr/>
      </dsp:nvSpPr>
      <dsp:spPr>
        <a:xfrm>
          <a:off x="6665681" y="18716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Weakness</a:t>
          </a:r>
          <a:endParaRPr lang="en-US" sz="2400" kern="1200"/>
        </a:p>
      </dsp:txBody>
      <dsp:txXfrm>
        <a:off x="6665681" y="1871652"/>
        <a:ext cx="1800000" cy="720000"/>
      </dsp:txXfrm>
    </dsp:sp>
    <dsp:sp modelId="{E59ED1F1-9BEA-4CC5-B5B9-0421694BF70D}">
      <dsp:nvSpPr>
        <dsp:cNvPr id="0" name=""/>
        <dsp:cNvSpPr/>
      </dsp:nvSpPr>
      <dsp:spPr>
        <a:xfrm>
          <a:off x="9275681" y="79164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C80AB-AA61-413E-8B7A-6B9DF0F28EB3}">
      <dsp:nvSpPr>
        <dsp:cNvPr id="0" name=""/>
        <dsp:cNvSpPr/>
      </dsp:nvSpPr>
      <dsp:spPr>
        <a:xfrm>
          <a:off x="8780681" y="187165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Conclusion</a:t>
          </a:r>
          <a:endParaRPr lang="en-US" sz="2400" kern="1200"/>
        </a:p>
      </dsp:txBody>
      <dsp:txXfrm>
        <a:off x="8780681" y="187165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53867-986E-411D-A112-ABC1C1A0D596}">
      <dsp:nvSpPr>
        <dsp:cNvPr id="0" name=""/>
        <dsp:cNvSpPr/>
      </dsp:nvSpPr>
      <dsp:spPr>
        <a:xfrm>
          <a:off x="259076" y="353595"/>
          <a:ext cx="803126" cy="8031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BA623-DF38-48A9-814F-9EBA20BFED19}">
      <dsp:nvSpPr>
        <dsp:cNvPr id="0" name=""/>
        <dsp:cNvSpPr/>
      </dsp:nvSpPr>
      <dsp:spPr>
        <a:xfrm>
          <a:off x="430234" y="524753"/>
          <a:ext cx="460810" cy="460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371CA-B997-42AE-A4DA-DECF0C7C15A9}">
      <dsp:nvSpPr>
        <dsp:cNvPr id="0" name=""/>
        <dsp:cNvSpPr/>
      </dsp:nvSpPr>
      <dsp:spPr>
        <a:xfrm>
          <a:off x="2338" y="1406876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/>
            <a:t>Simple, flexible, free and opensource</a:t>
          </a:r>
          <a:endParaRPr lang="en-US" sz="1100" kern="1200" dirty="0"/>
        </a:p>
      </dsp:txBody>
      <dsp:txXfrm>
        <a:off x="2338" y="1406876"/>
        <a:ext cx="1316601" cy="526640"/>
      </dsp:txXfrm>
    </dsp:sp>
    <dsp:sp modelId="{0F95A887-131A-46A9-B975-55C23578794C}">
      <dsp:nvSpPr>
        <dsp:cNvPr id="0" name=""/>
        <dsp:cNvSpPr/>
      </dsp:nvSpPr>
      <dsp:spPr>
        <a:xfrm>
          <a:off x="1806083" y="353595"/>
          <a:ext cx="803126" cy="8031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97577-0CB1-412A-81A8-3196F20F1914}">
      <dsp:nvSpPr>
        <dsp:cNvPr id="0" name=""/>
        <dsp:cNvSpPr/>
      </dsp:nvSpPr>
      <dsp:spPr>
        <a:xfrm>
          <a:off x="1977241" y="524753"/>
          <a:ext cx="460810" cy="460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CEB6C-9D33-4F16-B436-316290849418}">
      <dsp:nvSpPr>
        <dsp:cNvPr id="0" name=""/>
        <dsp:cNvSpPr/>
      </dsp:nvSpPr>
      <dsp:spPr>
        <a:xfrm>
          <a:off x="1549345" y="1406876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Rich syntax based on markdown</a:t>
          </a:r>
          <a:endParaRPr lang="en-US" sz="1100" kern="1200"/>
        </a:p>
      </dsp:txBody>
      <dsp:txXfrm>
        <a:off x="1549345" y="1406876"/>
        <a:ext cx="1316601" cy="526640"/>
      </dsp:txXfrm>
    </dsp:sp>
    <dsp:sp modelId="{95630546-B8DE-4BF9-BB99-D29FC7C6B96C}">
      <dsp:nvSpPr>
        <dsp:cNvPr id="0" name=""/>
        <dsp:cNvSpPr/>
      </dsp:nvSpPr>
      <dsp:spPr>
        <a:xfrm>
          <a:off x="3353089" y="353595"/>
          <a:ext cx="803126" cy="8031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F1713-FCF5-44CE-80AF-76469F8FB626}">
      <dsp:nvSpPr>
        <dsp:cNvPr id="0" name=""/>
        <dsp:cNvSpPr/>
      </dsp:nvSpPr>
      <dsp:spPr>
        <a:xfrm>
          <a:off x="3524248" y="524753"/>
          <a:ext cx="460810" cy="460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A30A0-4799-4847-AF66-581F48E8BD83}">
      <dsp:nvSpPr>
        <dsp:cNvPr id="0" name=""/>
        <dsp:cNvSpPr/>
      </dsp:nvSpPr>
      <dsp:spPr>
        <a:xfrm>
          <a:off x="3096352" y="1406876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Writing step implementations in various languages</a:t>
          </a:r>
          <a:endParaRPr lang="en-US" sz="1100" kern="1200"/>
        </a:p>
      </dsp:txBody>
      <dsp:txXfrm>
        <a:off x="3096352" y="1406876"/>
        <a:ext cx="1316601" cy="526640"/>
      </dsp:txXfrm>
    </dsp:sp>
    <dsp:sp modelId="{F7D0675A-8540-447B-B0C7-8100B9F69FE0}">
      <dsp:nvSpPr>
        <dsp:cNvPr id="0" name=""/>
        <dsp:cNvSpPr/>
      </dsp:nvSpPr>
      <dsp:spPr>
        <a:xfrm>
          <a:off x="1032579" y="2262667"/>
          <a:ext cx="803126" cy="8031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DF79B-47CC-4277-BE5C-0A31FEFA5065}">
      <dsp:nvSpPr>
        <dsp:cNvPr id="0" name=""/>
        <dsp:cNvSpPr/>
      </dsp:nvSpPr>
      <dsp:spPr>
        <a:xfrm>
          <a:off x="1203737" y="2433825"/>
          <a:ext cx="460810" cy="460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CB2C6-E95B-4FA5-A0F1-B035BDFE51E6}">
      <dsp:nvSpPr>
        <dsp:cNvPr id="0" name=""/>
        <dsp:cNvSpPr/>
      </dsp:nvSpPr>
      <dsp:spPr>
        <a:xfrm>
          <a:off x="775842" y="3315948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Modular architecture</a:t>
          </a:r>
          <a:endParaRPr lang="en-US" sz="1100" kern="1200"/>
        </a:p>
      </dsp:txBody>
      <dsp:txXfrm>
        <a:off x="775842" y="3315948"/>
        <a:ext cx="1316601" cy="526640"/>
      </dsp:txXfrm>
    </dsp:sp>
    <dsp:sp modelId="{410F642F-4E4A-48BC-AE41-7ADEF65B9F5E}">
      <dsp:nvSpPr>
        <dsp:cNvPr id="0" name=""/>
        <dsp:cNvSpPr/>
      </dsp:nvSpPr>
      <dsp:spPr>
        <a:xfrm>
          <a:off x="2579586" y="2262667"/>
          <a:ext cx="803126" cy="8031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68D4-FC36-4B11-92E8-F326CA858B74}">
      <dsp:nvSpPr>
        <dsp:cNvPr id="0" name=""/>
        <dsp:cNvSpPr/>
      </dsp:nvSpPr>
      <dsp:spPr>
        <a:xfrm>
          <a:off x="2750744" y="2433825"/>
          <a:ext cx="460810" cy="4608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ADD3B-1178-4A00-8C46-5520AD52F764}">
      <dsp:nvSpPr>
        <dsp:cNvPr id="0" name=""/>
        <dsp:cNvSpPr/>
      </dsp:nvSpPr>
      <dsp:spPr>
        <a:xfrm>
          <a:off x="2322849" y="3315948"/>
          <a:ext cx="1316601" cy="52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Datadriven Testing and Parallel Execution</a:t>
          </a:r>
          <a:endParaRPr lang="en-US" sz="1100" kern="1200"/>
        </a:p>
      </dsp:txBody>
      <dsp:txXfrm>
        <a:off x="2322849" y="3315948"/>
        <a:ext cx="1316601" cy="526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CCC5B-C836-40D8-81CC-20AC5D3170F4}">
      <dsp:nvSpPr>
        <dsp:cNvPr id="0" name=""/>
        <dsp:cNvSpPr/>
      </dsp:nvSpPr>
      <dsp:spPr>
        <a:xfrm>
          <a:off x="0" y="39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93A30-C6F7-451B-A639-284C25E97F2E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2F852-B858-455C-8815-AF990ED5D834}">
      <dsp:nvSpPr>
        <dsp:cNvPr id="0" name=""/>
        <dsp:cNvSpPr/>
      </dsp:nvSpPr>
      <dsp:spPr>
        <a:xfrm>
          <a:off x="621147" y="39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strike="noStrike" kern="1200" baseline="0">
              <a:latin typeface="Times New Roman" panose="02020603050405020304" pitchFamily="18" charset="0"/>
            </a:rPr>
            <a:t>Simple, flexible and user friendly</a:t>
          </a:r>
          <a:endParaRPr lang="en-US" sz="1600" kern="1200"/>
        </a:p>
      </dsp:txBody>
      <dsp:txXfrm>
        <a:off x="621147" y="390"/>
        <a:ext cx="5874902" cy="537790"/>
      </dsp:txXfrm>
    </dsp:sp>
    <dsp:sp modelId="{9DBF92E8-24B1-47B3-A053-A5C2386DC1D8}">
      <dsp:nvSpPr>
        <dsp:cNvPr id="0" name=""/>
        <dsp:cNvSpPr/>
      </dsp:nvSpPr>
      <dsp:spPr>
        <a:xfrm>
          <a:off x="0" y="67262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1B515-1D09-4286-94BA-D0F84A5E6135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FEAE6-FFB1-4555-B9C8-EC0D1857507D}">
      <dsp:nvSpPr>
        <dsp:cNvPr id="0" name=""/>
        <dsp:cNvSpPr/>
      </dsp:nvSpPr>
      <dsp:spPr>
        <a:xfrm>
          <a:off x="621147" y="67262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</a:rPr>
            <a:t>Usage of Tags</a:t>
          </a:r>
          <a:endParaRPr lang="en-US" sz="1600" kern="1200"/>
        </a:p>
      </dsp:txBody>
      <dsp:txXfrm>
        <a:off x="621147" y="672628"/>
        <a:ext cx="5874902" cy="537790"/>
      </dsp:txXfrm>
    </dsp:sp>
    <dsp:sp modelId="{8BB63CD3-AE70-454B-9FE1-C2A4B70344EE}">
      <dsp:nvSpPr>
        <dsp:cNvPr id="0" name=""/>
        <dsp:cNvSpPr/>
      </dsp:nvSpPr>
      <dsp:spPr>
        <a:xfrm>
          <a:off x="0" y="1344866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33468-7D4D-4620-8EA8-D88AAC391E72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14508-4BD7-4E66-89E0-FA6A1EF9D6A4}">
      <dsp:nvSpPr>
        <dsp:cNvPr id="0" name=""/>
        <dsp:cNvSpPr/>
      </dsp:nvSpPr>
      <dsp:spPr>
        <a:xfrm>
          <a:off x="621147" y="1344866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</a:rPr>
            <a:t>Using steps to write scenarios</a:t>
          </a:r>
          <a:endParaRPr lang="en-US" sz="1600" kern="1200"/>
        </a:p>
      </dsp:txBody>
      <dsp:txXfrm>
        <a:off x="621147" y="1344866"/>
        <a:ext cx="5874902" cy="537790"/>
      </dsp:txXfrm>
    </dsp:sp>
    <dsp:sp modelId="{87C2E9D8-F170-4AE0-8307-B953885E08EF}">
      <dsp:nvSpPr>
        <dsp:cNvPr id="0" name=""/>
        <dsp:cNvSpPr/>
      </dsp:nvSpPr>
      <dsp:spPr>
        <a:xfrm>
          <a:off x="0" y="2017104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C27C2-3271-4367-A034-4A008C19D3B9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609B0-5DA3-496D-880C-87686CB049E7}">
      <dsp:nvSpPr>
        <dsp:cNvPr id="0" name=""/>
        <dsp:cNvSpPr/>
      </dsp:nvSpPr>
      <dsp:spPr>
        <a:xfrm>
          <a:off x="621147" y="2017104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</a:rPr>
            <a:t>Parallel Execution</a:t>
          </a:r>
          <a:endParaRPr lang="en-US" sz="1600" kern="1200"/>
        </a:p>
      </dsp:txBody>
      <dsp:txXfrm>
        <a:off x="621147" y="2017104"/>
        <a:ext cx="5874902" cy="537790"/>
      </dsp:txXfrm>
    </dsp:sp>
    <dsp:sp modelId="{DC876859-1839-41CF-9BAB-C582CEFD37E4}">
      <dsp:nvSpPr>
        <dsp:cNvPr id="0" name=""/>
        <dsp:cNvSpPr/>
      </dsp:nvSpPr>
      <dsp:spPr>
        <a:xfrm>
          <a:off x="0" y="2689342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3CD6D-C935-41E0-B5D6-5CB3F3E538EF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DF096-A985-4E2C-93E6-3CBBE42AB0D8}">
      <dsp:nvSpPr>
        <dsp:cNvPr id="0" name=""/>
        <dsp:cNvSpPr/>
      </dsp:nvSpPr>
      <dsp:spPr>
        <a:xfrm>
          <a:off x="621147" y="2689342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</a:rPr>
            <a:t>Very descriptive Output</a:t>
          </a:r>
          <a:endParaRPr lang="en-US" sz="1600" kern="1200"/>
        </a:p>
      </dsp:txBody>
      <dsp:txXfrm>
        <a:off x="621147" y="2689342"/>
        <a:ext cx="5874902" cy="537790"/>
      </dsp:txXfrm>
    </dsp:sp>
    <dsp:sp modelId="{62C1DB1A-2299-4351-A34A-B86CA8829C3B}">
      <dsp:nvSpPr>
        <dsp:cNvPr id="0" name=""/>
        <dsp:cNvSpPr/>
      </dsp:nvSpPr>
      <dsp:spPr>
        <a:xfrm>
          <a:off x="0" y="336158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D1567-371E-4AF2-A7E3-85CB36EC7470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83B31-888F-45F9-BB67-F75534CAA11A}">
      <dsp:nvSpPr>
        <dsp:cNvPr id="0" name=""/>
        <dsp:cNvSpPr/>
      </dsp:nvSpPr>
      <dsp:spPr>
        <a:xfrm>
          <a:off x="621147" y="336158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</a:rPr>
            <a:t>Data driven testing</a:t>
          </a:r>
          <a:endParaRPr lang="en-US" sz="1600" kern="1200"/>
        </a:p>
      </dsp:txBody>
      <dsp:txXfrm>
        <a:off x="621147" y="3361580"/>
        <a:ext cx="5874902" cy="537790"/>
      </dsp:txXfrm>
    </dsp:sp>
    <dsp:sp modelId="{7178C814-FE18-425C-9AC8-41EC5906A876}">
      <dsp:nvSpPr>
        <dsp:cNvPr id="0" name=""/>
        <dsp:cNvSpPr/>
      </dsp:nvSpPr>
      <dsp:spPr>
        <a:xfrm>
          <a:off x="0" y="403381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21498-5865-402C-BF55-277B1E8D88C8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4D440-BA6C-4B39-9D2F-1AA96BE3D526}">
      <dsp:nvSpPr>
        <dsp:cNvPr id="0" name=""/>
        <dsp:cNvSpPr/>
      </dsp:nvSpPr>
      <dsp:spPr>
        <a:xfrm>
          <a:off x="621147" y="403381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</a:rPr>
            <a:t>Modular Architecture</a:t>
          </a:r>
          <a:endParaRPr lang="en-US" sz="1600" kern="1200"/>
        </a:p>
      </dsp:txBody>
      <dsp:txXfrm>
        <a:off x="621147" y="4033818"/>
        <a:ext cx="5874902" cy="537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683FD-82AC-4F0B-8792-A4102C62641A}">
      <dsp:nvSpPr>
        <dsp:cNvPr id="0" name=""/>
        <dsp:cNvSpPr/>
      </dsp:nvSpPr>
      <dsp:spPr>
        <a:xfrm>
          <a:off x="0" y="3729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F3CC8-F79D-446A-BD18-5AD07EB97FB1}">
      <dsp:nvSpPr>
        <dsp:cNvPr id="0" name=""/>
        <dsp:cNvSpPr/>
      </dsp:nvSpPr>
      <dsp:spPr>
        <a:xfrm>
          <a:off x="240293" y="182460"/>
          <a:ext cx="436897" cy="436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3BBA-2C71-411E-AF5E-4B89DD91F376}">
      <dsp:nvSpPr>
        <dsp:cNvPr id="0" name=""/>
        <dsp:cNvSpPr/>
      </dsp:nvSpPr>
      <dsp:spPr>
        <a:xfrm>
          <a:off x="917484" y="3729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</a:rPr>
            <a:t>False Results when a test is skipped </a:t>
          </a:r>
          <a:endParaRPr lang="en-US" sz="1900" kern="1200"/>
        </a:p>
      </dsp:txBody>
      <dsp:txXfrm>
        <a:off x="917484" y="3729"/>
        <a:ext cx="4697502" cy="794359"/>
      </dsp:txXfrm>
    </dsp:sp>
    <dsp:sp modelId="{4F7979BC-65AF-41B8-95DB-5A30AD4D7DC1}">
      <dsp:nvSpPr>
        <dsp:cNvPr id="0" name=""/>
        <dsp:cNvSpPr/>
      </dsp:nvSpPr>
      <dsp:spPr>
        <a:xfrm>
          <a:off x="0" y="996678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C22A5-D66E-4200-A0F3-2AAE74B38C7F}">
      <dsp:nvSpPr>
        <dsp:cNvPr id="0" name=""/>
        <dsp:cNvSpPr/>
      </dsp:nvSpPr>
      <dsp:spPr>
        <a:xfrm>
          <a:off x="240293" y="1175408"/>
          <a:ext cx="436897" cy="436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3CB12-1B04-4CE2-A30C-A85259312D3A}">
      <dsp:nvSpPr>
        <dsp:cNvPr id="0" name=""/>
        <dsp:cNvSpPr/>
      </dsp:nvSpPr>
      <dsp:spPr>
        <a:xfrm>
          <a:off x="917484" y="996678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</a:rPr>
            <a:t>Limited support and training</a:t>
          </a:r>
          <a:endParaRPr lang="en-US" sz="1900" kern="1200"/>
        </a:p>
      </dsp:txBody>
      <dsp:txXfrm>
        <a:off x="917484" y="996678"/>
        <a:ext cx="4697502" cy="794359"/>
      </dsp:txXfrm>
    </dsp:sp>
    <dsp:sp modelId="{9924A117-E34D-4011-ACC8-D78DBD6BF525}">
      <dsp:nvSpPr>
        <dsp:cNvPr id="0" name=""/>
        <dsp:cNvSpPr/>
      </dsp:nvSpPr>
      <dsp:spPr>
        <a:xfrm>
          <a:off x="0" y="1989626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4717F-B367-4DFA-8C4E-1DC8B7E59DD3}">
      <dsp:nvSpPr>
        <dsp:cNvPr id="0" name=""/>
        <dsp:cNvSpPr/>
      </dsp:nvSpPr>
      <dsp:spPr>
        <a:xfrm>
          <a:off x="240293" y="2168357"/>
          <a:ext cx="436897" cy="436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671B6-B96A-4A60-81D6-D96957047865}">
      <dsp:nvSpPr>
        <dsp:cNvPr id="0" name=""/>
        <dsp:cNvSpPr/>
      </dsp:nvSpPr>
      <dsp:spPr>
        <a:xfrm>
          <a:off x="917484" y="1989626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</a:rPr>
            <a:t>Deployment limited to Mac, Windows, and Linux</a:t>
          </a:r>
          <a:endParaRPr lang="en-US" sz="1900" kern="1200"/>
        </a:p>
      </dsp:txBody>
      <dsp:txXfrm>
        <a:off x="917484" y="1989626"/>
        <a:ext cx="4697502" cy="794359"/>
      </dsp:txXfrm>
    </dsp:sp>
    <dsp:sp modelId="{CB6D966F-7F3D-43A6-936B-474E0DD87083}">
      <dsp:nvSpPr>
        <dsp:cNvPr id="0" name=""/>
        <dsp:cNvSpPr/>
      </dsp:nvSpPr>
      <dsp:spPr>
        <a:xfrm>
          <a:off x="0" y="2982575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78055-F41A-4DE9-8253-F00316AB6E82}">
      <dsp:nvSpPr>
        <dsp:cNvPr id="0" name=""/>
        <dsp:cNvSpPr/>
      </dsp:nvSpPr>
      <dsp:spPr>
        <a:xfrm>
          <a:off x="240293" y="3161306"/>
          <a:ext cx="436897" cy="436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825E3-D6A9-478B-8155-4C7F8B084A77}">
      <dsp:nvSpPr>
        <dsp:cNvPr id="0" name=""/>
        <dsp:cNvSpPr/>
      </dsp:nvSpPr>
      <dsp:spPr>
        <a:xfrm>
          <a:off x="917484" y="2982575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</a:rPr>
            <a:t>Not Unicode Compliant</a:t>
          </a:r>
          <a:endParaRPr lang="en-US" sz="1900" kern="1200"/>
        </a:p>
      </dsp:txBody>
      <dsp:txXfrm>
        <a:off x="917484" y="2982575"/>
        <a:ext cx="4697502" cy="794359"/>
      </dsp:txXfrm>
    </dsp:sp>
    <dsp:sp modelId="{9CBA0513-7A10-463F-9DC6-445209690F41}">
      <dsp:nvSpPr>
        <dsp:cNvPr id="0" name=""/>
        <dsp:cNvSpPr/>
      </dsp:nvSpPr>
      <dsp:spPr>
        <a:xfrm>
          <a:off x="0" y="3975524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C8D11-66E4-40C8-8F5E-24AADBD64D79}">
      <dsp:nvSpPr>
        <dsp:cNvPr id="0" name=""/>
        <dsp:cNvSpPr/>
      </dsp:nvSpPr>
      <dsp:spPr>
        <a:xfrm>
          <a:off x="240293" y="4154255"/>
          <a:ext cx="436897" cy="436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C643-F5FB-4DAE-9DAA-5AB0B106252F}">
      <dsp:nvSpPr>
        <dsp:cNvPr id="0" name=""/>
        <dsp:cNvSpPr/>
      </dsp:nvSpPr>
      <dsp:spPr>
        <a:xfrm>
          <a:off x="917484" y="3975524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</a:rPr>
            <a:t>Time format for small tests</a:t>
          </a:r>
          <a:endParaRPr lang="en-US" sz="1900" kern="1200"/>
        </a:p>
      </dsp:txBody>
      <dsp:txXfrm>
        <a:off x="917484" y="3975524"/>
        <a:ext cx="4697502" cy="794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6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CF180A-7631-498B-8FD4-6717FAFD16C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D432-F6B6-4047-B497-A8120695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10F9-6129-4F7D-85E7-14993866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US" sz="6000">
                <a:latin typeface="Algerian" panose="04020705040A02060702" pitchFamily="82" charset="0"/>
              </a:rPr>
              <a:t>Analysis of Gauge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1910B-C87D-423D-8CF3-9461AD1C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r>
              <a:rPr lang="en-US" b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By: Vidhyashree Nagabhushana(v_n63)</a:t>
            </a:r>
            <a:endParaRPr lang="en-US" b="1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BA02493D-F209-4736-B246-3486622D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4330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FCA6F-ACFA-4F7A-848F-587F9204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E9EA-30A9-495E-A63F-B354133C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Gauge is a perfect tool that can be chosen for Acceptance testing as it is very simple, flexible and user friendly. </a:t>
            </a:r>
          </a:p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Having analyzed the tool for some time, I can conclude that testing gets easier with Gauge due to various features of the tool.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81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9018-3B76-4790-B5DB-7011A756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37" y="609601"/>
            <a:ext cx="9404723" cy="904134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735-A7F0-419D-9681-F30D47D5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[1] https://docs.gauge.org/?os=windows&amp;language=python&amp;ide=vscode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[2] https://www.softwaretestinghelp.com/what-is-acceptance-testing/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[3] https://www.capterra.com/p/147883/Gauge/ </a:t>
            </a:r>
          </a:p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[4] https://blog.getgauge.io/why-we-built-gauge-6e31bb4848cd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2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5A6F9-32E7-4EA5-A1BE-A2636DA6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1B9047A0-D508-41B4-9987-A03A1C314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30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B679C71C-F606-4D18-A66B-277C1FD5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307" y="0"/>
            <a:ext cx="7790693" cy="6858003"/>
          </a:xfrm>
          <a:custGeom>
            <a:avLst/>
            <a:gdLst>
              <a:gd name="connsiteX0" fmla="*/ 6960957 w 7790693"/>
              <a:gd name="connsiteY0" fmla="*/ 0 h 6858003"/>
              <a:gd name="connsiteX1" fmla="*/ 7790693 w 7790693"/>
              <a:gd name="connsiteY1" fmla="*/ 0 h 6858003"/>
              <a:gd name="connsiteX2" fmla="*/ 7790693 w 7790693"/>
              <a:gd name="connsiteY2" fmla="*/ 6858002 h 6858003"/>
              <a:gd name="connsiteX3" fmla="*/ 6995919 w 7790693"/>
              <a:gd name="connsiteY3" fmla="*/ 6858002 h 6858003"/>
              <a:gd name="connsiteX4" fmla="*/ 6995919 w 7790693"/>
              <a:gd name="connsiteY4" fmla="*/ 6858003 h 6858003"/>
              <a:gd name="connsiteX5" fmla="*/ 905354 w 7790693"/>
              <a:gd name="connsiteY5" fmla="*/ 6858003 h 6858003"/>
              <a:gd name="connsiteX6" fmla="*/ 905354 w 7790693"/>
              <a:gd name="connsiteY6" fmla="*/ 6858002 h 6858003"/>
              <a:gd name="connsiteX7" fmla="*/ 0 w 7790693"/>
              <a:gd name="connsiteY7" fmla="*/ 6858002 h 6858003"/>
              <a:gd name="connsiteX8" fmla="*/ 5883 w 7790693"/>
              <a:gd name="connsiteY8" fmla="*/ 6817540 h 6858003"/>
              <a:gd name="connsiteX9" fmla="*/ 23197 w 7790693"/>
              <a:gd name="connsiteY9" fmla="*/ 6698896 h 6858003"/>
              <a:gd name="connsiteX10" fmla="*/ 35299 w 7790693"/>
              <a:gd name="connsiteY10" fmla="*/ 6612485 h 6858003"/>
              <a:gd name="connsiteX11" fmla="*/ 48074 w 7790693"/>
              <a:gd name="connsiteY11" fmla="*/ 6509615 h 6858003"/>
              <a:gd name="connsiteX12" fmla="*/ 63370 w 7790693"/>
              <a:gd name="connsiteY12" fmla="*/ 6387543 h 6858003"/>
              <a:gd name="connsiteX13" fmla="*/ 79507 w 7790693"/>
              <a:gd name="connsiteY13" fmla="*/ 6252440 h 6858003"/>
              <a:gd name="connsiteX14" fmla="*/ 96484 w 7790693"/>
              <a:gd name="connsiteY14" fmla="*/ 6100193 h 6858003"/>
              <a:gd name="connsiteX15" fmla="*/ 114469 w 7790693"/>
              <a:gd name="connsiteY15" fmla="*/ 5934229 h 6858003"/>
              <a:gd name="connsiteX16" fmla="*/ 132455 w 7790693"/>
              <a:gd name="connsiteY16" fmla="*/ 5753864 h 6858003"/>
              <a:gd name="connsiteX17" fmla="*/ 150776 w 7790693"/>
              <a:gd name="connsiteY17" fmla="*/ 5561840 h 6858003"/>
              <a:gd name="connsiteX18" fmla="*/ 167753 w 7790693"/>
              <a:gd name="connsiteY18" fmla="*/ 5354728 h 6858003"/>
              <a:gd name="connsiteX19" fmla="*/ 184058 w 7790693"/>
              <a:gd name="connsiteY19" fmla="*/ 5138015 h 6858003"/>
              <a:gd name="connsiteX20" fmla="*/ 198850 w 7790693"/>
              <a:gd name="connsiteY20" fmla="*/ 4908958 h 6858003"/>
              <a:gd name="connsiteX21" fmla="*/ 212969 w 7790693"/>
              <a:gd name="connsiteY21" fmla="*/ 4670300 h 6858003"/>
              <a:gd name="connsiteX22" fmla="*/ 226249 w 7790693"/>
              <a:gd name="connsiteY22" fmla="*/ 4421354 h 6858003"/>
              <a:gd name="connsiteX23" fmla="*/ 230955 w 7790693"/>
              <a:gd name="connsiteY23" fmla="*/ 4293795 h 6858003"/>
              <a:gd name="connsiteX24" fmla="*/ 236166 w 7790693"/>
              <a:gd name="connsiteY24" fmla="*/ 4163494 h 6858003"/>
              <a:gd name="connsiteX25" fmla="*/ 241040 w 7790693"/>
              <a:gd name="connsiteY25" fmla="*/ 4031135 h 6858003"/>
              <a:gd name="connsiteX26" fmla="*/ 244234 w 7790693"/>
              <a:gd name="connsiteY26" fmla="*/ 3898089 h 6858003"/>
              <a:gd name="connsiteX27" fmla="*/ 247092 w 7790693"/>
              <a:gd name="connsiteY27" fmla="*/ 3762301 h 6858003"/>
              <a:gd name="connsiteX28" fmla="*/ 250117 w 7790693"/>
              <a:gd name="connsiteY28" fmla="*/ 3625141 h 6858003"/>
              <a:gd name="connsiteX29" fmla="*/ 252134 w 7790693"/>
              <a:gd name="connsiteY29" fmla="*/ 3485238 h 6858003"/>
              <a:gd name="connsiteX30" fmla="*/ 252134 w 7790693"/>
              <a:gd name="connsiteY30" fmla="*/ 3343963 h 6858003"/>
              <a:gd name="connsiteX31" fmla="*/ 253143 w 7790693"/>
              <a:gd name="connsiteY31" fmla="*/ 3201317 h 6858003"/>
              <a:gd name="connsiteX32" fmla="*/ 252134 w 7790693"/>
              <a:gd name="connsiteY32" fmla="*/ 3057299 h 6858003"/>
              <a:gd name="connsiteX33" fmla="*/ 250117 w 7790693"/>
              <a:gd name="connsiteY33" fmla="*/ 2911223 h 6858003"/>
              <a:gd name="connsiteX34" fmla="*/ 248268 w 7790693"/>
              <a:gd name="connsiteY34" fmla="*/ 2765148 h 6858003"/>
              <a:gd name="connsiteX35" fmla="*/ 244234 w 7790693"/>
              <a:gd name="connsiteY35" fmla="*/ 2617015 h 6858003"/>
              <a:gd name="connsiteX36" fmla="*/ 240032 w 7790693"/>
              <a:gd name="connsiteY36" fmla="*/ 2467511 h 6858003"/>
              <a:gd name="connsiteX37" fmla="*/ 235157 w 7790693"/>
              <a:gd name="connsiteY37" fmla="*/ 2318006 h 6858003"/>
              <a:gd name="connsiteX38" fmla="*/ 228266 w 7790693"/>
              <a:gd name="connsiteY38" fmla="*/ 2167130 h 6858003"/>
              <a:gd name="connsiteX39" fmla="*/ 220029 w 7790693"/>
              <a:gd name="connsiteY39" fmla="*/ 2014883 h 6858003"/>
              <a:gd name="connsiteX40" fmla="*/ 212129 w 7790693"/>
              <a:gd name="connsiteY40" fmla="*/ 1861949 h 6858003"/>
              <a:gd name="connsiteX41" fmla="*/ 202044 w 7790693"/>
              <a:gd name="connsiteY41" fmla="*/ 1709016 h 6858003"/>
              <a:gd name="connsiteX42" fmla="*/ 189941 w 7790693"/>
              <a:gd name="connsiteY42" fmla="*/ 1554025 h 6858003"/>
              <a:gd name="connsiteX43" fmla="*/ 177839 w 7790693"/>
              <a:gd name="connsiteY43" fmla="*/ 1401092 h 6858003"/>
              <a:gd name="connsiteX44" fmla="*/ 163887 w 7790693"/>
              <a:gd name="connsiteY44" fmla="*/ 1245415 h 6858003"/>
              <a:gd name="connsiteX45" fmla="*/ 148591 w 7790693"/>
              <a:gd name="connsiteY45" fmla="*/ 1089053 h 6858003"/>
              <a:gd name="connsiteX46" fmla="*/ 132455 w 7790693"/>
              <a:gd name="connsiteY46" fmla="*/ 934748 h 6858003"/>
              <a:gd name="connsiteX47" fmla="*/ 113629 w 7790693"/>
              <a:gd name="connsiteY47" fmla="*/ 778385 h 6858003"/>
              <a:gd name="connsiteX48" fmla="*/ 93458 w 7790693"/>
              <a:gd name="connsiteY48" fmla="*/ 622709 h 6858003"/>
              <a:gd name="connsiteX49" fmla="*/ 73455 w 7790693"/>
              <a:gd name="connsiteY49" fmla="*/ 466346 h 6858003"/>
              <a:gd name="connsiteX50" fmla="*/ 50091 w 7790693"/>
              <a:gd name="connsiteY50" fmla="*/ 310670 h 6858003"/>
              <a:gd name="connsiteX51" fmla="*/ 26222 w 7790693"/>
              <a:gd name="connsiteY51" fmla="*/ 155679 h 6858003"/>
              <a:gd name="connsiteX52" fmla="*/ 1177 w 7790693"/>
              <a:gd name="connsiteY52" fmla="*/ 2 h 6858003"/>
              <a:gd name="connsiteX53" fmla="*/ 1344715 w 7790693"/>
              <a:gd name="connsiteY53" fmla="*/ 2 h 6858003"/>
              <a:gd name="connsiteX54" fmla="*/ 1344715 w 7790693"/>
              <a:gd name="connsiteY54" fmla="*/ 3 h 6858003"/>
              <a:gd name="connsiteX55" fmla="*/ 6960957 w 7790693"/>
              <a:gd name="connsiteY55" fmla="*/ 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90693" h="6858003">
                <a:moveTo>
                  <a:pt x="6960957" y="0"/>
                </a:moveTo>
                <a:lnTo>
                  <a:pt x="7790693" y="0"/>
                </a:lnTo>
                <a:lnTo>
                  <a:pt x="7790693" y="6858002"/>
                </a:lnTo>
                <a:lnTo>
                  <a:pt x="6995919" y="6858002"/>
                </a:lnTo>
                <a:lnTo>
                  <a:pt x="6995919" y="6858003"/>
                </a:lnTo>
                <a:lnTo>
                  <a:pt x="905354" y="6858003"/>
                </a:lnTo>
                <a:lnTo>
                  <a:pt x="905354" y="6858002"/>
                </a:lnTo>
                <a:lnTo>
                  <a:pt x="0" y="6858002"/>
                </a:lnTo>
                <a:lnTo>
                  <a:pt x="5883" y="6817540"/>
                </a:lnTo>
                <a:lnTo>
                  <a:pt x="23197" y="6698896"/>
                </a:lnTo>
                <a:lnTo>
                  <a:pt x="35299" y="6612485"/>
                </a:lnTo>
                <a:lnTo>
                  <a:pt x="48074" y="6509615"/>
                </a:lnTo>
                <a:lnTo>
                  <a:pt x="63370" y="6387543"/>
                </a:lnTo>
                <a:lnTo>
                  <a:pt x="79507" y="6252440"/>
                </a:lnTo>
                <a:lnTo>
                  <a:pt x="96484" y="6100193"/>
                </a:lnTo>
                <a:lnTo>
                  <a:pt x="114469" y="5934229"/>
                </a:lnTo>
                <a:lnTo>
                  <a:pt x="132455" y="5753864"/>
                </a:lnTo>
                <a:lnTo>
                  <a:pt x="150776" y="5561840"/>
                </a:lnTo>
                <a:lnTo>
                  <a:pt x="167753" y="5354728"/>
                </a:lnTo>
                <a:lnTo>
                  <a:pt x="184058" y="5138015"/>
                </a:lnTo>
                <a:lnTo>
                  <a:pt x="198850" y="4908958"/>
                </a:lnTo>
                <a:lnTo>
                  <a:pt x="212969" y="4670300"/>
                </a:lnTo>
                <a:lnTo>
                  <a:pt x="226249" y="4421354"/>
                </a:lnTo>
                <a:lnTo>
                  <a:pt x="230955" y="4293795"/>
                </a:lnTo>
                <a:lnTo>
                  <a:pt x="236166" y="4163494"/>
                </a:lnTo>
                <a:lnTo>
                  <a:pt x="241040" y="4031135"/>
                </a:lnTo>
                <a:lnTo>
                  <a:pt x="244234" y="3898089"/>
                </a:lnTo>
                <a:lnTo>
                  <a:pt x="247092" y="3762301"/>
                </a:lnTo>
                <a:lnTo>
                  <a:pt x="250117" y="3625141"/>
                </a:lnTo>
                <a:lnTo>
                  <a:pt x="252134" y="3485238"/>
                </a:lnTo>
                <a:lnTo>
                  <a:pt x="252134" y="3343963"/>
                </a:lnTo>
                <a:lnTo>
                  <a:pt x="253143" y="3201317"/>
                </a:lnTo>
                <a:lnTo>
                  <a:pt x="252134" y="3057299"/>
                </a:lnTo>
                <a:lnTo>
                  <a:pt x="250117" y="2911223"/>
                </a:lnTo>
                <a:lnTo>
                  <a:pt x="248268" y="2765148"/>
                </a:lnTo>
                <a:lnTo>
                  <a:pt x="244234" y="2617015"/>
                </a:lnTo>
                <a:lnTo>
                  <a:pt x="240032" y="2467511"/>
                </a:lnTo>
                <a:lnTo>
                  <a:pt x="235157" y="2318006"/>
                </a:lnTo>
                <a:lnTo>
                  <a:pt x="228266" y="2167130"/>
                </a:lnTo>
                <a:lnTo>
                  <a:pt x="220029" y="2014883"/>
                </a:lnTo>
                <a:lnTo>
                  <a:pt x="212129" y="1861949"/>
                </a:lnTo>
                <a:lnTo>
                  <a:pt x="202044" y="1709016"/>
                </a:lnTo>
                <a:lnTo>
                  <a:pt x="189941" y="1554025"/>
                </a:lnTo>
                <a:lnTo>
                  <a:pt x="177839" y="1401092"/>
                </a:lnTo>
                <a:lnTo>
                  <a:pt x="163887" y="1245415"/>
                </a:lnTo>
                <a:lnTo>
                  <a:pt x="148591" y="1089053"/>
                </a:lnTo>
                <a:lnTo>
                  <a:pt x="132455" y="934748"/>
                </a:lnTo>
                <a:lnTo>
                  <a:pt x="113629" y="778385"/>
                </a:lnTo>
                <a:lnTo>
                  <a:pt x="93458" y="622709"/>
                </a:lnTo>
                <a:lnTo>
                  <a:pt x="73455" y="466346"/>
                </a:lnTo>
                <a:lnTo>
                  <a:pt x="50091" y="310670"/>
                </a:lnTo>
                <a:lnTo>
                  <a:pt x="26222" y="155679"/>
                </a:lnTo>
                <a:lnTo>
                  <a:pt x="1177" y="2"/>
                </a:lnTo>
                <a:lnTo>
                  <a:pt x="1344715" y="2"/>
                </a:lnTo>
                <a:lnTo>
                  <a:pt x="1344715" y="3"/>
                </a:lnTo>
                <a:lnTo>
                  <a:pt x="6960957" y="3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E1B89-D41A-45C4-A4C3-E1D6C543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12" y="1028700"/>
            <a:ext cx="6172069" cy="48005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67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5541CD5-D7AC-4686-8783-CF5D1D4F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16">
            <a:extLst>
              <a:ext uri="{FF2B5EF4-FFF2-40B4-BE49-F238E27FC236}">
                <a16:creationId xmlns:a16="http://schemas.microsoft.com/office/drawing/2014/main" id="{0420923D-0C6E-4656-9A01-EE9FB6345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904D0A95-DEAA-4B8D-A340-BEC3A5D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30682-65CA-4C48-884A-AB85D24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Algerian" panose="04020705040A02060702" pitchFamily="82" charset="0"/>
              </a:rPr>
              <a:t>Overview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FF67E40-F1E7-4BD6-940E-9BB1C0310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583787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6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0682-65CA-4C48-884A-AB85D24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INTRODUCTION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FF67E40-F1E7-4BD6-940E-9BB1C0310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29622"/>
              </p:ext>
            </p:extLst>
          </p:nvPr>
        </p:nvGraphicFramePr>
        <p:xfrm>
          <a:off x="6575729" y="2052214"/>
          <a:ext cx="4415293" cy="41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7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4CEEE-53DB-4D92-873A-12528605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89A9171F-3B13-41AF-8E95-4C4278267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08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30682-65CA-4C48-884A-AB85D24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  <a:latin typeface="Algerian" panose="04020705040A02060702" pitchFamily="82" charset="0"/>
              </a:rPr>
              <a:t>STRENGTHS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FF67E40-F1E7-4BD6-940E-9BB1C0310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27171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03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6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30682-65CA-4C48-884A-AB85D24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  <a:latin typeface="Algerian" panose="04020705040A02060702" pitchFamily="82" charset="0"/>
              </a:rPr>
              <a:t>WEAKNESS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FF67E40-F1E7-4BD6-940E-9BB1C0310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19689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5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5CBBD-C6D2-41F2-96C3-651256A5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kern="1200" dirty="0">
                <a:solidFill>
                  <a:srgbClr val="EBEBEB"/>
                </a:solidFill>
                <a:latin typeface="Algerian" panose="04020705040A02060702" pitchFamily="82" charset="0"/>
              </a:rPr>
              <a:t>FALSE RESULTS WHEN A TEST IS SKIPPED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FEC61-CDDE-443E-8910-7C6A54B5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6309" y="639097"/>
            <a:ext cx="7212027" cy="54569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5592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36C24-AA6E-4CA1-A194-6410B4E6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880" y="2669685"/>
            <a:ext cx="4143781" cy="13066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Not Unicode Compliant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E64226-0E13-4839-9C57-2C849BEE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3DDD0-851F-480E-BDAE-123E25D73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77" y="2113764"/>
            <a:ext cx="6239493" cy="3570119"/>
          </a:xfrm>
          <a:prstGeom prst="rect">
            <a:avLst/>
          </a:prstGeom>
          <a:effectLst/>
        </p:spPr>
      </p:pic>
      <p:sp>
        <p:nvSpPr>
          <p:cNvPr id="42" name="Freeform 27">
            <a:extLst>
              <a:ext uri="{FF2B5EF4-FFF2-40B4-BE49-F238E27FC236}">
                <a16:creationId xmlns:a16="http://schemas.microsoft.com/office/drawing/2014/main" id="{492537EF-1513-4325-ABCA-5CD3B6A4E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679BD-2743-4DC7-8626-BDEE737E0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235" y="763452"/>
            <a:ext cx="6262649" cy="10573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222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D033-C938-480E-8691-F62752A6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60" y="2728735"/>
            <a:ext cx="4798176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lgerian" panose="04020705040A02060702" pitchFamily="82" charset="0"/>
              </a:rPr>
              <a:t>Time format for small tests</a:t>
            </a:r>
            <a:br>
              <a:rPr lang="en-US" sz="2900" b="1" dirty="0">
                <a:latin typeface="Algerian" panose="04020705040A02060702" pitchFamily="82" charset="0"/>
              </a:rPr>
            </a:br>
            <a:endParaRPr lang="en-US" sz="2900" dirty="0">
              <a:latin typeface="Algerian" panose="04020705040A02060702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F9F1B-2FE4-4C47-AE86-61AF9A0A5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A2AE32A-13F5-4BB2-B882-CD31344A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63ABB-506E-4456-8B5C-06B8B92D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05" y="1230399"/>
            <a:ext cx="4981196" cy="2198601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39C689-80E0-4CF1-953E-9AFC4672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29ED0-A162-47C4-BA97-1930D1401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8" y="3755923"/>
            <a:ext cx="4761629" cy="11487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888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Arabic Typesetting</vt:lpstr>
      <vt:lpstr>Arial</vt:lpstr>
      <vt:lpstr>Century Gothic</vt:lpstr>
      <vt:lpstr>Times New Roman</vt:lpstr>
      <vt:lpstr>Wingdings 3</vt:lpstr>
      <vt:lpstr>Ion</vt:lpstr>
      <vt:lpstr>Analysis of Gauge Tool</vt:lpstr>
      <vt:lpstr>Overview</vt:lpstr>
      <vt:lpstr>INTRODUCTION</vt:lpstr>
      <vt:lpstr>DEMO</vt:lpstr>
      <vt:lpstr>STRENGTHS</vt:lpstr>
      <vt:lpstr>WEAKNESS</vt:lpstr>
      <vt:lpstr>FALSE RESULTS WHEN A TEST IS SKIPPED</vt:lpstr>
      <vt:lpstr>Not Unicode Compliant </vt:lpstr>
      <vt:lpstr>Time format for small tests 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Gauge Tool</dc:title>
  <dc:creator>Karthik Radhakrishna</dc:creator>
  <cp:lastModifiedBy>Karthik Radhakrishna</cp:lastModifiedBy>
  <cp:revision>1</cp:revision>
  <dcterms:created xsi:type="dcterms:W3CDTF">2020-11-30T03:01:27Z</dcterms:created>
  <dcterms:modified xsi:type="dcterms:W3CDTF">2020-11-30T03:01:37Z</dcterms:modified>
</cp:coreProperties>
</file>