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67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39" name="Title 1"/>
          <p:cNvSpPr>
            <a:spLocks noGrp="1"/>
          </p:cNvSpPr>
          <p:nvPr>
            <p:ph type="title"/>
          </p:nvPr>
        </p:nvSpPr>
        <p:spPr/>
        <p:txBody>
          <a:bodyPr/>
          <a:p>
            <a:r>
              <a:rPr altLang="zh-CN" lang="en-US" smtClean="0"/>
              <a:t>Click to edit Master title style</a:t>
            </a:r>
            <a:endParaRPr dirty="0" lang="en-US"/>
          </a:p>
        </p:txBody>
      </p:sp>
      <p:sp>
        <p:nvSpPr>
          <p:cNvPr id="1048640"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2" name="Footer Placeholder 4"/>
          <p:cNvSpPr>
            <a:spLocks noGrp="1"/>
          </p:cNvSpPr>
          <p:nvPr>
            <p:ph type="ftr" sz="quarter" idx="11"/>
          </p:nvPr>
        </p:nvSpPr>
        <p:spPr/>
        <p:txBody>
          <a:bodyPr/>
          <a:p>
            <a:endParaRPr altLang="en-US" lang="zh-CN"/>
          </a:p>
        </p:txBody>
      </p:sp>
      <p:sp>
        <p:nvSpPr>
          <p:cNvPr id="104864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23"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4"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6" name="Footer Placeholder 4"/>
          <p:cNvSpPr>
            <a:spLocks noGrp="1"/>
          </p:cNvSpPr>
          <p:nvPr>
            <p:ph type="ftr" sz="quarter" idx="11"/>
          </p:nvPr>
        </p:nvSpPr>
        <p:spPr/>
        <p:txBody>
          <a:bodyPr/>
          <a:p>
            <a:endParaRPr altLang="en-US" lang="zh-CN"/>
          </a:p>
        </p:txBody>
      </p:sp>
      <p:sp>
        <p:nvSpPr>
          <p:cNvPr id="104862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28" name="Title 1"/>
          <p:cNvSpPr>
            <a:spLocks noGrp="1"/>
          </p:cNvSpPr>
          <p:nvPr>
            <p:ph type="title"/>
          </p:nvPr>
        </p:nvSpPr>
        <p:spPr/>
        <p:txBody>
          <a:bodyPr/>
          <a:p>
            <a:r>
              <a:rPr altLang="zh-CN" lang="en-US" smtClean="0"/>
              <a:t>Click to edit Master title style</a:t>
            </a:r>
            <a:endParaRPr dirty="0" lang="en-US"/>
          </a:p>
        </p:txBody>
      </p:sp>
      <p:sp>
        <p:nvSpPr>
          <p:cNvPr id="104862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1" name="Footer Placeholder 4"/>
          <p:cNvSpPr>
            <a:spLocks noGrp="1"/>
          </p:cNvSpPr>
          <p:nvPr>
            <p:ph type="ftr" sz="quarter" idx="11"/>
          </p:nvPr>
        </p:nvSpPr>
        <p:spPr/>
        <p:txBody>
          <a:bodyPr/>
          <a:p>
            <a:endParaRPr altLang="en-US" lang="zh-CN"/>
          </a:p>
        </p:txBody>
      </p:sp>
      <p:sp>
        <p:nvSpPr>
          <p:cNvPr id="104863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44"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5"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7" name="Footer Placeholder 4"/>
          <p:cNvSpPr>
            <a:spLocks noGrp="1"/>
          </p:cNvSpPr>
          <p:nvPr>
            <p:ph type="ftr" sz="quarter" idx="11"/>
          </p:nvPr>
        </p:nvSpPr>
        <p:spPr/>
        <p:txBody>
          <a:bodyPr/>
          <a:p>
            <a:endParaRPr altLang="en-US" lang="zh-CN"/>
          </a:p>
        </p:txBody>
      </p:sp>
      <p:sp>
        <p:nvSpPr>
          <p:cNvPr id="104864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49" name="Title 1"/>
          <p:cNvSpPr>
            <a:spLocks noGrp="1"/>
          </p:cNvSpPr>
          <p:nvPr>
            <p:ph type="title"/>
          </p:nvPr>
        </p:nvSpPr>
        <p:spPr/>
        <p:txBody>
          <a:bodyPr/>
          <a:p>
            <a:r>
              <a:rPr altLang="zh-CN" lang="en-US" smtClean="0"/>
              <a:t>Click to edit Master title style</a:t>
            </a:r>
            <a:endParaRPr dirty="0" lang="en-US"/>
          </a:p>
        </p:txBody>
      </p:sp>
      <p:sp>
        <p:nvSpPr>
          <p:cNvPr id="1048650"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1"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5"/>
          <p:cNvSpPr>
            <a:spLocks noGrp="1"/>
          </p:cNvSpPr>
          <p:nvPr>
            <p:ph type="ftr" sz="quarter" idx="11"/>
          </p:nvPr>
        </p:nvSpPr>
        <p:spPr/>
        <p:txBody>
          <a:bodyPr/>
          <a:p>
            <a:endParaRPr altLang="en-US" lang="zh-CN"/>
          </a:p>
        </p:txBody>
      </p:sp>
      <p:sp>
        <p:nvSpPr>
          <p:cNvPr id="104865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55"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6"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7"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8"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9"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0"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1" name="Footer Placeholder 7"/>
          <p:cNvSpPr>
            <a:spLocks noGrp="1"/>
          </p:cNvSpPr>
          <p:nvPr>
            <p:ph type="ftr" sz="quarter" idx="11"/>
          </p:nvPr>
        </p:nvSpPr>
        <p:spPr/>
        <p:txBody>
          <a:bodyPr/>
          <a:p>
            <a:endParaRPr altLang="en-US" lang="zh-CN"/>
          </a:p>
        </p:txBody>
      </p:sp>
      <p:sp>
        <p:nvSpPr>
          <p:cNvPr id="1048662"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19" name="Title 1"/>
          <p:cNvSpPr>
            <a:spLocks noGrp="1"/>
          </p:cNvSpPr>
          <p:nvPr>
            <p:ph type="title"/>
          </p:nvPr>
        </p:nvSpPr>
        <p:spPr/>
        <p:txBody>
          <a:bodyPr/>
          <a:p>
            <a:r>
              <a:rPr altLang="zh-CN" lang="en-US" smtClean="0"/>
              <a:t>Click to edit Master title style</a:t>
            </a:r>
            <a:endParaRPr dirty="0" lang="en-US"/>
          </a:p>
        </p:txBody>
      </p:sp>
      <p:sp>
        <p:nvSpPr>
          <p:cNvPr id="104862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1" name="Footer Placeholder 3"/>
          <p:cNvSpPr>
            <a:spLocks noGrp="1"/>
          </p:cNvSpPr>
          <p:nvPr>
            <p:ph type="ftr" sz="quarter" idx="11"/>
          </p:nvPr>
        </p:nvSpPr>
        <p:spPr/>
        <p:txBody>
          <a:bodyPr/>
          <a:p>
            <a:endParaRPr altLang="en-US" lang="zh-CN"/>
          </a:p>
        </p:txBody>
      </p:sp>
      <p:sp>
        <p:nvSpPr>
          <p:cNvPr id="104862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63"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4" name="Footer Placeholder 2"/>
          <p:cNvSpPr>
            <a:spLocks noGrp="1"/>
          </p:cNvSpPr>
          <p:nvPr>
            <p:ph type="ftr" sz="quarter" idx="11"/>
          </p:nvPr>
        </p:nvSpPr>
        <p:spPr/>
        <p:txBody>
          <a:bodyPr/>
          <a:p>
            <a:endParaRPr altLang="en-US" lang="zh-CN"/>
          </a:p>
        </p:txBody>
      </p:sp>
      <p:sp>
        <p:nvSpPr>
          <p:cNvPr id="1048665"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66"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7"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0" name="Footer Placeholder 5"/>
          <p:cNvSpPr>
            <a:spLocks noGrp="1"/>
          </p:cNvSpPr>
          <p:nvPr>
            <p:ph type="ftr" sz="quarter" idx="11"/>
          </p:nvPr>
        </p:nvSpPr>
        <p:spPr/>
        <p:txBody>
          <a:bodyPr/>
          <a:p>
            <a:endParaRPr altLang="en-US" lang="zh-CN"/>
          </a:p>
        </p:txBody>
      </p:sp>
      <p:sp>
        <p:nvSpPr>
          <p:cNvPr id="104867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3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4"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7" name="Footer Placeholder 5"/>
          <p:cNvSpPr>
            <a:spLocks noGrp="1"/>
          </p:cNvSpPr>
          <p:nvPr>
            <p:ph type="ftr" sz="quarter" idx="11"/>
          </p:nvPr>
        </p:nvSpPr>
        <p:spPr/>
        <p:txBody>
          <a:bodyPr/>
          <a:p>
            <a:endParaRPr altLang="en-US" lang="zh-CN"/>
          </a:p>
        </p:txBody>
      </p:sp>
      <p:sp>
        <p:nvSpPr>
          <p:cNvPr id="104863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jpeg"/><Relationship Id="rId3"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jpeg"/><Relationship Id="rId3"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jpeg"/><Relationship Id="rId3"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7.jpeg"/><Relationship Id="rId3"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6" name="Title 1"/>
          <p:cNvSpPr>
            <a:spLocks noGrp="1"/>
          </p:cNvSpPr>
          <p:nvPr>
            <p:ph type="ctrTitle"/>
          </p:nvPr>
        </p:nvSpPr>
        <p:spPr>
          <a:xfrm>
            <a:off x="163657" y="249191"/>
            <a:ext cx="7772400" cy="1375231"/>
          </a:xfrm>
        </p:spPr>
        <p:txBody>
          <a:bodyPr/>
          <a:p>
            <a:r>
              <a:rPr altLang="zh-CN" lang="en-US"/>
              <a:t>D</a:t>
            </a:r>
            <a:r>
              <a:rPr altLang="zh-CN" lang="en-US"/>
              <a:t>I</a:t>
            </a:r>
            <a:r>
              <a:rPr altLang="zh-CN" lang="en-US"/>
              <a:t>G</a:t>
            </a:r>
            <a:r>
              <a:rPr altLang="zh-CN" lang="en-US"/>
              <a:t>I</a:t>
            </a:r>
            <a:r>
              <a:rPr altLang="zh-CN" lang="en-US"/>
              <a:t>T</a:t>
            </a:r>
            <a:r>
              <a:rPr altLang="zh-CN" lang="en-US"/>
              <a:t>A</a:t>
            </a:r>
            <a:r>
              <a:rPr altLang="zh-CN" lang="en-US"/>
              <a:t>L</a:t>
            </a:r>
            <a:r>
              <a:rPr altLang="zh-CN" lang="en-US"/>
              <a:t> </a:t>
            </a:r>
            <a:r>
              <a:rPr altLang="zh-CN" lang="en-US"/>
              <a:t>PORTFOLIO</a:t>
            </a:r>
            <a:r>
              <a:rPr altLang="zh-CN" lang="en-US"/>
              <a:t> </a:t>
            </a:r>
            <a:endParaRPr altLang="zh-CN" lang="en-US"/>
          </a:p>
        </p:txBody>
      </p:sp>
      <p:sp>
        <p:nvSpPr>
          <p:cNvPr id="1048587" name="Subtitle 2"/>
          <p:cNvSpPr>
            <a:spLocks noGrp="1"/>
          </p:cNvSpPr>
          <p:nvPr>
            <p:ph type="subTitle" idx="1"/>
          </p:nvPr>
        </p:nvSpPr>
        <p:spPr>
          <a:xfrm>
            <a:off x="2013238" y="2152153"/>
            <a:ext cx="6715126" cy="4705846"/>
          </a:xfrm>
        </p:spPr>
        <p:txBody>
          <a:bodyPr/>
          <a:p>
            <a:pPr algn="l"/>
            <a:r>
              <a:rPr altLang="zh-CN" sz="3200" lang="en-US"/>
              <a:t>N</a:t>
            </a:r>
            <a:r>
              <a:rPr altLang="zh-CN" sz="3200" lang="en-US"/>
              <a:t>A</a:t>
            </a:r>
            <a:r>
              <a:rPr altLang="zh-CN" sz="3200" lang="en-US"/>
              <a:t>M</a:t>
            </a:r>
            <a:r>
              <a:rPr altLang="zh-CN" sz="3200" lang="en-US"/>
              <a:t>E</a:t>
            </a:r>
            <a:r>
              <a:rPr altLang="zh-CN" sz="3200" lang="en-US"/>
              <a:t>:</a:t>
            </a:r>
            <a:r>
              <a:rPr altLang="zh-CN" sz="3200" lang="en-US"/>
              <a:t> </a:t>
            </a:r>
            <a:r>
              <a:rPr altLang="zh-CN" sz="3200" lang="en-US"/>
              <a:t>R</a:t>
            </a:r>
            <a:r>
              <a:rPr altLang="zh-CN" sz="3200" lang="en-US"/>
              <a:t>.</a:t>
            </a:r>
            <a:r>
              <a:rPr altLang="zh-CN" sz="3200" lang="en-US"/>
              <a:t>V</a:t>
            </a:r>
            <a:r>
              <a:rPr altLang="zh-CN" sz="3200" lang="en-US"/>
              <a:t>I</a:t>
            </a:r>
            <a:r>
              <a:rPr altLang="zh-CN" sz="3200" lang="en-US"/>
              <a:t>D</a:t>
            </a:r>
            <a:r>
              <a:rPr altLang="zh-CN" sz="3200" lang="en-US"/>
              <a:t>H</a:t>
            </a:r>
            <a:r>
              <a:rPr altLang="zh-CN" sz="3200" lang="en-US"/>
              <a:t>Y</a:t>
            </a:r>
            <a:r>
              <a:rPr altLang="zh-CN" sz="3200" lang="en-US"/>
              <a:t>A</a:t>
            </a:r>
            <a:r>
              <a:rPr altLang="zh-CN" sz="3200" lang="en-US"/>
              <a:t> </a:t>
            </a:r>
            <a:r>
              <a:rPr altLang="zh-CN" sz="3200" lang="en-US"/>
              <a:t>V</a:t>
            </a:r>
            <a:r>
              <a:rPr altLang="zh-CN" sz="3200" lang="en-US"/>
              <a:t>A</a:t>
            </a:r>
            <a:r>
              <a:rPr altLang="zh-CN" sz="3200" lang="en-US"/>
              <a:t>R</a:t>
            </a:r>
            <a:r>
              <a:rPr altLang="zh-CN" sz="3200" lang="en-US"/>
              <a:t>S</a:t>
            </a:r>
            <a:r>
              <a:rPr altLang="zh-CN" sz="3200" lang="en-US"/>
              <a:t>H</a:t>
            </a:r>
            <a:r>
              <a:rPr altLang="zh-CN" sz="3200" lang="en-US"/>
              <a:t>I</a:t>
            </a:r>
            <a:r>
              <a:rPr altLang="zh-CN" sz="3200" lang="en-US"/>
              <a:t>N</a:t>
            </a:r>
            <a:r>
              <a:rPr altLang="zh-CN" sz="3200" lang="en-US"/>
              <a:t>I</a:t>
            </a:r>
            <a:endParaRPr altLang="zh-CN" sz="3600" lang="en-US"/>
          </a:p>
          <a:p>
            <a:pPr algn="l"/>
            <a:r>
              <a:rPr altLang="zh-CN" sz="3200" lang="en-US"/>
              <a:t>R</a:t>
            </a:r>
            <a:r>
              <a:rPr altLang="zh-CN" sz="3200" lang="en-US"/>
              <a:t>E</a:t>
            </a:r>
            <a:r>
              <a:rPr altLang="zh-CN" sz="3200" lang="en-US"/>
              <a:t>G</a:t>
            </a:r>
            <a:r>
              <a:rPr altLang="zh-CN" sz="3200" lang="en-US"/>
              <a:t>I</a:t>
            </a:r>
            <a:r>
              <a:rPr altLang="zh-CN" sz="3200" lang="en-US"/>
              <a:t>S</a:t>
            </a:r>
            <a:r>
              <a:rPr altLang="zh-CN" sz="3200" lang="en-US"/>
              <a:t>T</a:t>
            </a:r>
            <a:r>
              <a:rPr altLang="zh-CN" sz="3200" lang="en-US"/>
              <a:t>E</a:t>
            </a:r>
            <a:r>
              <a:rPr altLang="zh-CN" sz="3200" lang="en-US"/>
              <a:t>R</a:t>
            </a:r>
            <a:r>
              <a:rPr altLang="zh-CN" sz="3200" lang="en-US"/>
              <a:t> </a:t>
            </a:r>
            <a:r>
              <a:rPr altLang="zh-CN" sz="3200" lang="en-US"/>
              <a:t>N</a:t>
            </a:r>
            <a:r>
              <a:rPr altLang="zh-CN" sz="3200" lang="en-US"/>
              <a:t>O</a:t>
            </a:r>
            <a:r>
              <a:rPr altLang="zh-CN" sz="3200" lang="en-US"/>
              <a:t>:</a:t>
            </a:r>
            <a:r>
              <a:rPr altLang="zh-CN" sz="3200" lang="en-US"/>
              <a:t> </a:t>
            </a:r>
            <a:endParaRPr altLang="zh-CN" sz="3600" lang="en-US"/>
          </a:p>
          <a:p>
            <a:pPr algn="l"/>
            <a:r>
              <a:rPr altLang="zh-CN" sz="3200" lang="en-US"/>
              <a:t>D</a:t>
            </a:r>
            <a:r>
              <a:rPr altLang="zh-CN" sz="3200" lang="en-US"/>
              <a:t>E</a:t>
            </a:r>
            <a:r>
              <a:rPr altLang="zh-CN" sz="3200" lang="en-US"/>
              <a:t>P</a:t>
            </a:r>
            <a:r>
              <a:rPr altLang="zh-CN" sz="3200" lang="en-US"/>
              <a:t>A</a:t>
            </a:r>
            <a:r>
              <a:rPr altLang="zh-CN" sz="3200" lang="en-US"/>
              <a:t>R</a:t>
            </a:r>
            <a:r>
              <a:rPr altLang="zh-CN" sz="3200" lang="en-US"/>
              <a:t>T</a:t>
            </a:r>
            <a:r>
              <a:rPr altLang="zh-CN" sz="3200" lang="en-US"/>
              <a:t>M</a:t>
            </a:r>
            <a:r>
              <a:rPr altLang="zh-CN" sz="3200" lang="en-US"/>
              <a:t>E</a:t>
            </a:r>
            <a:r>
              <a:rPr altLang="zh-CN" sz="3200" lang="en-US"/>
              <a:t>NT</a:t>
            </a:r>
            <a:r>
              <a:rPr altLang="zh-CN" sz="3200" lang="en-US"/>
              <a:t>:</a:t>
            </a:r>
            <a:r>
              <a:rPr altLang="zh-CN" sz="3200" lang="en-US"/>
              <a:t> </a:t>
            </a:r>
            <a:r>
              <a:rPr altLang="zh-CN" sz="3200" lang="en-US"/>
              <a:t>B</a:t>
            </a:r>
            <a:r>
              <a:rPr altLang="zh-CN" sz="3200" lang="en-US"/>
              <a:t>.</a:t>
            </a:r>
            <a:r>
              <a:rPr altLang="zh-CN" sz="3200" lang="en-US"/>
              <a:t>S</a:t>
            </a:r>
            <a:r>
              <a:rPr altLang="zh-CN" sz="3200" lang="en-US"/>
              <a:t>c</a:t>
            </a:r>
            <a:r>
              <a:rPr altLang="zh-CN" sz="3200" lang="en-US"/>
              <a:t> </a:t>
            </a:r>
            <a:r>
              <a:rPr altLang="zh-CN" sz="3200" lang="en-US"/>
              <a:t>C</a:t>
            </a:r>
            <a:r>
              <a:rPr altLang="zh-CN" sz="3200" lang="en-US"/>
              <a:t>S</a:t>
            </a:r>
            <a:r>
              <a:rPr altLang="zh-CN" sz="3200" lang="en-US"/>
              <a:t> </a:t>
            </a:r>
            <a:r>
              <a:rPr altLang="zh-CN" sz="3200" lang="en-US"/>
              <a:t>(</a:t>
            </a:r>
            <a:r>
              <a:rPr altLang="zh-CN" sz="3200" lang="en-US"/>
              <a:t>A</a:t>
            </a:r>
            <a:r>
              <a:rPr altLang="zh-CN" sz="3200" lang="en-US"/>
              <a:t>I</a:t>
            </a:r>
            <a:r>
              <a:rPr altLang="zh-CN" sz="3200" lang="en-US"/>
              <a:t>&amp;</a:t>
            </a:r>
            <a:r>
              <a:rPr altLang="zh-CN" sz="3200" lang="en-US"/>
              <a:t>D</a:t>
            </a:r>
            <a:r>
              <a:rPr altLang="zh-CN" sz="3200" lang="en-US"/>
              <a:t>S</a:t>
            </a:r>
            <a:r>
              <a:rPr altLang="zh-CN" sz="3200" lang="en-US"/>
              <a:t>)</a:t>
            </a:r>
            <a:endParaRPr altLang="zh-CN" sz="3600" lang="en-US"/>
          </a:p>
          <a:p>
            <a:pPr algn="l"/>
            <a:r>
              <a:rPr altLang="zh-CN" sz="3200" lang="en-US"/>
              <a:t>C</a:t>
            </a:r>
            <a:r>
              <a:rPr altLang="zh-CN" sz="3200" lang="en-US"/>
              <a:t>O</a:t>
            </a:r>
            <a:r>
              <a:rPr altLang="zh-CN" sz="3200" lang="en-US"/>
              <a:t>L</a:t>
            </a:r>
            <a:r>
              <a:rPr altLang="zh-CN" sz="3200" lang="en-US"/>
              <a:t>L</a:t>
            </a:r>
            <a:r>
              <a:rPr altLang="zh-CN" sz="3200" lang="en-US"/>
              <a:t>E</a:t>
            </a:r>
            <a:r>
              <a:rPr altLang="zh-CN" sz="3200" lang="en-US"/>
              <a:t>G</a:t>
            </a:r>
            <a:r>
              <a:rPr altLang="zh-CN" sz="3200" lang="en-US"/>
              <a:t>E</a:t>
            </a:r>
            <a:r>
              <a:rPr altLang="zh-CN" sz="3200" lang="en-US"/>
              <a:t> </a:t>
            </a:r>
            <a:r>
              <a:rPr altLang="zh-CN" sz="3200" lang="en-US"/>
              <a:t>N</a:t>
            </a:r>
            <a:r>
              <a:rPr altLang="zh-CN" sz="3200" lang="en-US"/>
              <a:t>A</a:t>
            </a:r>
            <a:r>
              <a:rPr altLang="zh-CN" sz="3200" lang="en-US"/>
              <a:t>M</a:t>
            </a:r>
            <a:r>
              <a:rPr altLang="zh-CN" sz="3200" lang="en-US"/>
              <a:t>E</a:t>
            </a:r>
            <a:r>
              <a:rPr altLang="zh-CN" sz="3200" lang="en-US"/>
              <a:t>:</a:t>
            </a:r>
            <a:r>
              <a:rPr altLang="zh-CN" sz="3200" lang="en-US"/>
              <a:t>SHREE</a:t>
            </a:r>
            <a:r>
              <a:rPr altLang="zh-CN" sz="3200" lang="en-US"/>
              <a:t> </a:t>
            </a:r>
            <a:r>
              <a:rPr altLang="zh-CN" sz="3200" lang="en-US"/>
              <a:t>V</a:t>
            </a:r>
            <a:r>
              <a:rPr altLang="zh-CN" sz="3200" lang="en-US"/>
              <a:t>E</a:t>
            </a:r>
            <a:r>
              <a:rPr altLang="zh-CN" sz="3200" lang="en-US"/>
              <a:t>N</a:t>
            </a:r>
            <a:r>
              <a:rPr altLang="zh-CN" sz="3200" lang="en-US"/>
              <a:t>K</a:t>
            </a:r>
            <a:r>
              <a:rPr altLang="zh-CN" sz="3200" lang="en-US"/>
              <a:t>A</a:t>
            </a:r>
            <a:r>
              <a:rPr altLang="zh-CN" sz="3200" lang="en-US"/>
              <a:t>T</a:t>
            </a:r>
            <a:r>
              <a:rPr altLang="zh-CN" sz="3200" lang="en-US"/>
              <a:t>E</a:t>
            </a:r>
            <a:r>
              <a:rPr altLang="zh-CN" sz="3200" lang="en-US"/>
              <a:t>S</a:t>
            </a:r>
            <a:r>
              <a:rPr altLang="zh-CN" sz="3200" lang="en-US"/>
              <a:t>H</a:t>
            </a:r>
            <a:r>
              <a:rPr altLang="zh-CN" sz="3200" lang="en-US"/>
              <a:t>W</a:t>
            </a:r>
            <a:r>
              <a:rPr altLang="zh-CN" sz="3200" lang="en-US"/>
              <a:t>A</a:t>
            </a:r>
            <a:r>
              <a:rPr altLang="zh-CN" sz="3200" lang="en-US"/>
              <a:t>R</a:t>
            </a:r>
            <a:r>
              <a:rPr altLang="zh-CN" sz="3200" lang="en-US"/>
              <a:t>A</a:t>
            </a:r>
            <a:r>
              <a:rPr altLang="zh-CN" sz="3200" lang="en-US"/>
              <a:t> </a:t>
            </a:r>
            <a:r>
              <a:rPr altLang="zh-CN" sz="3200" lang="en-US"/>
              <a:t>A</a:t>
            </a:r>
            <a:r>
              <a:rPr altLang="zh-CN" sz="3200" lang="en-US"/>
              <a:t>R</a:t>
            </a:r>
            <a:r>
              <a:rPr altLang="zh-CN" sz="3200" lang="en-US"/>
              <a:t>T</a:t>
            </a:r>
            <a:r>
              <a:rPr altLang="zh-CN" sz="3200" lang="en-US"/>
              <a:t>S</a:t>
            </a:r>
            <a:r>
              <a:rPr altLang="zh-CN" sz="3200" lang="en-US"/>
              <a:t> </a:t>
            </a:r>
            <a:r>
              <a:rPr altLang="zh-CN" sz="3200" lang="en-US"/>
              <a:t>A</a:t>
            </a:r>
            <a:r>
              <a:rPr altLang="zh-CN" sz="3200" lang="en-US"/>
              <a:t>N</a:t>
            </a:r>
            <a:r>
              <a:rPr altLang="zh-CN" sz="3200" lang="en-US"/>
              <a:t>F</a:t>
            </a:r>
            <a:r>
              <a:rPr altLang="zh-CN" sz="3200" lang="en-US"/>
              <a:t> </a:t>
            </a:r>
            <a:r>
              <a:rPr altLang="zh-CN" sz="3200" lang="en-US"/>
              <a:t>S</a:t>
            </a:r>
            <a:r>
              <a:rPr altLang="zh-CN" sz="3200" lang="en-US"/>
              <a:t>C</a:t>
            </a:r>
            <a:r>
              <a:rPr altLang="zh-CN" sz="3200" lang="en-US"/>
              <a:t>I</a:t>
            </a:r>
            <a:r>
              <a:rPr altLang="zh-CN" sz="3200" lang="en-US"/>
              <a:t>E</a:t>
            </a:r>
            <a:r>
              <a:rPr altLang="zh-CN" sz="3200" lang="en-US"/>
              <a:t>N</a:t>
            </a:r>
            <a:r>
              <a:rPr altLang="zh-CN" sz="3200" lang="en-US"/>
              <a:t>C</a:t>
            </a:r>
            <a:r>
              <a:rPr altLang="zh-CN" sz="3200" lang="en-US"/>
              <a:t>E</a:t>
            </a:r>
            <a:r>
              <a:rPr altLang="zh-CN" sz="3200" lang="en-US"/>
              <a:t> </a:t>
            </a:r>
            <a:r>
              <a:rPr altLang="zh-CN" sz="3200" lang="en-US"/>
              <a:t>COLLEGE</a:t>
            </a:r>
            <a:r>
              <a:rPr altLang="zh-CN" sz="3200" lang="en-US"/>
              <a:t> </a:t>
            </a:r>
            <a:endParaRPr altLang="zh-CN" sz="3600" lang="en-US"/>
          </a:p>
          <a:p>
            <a:pPr algn="l"/>
            <a:r>
              <a:rPr altLang="zh-CN" sz="3200" lang="en-US"/>
              <a:t>U</a:t>
            </a:r>
            <a:r>
              <a:rPr altLang="zh-CN" sz="3200" lang="en-US"/>
              <a:t>N</a:t>
            </a:r>
            <a:r>
              <a:rPr altLang="zh-CN" sz="3200" lang="en-US"/>
              <a:t>I</a:t>
            </a:r>
            <a:r>
              <a:rPr altLang="zh-CN" sz="3200" lang="en-US"/>
              <a:t>V</a:t>
            </a:r>
            <a:r>
              <a:rPr altLang="zh-CN" sz="3200" lang="en-US"/>
              <a:t>E</a:t>
            </a:r>
            <a:r>
              <a:rPr altLang="zh-CN" sz="3200" lang="en-US"/>
              <a:t>R</a:t>
            </a:r>
            <a:r>
              <a:rPr altLang="zh-CN" sz="3200" lang="en-US"/>
              <a:t>S</a:t>
            </a:r>
            <a:r>
              <a:rPr altLang="zh-CN" sz="3200" lang="en-US"/>
              <a:t>I</a:t>
            </a:r>
            <a:r>
              <a:rPr altLang="zh-CN" sz="3200" lang="en-US"/>
              <a:t>TY</a:t>
            </a:r>
            <a:r>
              <a:rPr altLang="zh-CN" sz="3200" lang="en-US"/>
              <a:t>:</a:t>
            </a:r>
            <a:r>
              <a:rPr altLang="zh-CN" sz="3200" lang="en-US"/>
              <a:t> </a:t>
            </a:r>
            <a:r>
              <a:rPr altLang="zh-CN" sz="3200" lang="en-US"/>
              <a:t> </a:t>
            </a:r>
            <a:r>
              <a:rPr altLang="zh-CN" sz="3200" lang="en-US"/>
              <a:t>BHARATHIYAR</a:t>
            </a:r>
            <a:r>
              <a:rPr altLang="zh-CN" sz="3200" lang="en-US"/>
              <a:t> </a:t>
            </a:r>
            <a:r>
              <a:rPr altLang="zh-CN" sz="3200" lang="en-US"/>
              <a:t>U</a:t>
            </a:r>
            <a:r>
              <a:rPr altLang="zh-CN" sz="3200" lang="en-US"/>
              <a:t>N</a:t>
            </a:r>
            <a:r>
              <a:rPr altLang="zh-CN" sz="3200" lang="en-US"/>
              <a:t>I</a:t>
            </a:r>
            <a:r>
              <a:rPr altLang="zh-CN" sz="3200" lang="en-US"/>
              <a:t>V</a:t>
            </a:r>
            <a:r>
              <a:rPr altLang="zh-CN" sz="3200" lang="en-US"/>
              <a:t>ERSITY</a:t>
            </a:r>
            <a:r>
              <a:rPr altLang="zh-CN" sz="3200" lang="en-US"/>
              <a:t> </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03" name=""/>
          <p:cNvSpPr>
            <a:spLocks noGrp="1"/>
          </p:cNvSpPr>
          <p:nvPr>
            <p:ph type="ctrTitle"/>
          </p:nvPr>
        </p:nvSpPr>
        <p:spPr>
          <a:xfrm>
            <a:off x="685799" y="-1193800"/>
            <a:ext cx="7772400" cy="2387600"/>
          </a:xfrm>
        </p:spPr>
        <p:txBody>
          <a:bodyPr/>
          <a:p>
            <a:r>
              <a:rPr lang="en-US"/>
              <a:t>F</a:t>
            </a:r>
            <a:r>
              <a:rPr lang="en-US"/>
              <a:t>e</a:t>
            </a:r>
            <a:r>
              <a:rPr lang="en-US"/>
              <a:t>a</a:t>
            </a:r>
            <a:r>
              <a:rPr lang="en-US"/>
              <a:t>t</a:t>
            </a:r>
            <a:r>
              <a:rPr lang="en-US"/>
              <a:t>ures</a:t>
            </a:r>
            <a:r>
              <a:rPr lang="en-US"/>
              <a:t> </a:t>
            </a:r>
            <a:r>
              <a:rPr lang="en-US"/>
              <a:t>a</a:t>
            </a:r>
            <a:r>
              <a:rPr lang="en-US"/>
              <a:t>n</a:t>
            </a:r>
            <a:r>
              <a:rPr lang="en-US"/>
              <a:t>d</a:t>
            </a:r>
            <a:r>
              <a:rPr lang="en-US"/>
              <a:t> </a:t>
            </a:r>
            <a:r>
              <a:rPr lang="en-US"/>
              <a:t>F</a:t>
            </a:r>
            <a:r>
              <a:rPr lang="en-US"/>
              <a:t>u</a:t>
            </a:r>
            <a:r>
              <a:rPr lang="en-US"/>
              <a:t>n</a:t>
            </a:r>
            <a:r>
              <a:rPr lang="en-US"/>
              <a:t>ctionality</a:t>
            </a:r>
            <a:r>
              <a:rPr lang="en-US"/>
              <a:t> </a:t>
            </a:r>
            <a:endParaRPr lang="en-IN"/>
          </a:p>
        </p:txBody>
      </p:sp>
      <p:sp>
        <p:nvSpPr>
          <p:cNvPr id="1048604" name=""/>
          <p:cNvSpPr>
            <a:spLocks noGrp="1"/>
          </p:cNvSpPr>
          <p:nvPr>
            <p:ph type="subTitle" idx="1"/>
          </p:nvPr>
        </p:nvSpPr>
        <p:spPr>
          <a:xfrm>
            <a:off x="714375" y="1382614"/>
            <a:ext cx="8065943" cy="5549485"/>
          </a:xfrm>
        </p:spPr>
        <p:txBody>
          <a:bodyPr/>
          <a:p>
            <a:pPr algn="l"/>
            <a:r>
              <a:rPr sz="3200" lang="en-IN"/>
              <a:t>🔹 Certifications &amp; Achievements</a:t>
            </a:r>
            <a:endParaRPr sz="3600" lang="en-IN"/>
          </a:p>
          <a:p>
            <a:pPr algn="l"/>
            <a:r>
              <a:rPr sz="3200" lang="en-IN"/>
              <a:t>A showcase of certificates, awards, and recognitions that add value to my profile.</a:t>
            </a:r>
            <a:endParaRPr sz="3600" lang="en-IN"/>
          </a:p>
          <a:p>
            <a:pPr algn="l"/>
            <a:r>
              <a:rPr sz="3200" lang="en-IN"/>
              <a:t>🔹 Contact</a:t>
            </a:r>
            <a:endParaRPr sz="3600" lang="en-IN"/>
          </a:p>
          <a:p>
            <a:pPr algn="l"/>
            <a:r>
              <a:rPr sz="3200" lang="en-IN"/>
              <a:t>An interactive contact form or details that allow recruiters, mentors, and peers to connect with me directly.</a:t>
            </a:r>
            <a:endParaRPr sz="3600" lang="en-IN"/>
          </a:p>
          <a:p>
            <a:pPr algn="l"/>
            <a:r>
              <a:rPr sz="3200" lang="en-IN"/>
              <a:t>🔹 Responsiveness &amp; Interactivity</a:t>
            </a:r>
            <a:endParaRPr sz="3600" lang="en-IN"/>
          </a:p>
          <a:p>
            <a:pPr algn="l"/>
            <a:r>
              <a:rPr sz="3200" lang="en-IN"/>
              <a:t>The portfolio is fully responsive for smooth access across devices and enhanced with JavaScript-based interactivity like hover effects, smooth scrolling, and dynamic navigation.</a:t>
            </a:r>
            <a:endParaRPr sz="3600" lang="en-IN"/>
          </a:p>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05" name=""/>
          <p:cNvSpPr>
            <a:spLocks noGrp="1"/>
          </p:cNvSpPr>
          <p:nvPr>
            <p:ph type="ctrTitle"/>
          </p:nvPr>
        </p:nvSpPr>
        <p:spPr>
          <a:xfrm>
            <a:off x="685800" y="-889395"/>
            <a:ext cx="7772400" cy="2127772"/>
          </a:xfrm>
        </p:spPr>
        <p:txBody>
          <a:bodyPr/>
          <a:p>
            <a:r>
              <a:rPr lang="en-US"/>
              <a:t>R</a:t>
            </a:r>
            <a:r>
              <a:rPr lang="en-US"/>
              <a:t>e</a:t>
            </a:r>
            <a:r>
              <a:rPr lang="en-US"/>
              <a:t>s</a:t>
            </a:r>
            <a:r>
              <a:rPr lang="en-US"/>
              <a:t>u</a:t>
            </a:r>
            <a:r>
              <a:rPr lang="en-US"/>
              <a:t>l</a:t>
            </a:r>
            <a:r>
              <a:rPr lang="en-US"/>
              <a:t>t</a:t>
            </a:r>
            <a:r>
              <a:rPr lang="en-US"/>
              <a:t> </a:t>
            </a:r>
            <a:r>
              <a:rPr lang="en-US"/>
              <a:t>a</a:t>
            </a:r>
            <a:r>
              <a:rPr lang="en-US"/>
              <a:t>n</a:t>
            </a:r>
            <a:r>
              <a:rPr lang="en-US"/>
              <a:t>d</a:t>
            </a:r>
            <a:r>
              <a:rPr lang="en-US"/>
              <a:t> </a:t>
            </a:r>
            <a:r>
              <a:rPr lang="en-US"/>
              <a:t>S</a:t>
            </a:r>
            <a:r>
              <a:rPr lang="en-US"/>
              <a:t>c</a:t>
            </a:r>
            <a:r>
              <a:rPr lang="en-US"/>
              <a:t>r</a:t>
            </a:r>
            <a:r>
              <a:rPr lang="en-US"/>
              <a:t>e</a:t>
            </a:r>
            <a:r>
              <a:rPr lang="en-US"/>
              <a:t>e</a:t>
            </a:r>
            <a:r>
              <a:rPr lang="en-US"/>
              <a:t>nshot</a:t>
            </a:r>
            <a:r>
              <a:rPr lang="en-US"/>
              <a:t> </a:t>
            </a:r>
            <a:endParaRPr lang="en-IN"/>
          </a:p>
        </p:txBody>
      </p:sp>
      <p:pic>
        <p:nvPicPr>
          <p:cNvPr id="2097152" name=""/>
          <p:cNvPicPr>
            <a:picLocks/>
          </p:cNvPicPr>
          <p:nvPr/>
        </p:nvPicPr>
        <p:blipFill>
          <a:blip xmlns:r="http://schemas.openxmlformats.org/officeDocument/2006/relationships" r:embed="rId2"/>
          <a:stretch>
            <a:fillRect/>
          </a:stretch>
        </p:blipFill>
        <p:spPr>
          <a:xfrm rot="0">
            <a:off x="410324" y="1868988"/>
            <a:ext cx="8047875" cy="441793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06" name=""/>
          <p:cNvSpPr>
            <a:spLocks noGrp="1"/>
          </p:cNvSpPr>
          <p:nvPr>
            <p:ph type="ctrTitle"/>
          </p:nvPr>
        </p:nvSpPr>
        <p:spPr>
          <a:xfrm>
            <a:off x="685799" y="370298"/>
            <a:ext cx="7772400" cy="1154587"/>
          </a:xfrm>
        </p:spPr>
        <p:txBody>
          <a:bodyPr/>
          <a:p>
            <a:r>
              <a:rPr lang="en-US"/>
              <a:t>Result</a:t>
            </a:r>
            <a:r>
              <a:rPr lang="en-US"/>
              <a:t> </a:t>
            </a:r>
            <a:r>
              <a:rPr lang="en-US"/>
              <a:t>a</a:t>
            </a:r>
            <a:r>
              <a:rPr lang="en-US"/>
              <a:t>n</a:t>
            </a:r>
            <a:r>
              <a:rPr lang="en-US"/>
              <a:t>d</a:t>
            </a:r>
            <a:r>
              <a:rPr lang="en-US"/>
              <a:t> </a:t>
            </a:r>
            <a:r>
              <a:rPr lang="en-US"/>
              <a:t>S</a:t>
            </a:r>
            <a:r>
              <a:rPr lang="en-US"/>
              <a:t>c</a:t>
            </a:r>
            <a:r>
              <a:rPr lang="en-US"/>
              <a:t>r</a:t>
            </a:r>
            <a:r>
              <a:rPr lang="en-US"/>
              <a:t>eenshot</a:t>
            </a:r>
            <a:r>
              <a:rPr lang="en-US"/>
              <a:t> </a:t>
            </a:r>
            <a:endParaRPr lang="en-IN"/>
          </a:p>
        </p:txBody>
      </p:sp>
      <p:pic>
        <p:nvPicPr>
          <p:cNvPr id="2097153" name=""/>
          <p:cNvPicPr>
            <a:picLocks/>
          </p:cNvPicPr>
          <p:nvPr/>
        </p:nvPicPr>
        <p:blipFill>
          <a:blip xmlns:r="http://schemas.openxmlformats.org/officeDocument/2006/relationships" r:embed="rId2"/>
          <a:stretch>
            <a:fillRect/>
          </a:stretch>
        </p:blipFill>
        <p:spPr>
          <a:xfrm rot="0">
            <a:off x="112257" y="1674302"/>
            <a:ext cx="8919485" cy="593648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5" name=""/>
        <p:cNvGrpSpPr/>
        <p:nvPr/>
      </p:nvGrpSpPr>
      <p:grpSpPr>
        <a:xfrm>
          <a:off x="0" y="0"/>
          <a:ext cx="0" cy="0"/>
          <a:chOff x="0" y="0"/>
          <a:chExt cx="0" cy="0"/>
        </a:xfrm>
      </p:grpSpPr>
      <p:sp>
        <p:nvSpPr>
          <p:cNvPr id="1048607" name=""/>
          <p:cNvSpPr>
            <a:spLocks noGrp="1"/>
          </p:cNvSpPr>
          <p:nvPr>
            <p:ph type="ctrTitle"/>
          </p:nvPr>
        </p:nvSpPr>
        <p:spPr>
          <a:xfrm>
            <a:off x="685800" y="211124"/>
            <a:ext cx="8006196" cy="933942"/>
          </a:xfrm>
        </p:spPr>
        <p:txBody>
          <a:bodyPr/>
          <a:p>
            <a:r>
              <a:rPr sz="6000" lang="en-US"/>
              <a:t>R</a:t>
            </a:r>
            <a:r>
              <a:rPr sz="6000" lang="en-US"/>
              <a:t>e</a:t>
            </a:r>
            <a:r>
              <a:rPr sz="6000" lang="en-US"/>
              <a:t>s</a:t>
            </a:r>
            <a:r>
              <a:rPr sz="6000" lang="en-US"/>
              <a:t>u</a:t>
            </a:r>
            <a:r>
              <a:rPr sz="6000" lang="en-US"/>
              <a:t>l</a:t>
            </a:r>
            <a:r>
              <a:rPr sz="6000" lang="en-US"/>
              <a:t>t</a:t>
            </a:r>
            <a:r>
              <a:rPr sz="6000" lang="en-US"/>
              <a:t> </a:t>
            </a:r>
            <a:r>
              <a:rPr sz="6000" lang="en-US"/>
              <a:t>a</a:t>
            </a:r>
            <a:r>
              <a:rPr sz="6000" lang="en-US"/>
              <a:t>n</a:t>
            </a:r>
            <a:r>
              <a:rPr sz="6000" lang="en-US"/>
              <a:t>d</a:t>
            </a:r>
            <a:r>
              <a:rPr sz="6000" lang="en-US"/>
              <a:t> </a:t>
            </a:r>
            <a:r>
              <a:rPr sz="6000" lang="en-US"/>
              <a:t>S</a:t>
            </a:r>
            <a:r>
              <a:rPr sz="6000" lang="en-US"/>
              <a:t>c</a:t>
            </a:r>
            <a:r>
              <a:rPr sz="6000" lang="en-US"/>
              <a:t>r</a:t>
            </a:r>
            <a:r>
              <a:rPr sz="6000" lang="en-US"/>
              <a:t>e</a:t>
            </a:r>
            <a:r>
              <a:rPr sz="6000" lang="en-US"/>
              <a:t>e</a:t>
            </a:r>
            <a:r>
              <a:rPr sz="6000" lang="en-US"/>
              <a:t>nshot</a:t>
            </a:r>
            <a:r>
              <a:rPr sz="6000" lang="en-US"/>
              <a:t> </a:t>
            </a:r>
            <a:endParaRPr lang="en-IN"/>
          </a:p>
        </p:txBody>
      </p:sp>
      <p:sp>
        <p:nvSpPr>
          <p:cNvPr id="1048608" name=""/>
          <p:cNvSpPr>
            <a:spLocks noGrp="1"/>
          </p:cNvSpPr>
          <p:nvPr>
            <p:ph type="subTitle" idx="1"/>
          </p:nvPr>
        </p:nvSpPr>
        <p:spPr/>
        <p:txBody>
          <a:bodyPr/>
          <a:p>
            <a:endParaRPr lang="en-IN"/>
          </a:p>
        </p:txBody>
      </p:sp>
      <p:pic>
        <p:nvPicPr>
          <p:cNvPr id="2097154" name=""/>
          <p:cNvPicPr>
            <a:picLocks/>
          </p:cNvPicPr>
          <p:nvPr/>
        </p:nvPicPr>
        <p:blipFill>
          <a:blip xmlns:r="http://schemas.openxmlformats.org/officeDocument/2006/relationships" r:embed="rId2"/>
          <a:stretch>
            <a:fillRect/>
          </a:stretch>
        </p:blipFill>
        <p:spPr>
          <a:xfrm rot="0">
            <a:off x="693354" y="1544510"/>
            <a:ext cx="7757291" cy="531349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6" name=""/>
        <p:cNvGrpSpPr/>
        <p:nvPr/>
      </p:nvGrpSpPr>
      <p:grpSpPr>
        <a:xfrm>
          <a:off x="0" y="0"/>
          <a:ext cx="0" cy="0"/>
          <a:chOff x="0" y="0"/>
          <a:chExt cx="0" cy="0"/>
        </a:xfrm>
      </p:grpSpPr>
      <p:sp>
        <p:nvSpPr>
          <p:cNvPr id="1048609" name=""/>
          <p:cNvSpPr>
            <a:spLocks noGrp="1"/>
          </p:cNvSpPr>
          <p:nvPr>
            <p:ph type="ctrTitle"/>
          </p:nvPr>
        </p:nvSpPr>
        <p:spPr>
          <a:xfrm>
            <a:off x="685799" y="0"/>
            <a:ext cx="7772400" cy="1089692"/>
          </a:xfrm>
        </p:spPr>
        <p:txBody>
          <a:bodyPr/>
          <a:p>
            <a:r>
              <a:rPr sz="6000" lang="en-US"/>
              <a:t>R</a:t>
            </a:r>
            <a:r>
              <a:rPr sz="6000" lang="en-US"/>
              <a:t>e</a:t>
            </a:r>
            <a:r>
              <a:rPr sz="6000" lang="en-US"/>
              <a:t>s</a:t>
            </a:r>
            <a:r>
              <a:rPr sz="6000" lang="en-US"/>
              <a:t>u</a:t>
            </a:r>
            <a:r>
              <a:rPr sz="6000" lang="en-US"/>
              <a:t>l</a:t>
            </a:r>
            <a:r>
              <a:rPr sz="6000" lang="en-US"/>
              <a:t>t</a:t>
            </a:r>
            <a:r>
              <a:rPr sz="6000" lang="en-US"/>
              <a:t> </a:t>
            </a:r>
            <a:r>
              <a:rPr sz="6000" lang="en-US"/>
              <a:t>a</a:t>
            </a:r>
            <a:r>
              <a:rPr sz="6000" lang="en-US"/>
              <a:t>n</a:t>
            </a:r>
            <a:r>
              <a:rPr sz="6000" lang="en-US"/>
              <a:t>d</a:t>
            </a:r>
            <a:r>
              <a:rPr sz="6000" lang="en-US"/>
              <a:t> </a:t>
            </a:r>
            <a:r>
              <a:rPr sz="6000" lang="en-US"/>
              <a:t>S</a:t>
            </a:r>
            <a:r>
              <a:rPr sz="6000" lang="en-US"/>
              <a:t>c</a:t>
            </a:r>
            <a:r>
              <a:rPr sz="6000" lang="en-US"/>
              <a:t>r</a:t>
            </a:r>
            <a:r>
              <a:rPr sz="6000" lang="en-US"/>
              <a:t>e</a:t>
            </a:r>
            <a:r>
              <a:rPr sz="6000" lang="en-US"/>
              <a:t>e</a:t>
            </a:r>
            <a:r>
              <a:rPr sz="6000" lang="en-US"/>
              <a:t>nshot</a:t>
            </a:r>
            <a:r>
              <a:rPr sz="6000" lang="en-US"/>
              <a:t> </a:t>
            </a:r>
            <a:endParaRPr lang="en-IN"/>
          </a:p>
        </p:txBody>
      </p:sp>
      <p:sp>
        <p:nvSpPr>
          <p:cNvPr id="1048610" name=""/>
          <p:cNvSpPr>
            <a:spLocks noGrp="1"/>
          </p:cNvSpPr>
          <p:nvPr>
            <p:ph type="subTitle" idx="1"/>
          </p:nvPr>
        </p:nvSpPr>
        <p:spPr/>
        <p:txBody>
          <a:bodyPr/>
          <a:p>
            <a:endParaRPr lang="en-IN"/>
          </a:p>
        </p:txBody>
      </p:sp>
      <p:pic>
        <p:nvPicPr>
          <p:cNvPr id="2097155" name=""/>
          <p:cNvPicPr>
            <a:picLocks/>
          </p:cNvPicPr>
          <p:nvPr/>
        </p:nvPicPr>
        <p:blipFill>
          <a:blip xmlns:r="http://schemas.openxmlformats.org/officeDocument/2006/relationships" r:embed="rId2"/>
          <a:stretch>
            <a:fillRect/>
          </a:stretch>
        </p:blipFill>
        <p:spPr>
          <a:xfrm rot="0">
            <a:off x="685799" y="1323866"/>
            <a:ext cx="7475635" cy="5001992"/>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7" name=""/>
        <p:cNvGrpSpPr/>
        <p:nvPr/>
      </p:nvGrpSpPr>
      <p:grpSpPr>
        <a:xfrm>
          <a:off x="0" y="0"/>
          <a:ext cx="0" cy="0"/>
          <a:chOff x="0" y="0"/>
          <a:chExt cx="0" cy="0"/>
        </a:xfrm>
      </p:grpSpPr>
      <p:sp>
        <p:nvSpPr>
          <p:cNvPr id="1048611" name=""/>
          <p:cNvSpPr>
            <a:spLocks noGrp="1"/>
          </p:cNvSpPr>
          <p:nvPr>
            <p:ph type="ctrTitle"/>
          </p:nvPr>
        </p:nvSpPr>
        <p:spPr>
          <a:xfrm>
            <a:off x="954580" y="0"/>
            <a:ext cx="7772400" cy="1868435"/>
          </a:xfrm>
        </p:spPr>
        <p:txBody>
          <a:bodyPr>
            <a:normAutofit/>
          </a:bodyPr>
          <a:p>
            <a:r>
              <a:rPr lang="en-IN"/>
              <a:t>Result and Screenshot </a:t>
            </a:r>
            <a:br>
              <a:rPr lang="en-IN"/>
            </a:br>
            <a:endParaRPr lang="en-IN"/>
          </a:p>
        </p:txBody>
      </p:sp>
      <p:sp>
        <p:nvSpPr>
          <p:cNvPr id="1048612" name=""/>
          <p:cNvSpPr>
            <a:spLocks noGrp="1"/>
          </p:cNvSpPr>
          <p:nvPr>
            <p:ph type="subTitle" idx="1"/>
          </p:nvPr>
        </p:nvSpPr>
        <p:spPr/>
        <p:txBody>
          <a:bodyPr/>
          <a:p>
            <a:endParaRPr lang="en-IN"/>
          </a:p>
        </p:txBody>
      </p:sp>
      <p:pic>
        <p:nvPicPr>
          <p:cNvPr id="2097156" name=""/>
          <p:cNvPicPr>
            <a:picLocks/>
          </p:cNvPicPr>
          <p:nvPr/>
        </p:nvPicPr>
        <p:blipFill>
          <a:blip xmlns:r="http://schemas.openxmlformats.org/officeDocument/2006/relationships" r:embed="rId2"/>
          <a:stretch>
            <a:fillRect/>
          </a:stretch>
        </p:blipFill>
        <p:spPr>
          <a:xfrm rot="0">
            <a:off x="954580" y="1765155"/>
            <a:ext cx="7234839" cy="509284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8" name=""/>
        <p:cNvGrpSpPr/>
        <p:nvPr/>
      </p:nvGrpSpPr>
      <p:grpSpPr>
        <a:xfrm>
          <a:off x="0" y="0"/>
          <a:ext cx="0" cy="0"/>
          <a:chOff x="0" y="0"/>
          <a:chExt cx="0" cy="0"/>
        </a:xfrm>
      </p:grpSpPr>
      <p:sp>
        <p:nvSpPr>
          <p:cNvPr id="1048613" name=""/>
          <p:cNvSpPr>
            <a:spLocks noGrp="1"/>
          </p:cNvSpPr>
          <p:nvPr>
            <p:ph type="ctrTitle"/>
          </p:nvPr>
        </p:nvSpPr>
        <p:spPr>
          <a:xfrm>
            <a:off x="697858" y="161912"/>
            <a:ext cx="7772400" cy="1936512"/>
          </a:xfrm>
        </p:spPr>
        <p:txBody>
          <a:bodyPr>
            <a:normAutofit/>
          </a:bodyPr>
          <a:p>
            <a:r>
              <a:rPr lang="en-IN"/>
              <a:t>Result and Screenshot </a:t>
            </a:r>
            <a:br>
              <a:rPr lang="en-IN"/>
            </a:br>
            <a:endParaRPr lang="en-IN"/>
          </a:p>
        </p:txBody>
      </p:sp>
      <p:sp>
        <p:nvSpPr>
          <p:cNvPr id="1048614" name=""/>
          <p:cNvSpPr>
            <a:spLocks noGrp="1"/>
          </p:cNvSpPr>
          <p:nvPr>
            <p:ph type="subTitle" idx="1"/>
          </p:nvPr>
        </p:nvSpPr>
        <p:spPr/>
        <p:txBody>
          <a:bodyPr/>
          <a:p>
            <a:endParaRPr lang="en-IN"/>
          </a:p>
        </p:txBody>
      </p:sp>
      <p:pic>
        <p:nvPicPr>
          <p:cNvPr id="2097157" name=""/>
          <p:cNvPicPr>
            <a:picLocks/>
          </p:cNvPicPr>
          <p:nvPr/>
        </p:nvPicPr>
        <p:blipFill>
          <a:blip xmlns:r="http://schemas.openxmlformats.org/officeDocument/2006/relationships" r:embed="rId2"/>
          <a:stretch>
            <a:fillRect/>
          </a:stretch>
        </p:blipFill>
        <p:spPr>
          <a:xfrm rot="0">
            <a:off x="1167117" y="1778133"/>
            <a:ext cx="6833882" cy="4570528"/>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9" name=""/>
        <p:cNvGrpSpPr/>
        <p:nvPr/>
      </p:nvGrpSpPr>
      <p:grpSpPr>
        <a:xfrm>
          <a:off x="0" y="0"/>
          <a:ext cx="0" cy="0"/>
          <a:chOff x="0" y="0"/>
          <a:chExt cx="0" cy="0"/>
        </a:xfrm>
      </p:grpSpPr>
      <p:sp>
        <p:nvSpPr>
          <p:cNvPr id="1048615" name=""/>
          <p:cNvSpPr>
            <a:spLocks noGrp="1"/>
          </p:cNvSpPr>
          <p:nvPr>
            <p:ph type="ctrTitle"/>
          </p:nvPr>
        </p:nvSpPr>
        <p:spPr>
          <a:xfrm>
            <a:off x="244185" y="-836258"/>
            <a:ext cx="7772400" cy="2387600"/>
          </a:xfrm>
        </p:spPr>
        <p:txBody>
          <a:bodyPr/>
          <a:p>
            <a:r>
              <a:rPr b="0" sz="6600" lang="en-US"/>
              <a:t>C</a:t>
            </a:r>
            <a:r>
              <a:rPr b="0" sz="6600" lang="en-US"/>
              <a:t>o</a:t>
            </a:r>
            <a:r>
              <a:rPr b="0" sz="6600" lang="en-US"/>
              <a:t>n</a:t>
            </a:r>
            <a:r>
              <a:rPr b="0" sz="6600" lang="en-US"/>
              <a:t>c</a:t>
            </a:r>
            <a:r>
              <a:rPr b="0" sz="6600" lang="en-US"/>
              <a:t>l</a:t>
            </a:r>
            <a:r>
              <a:rPr b="0" sz="6600" lang="en-US"/>
              <a:t>u</a:t>
            </a:r>
            <a:r>
              <a:rPr b="0" sz="6600" lang="en-US"/>
              <a:t>sion</a:t>
            </a:r>
            <a:r>
              <a:rPr lang="en-US"/>
              <a:t> </a:t>
            </a:r>
            <a:endParaRPr lang="en-IN"/>
          </a:p>
        </p:txBody>
      </p:sp>
      <p:sp>
        <p:nvSpPr>
          <p:cNvPr id="1048616" name=""/>
          <p:cNvSpPr>
            <a:spLocks noGrp="1"/>
          </p:cNvSpPr>
          <p:nvPr>
            <p:ph type="subTitle" idx="1"/>
          </p:nvPr>
        </p:nvSpPr>
        <p:spPr>
          <a:xfrm>
            <a:off x="688397" y="1551342"/>
            <a:ext cx="7533409" cy="4848616"/>
          </a:xfrm>
        </p:spPr>
        <p:txBody>
          <a:bodyPr/>
          <a:p>
            <a:pPr algn="l"/>
            <a:r>
              <a:rPr sz="3200" lang="en-IN"/>
              <a:t>The student portfolio website successfully demonstrates how HTML, CSS, and JavaScript can be combined to build an interactive and responsive personal portfolio. It provides a structured platform to showcase a student’s skills, projects, and achievements in a professional manner. The contact form adds interactivity and enables easy communication. This project enhances both web development knowledge and presentation skills. Overall, the portfolio serves as a creative digital resume and reflects the student’s growth and potential.</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0" name=""/>
        <p:cNvGrpSpPr/>
        <p:nvPr/>
      </p:nvGrpSpPr>
      <p:grpSpPr>
        <a:xfrm>
          <a:off x="0" y="0"/>
          <a:ext cx="0" cy="0"/>
          <a:chOff x="0" y="0"/>
          <a:chExt cx="0" cy="0"/>
        </a:xfrm>
      </p:grpSpPr>
      <p:sp>
        <p:nvSpPr>
          <p:cNvPr id="1048617" name=""/>
          <p:cNvSpPr>
            <a:spLocks noGrp="1"/>
          </p:cNvSpPr>
          <p:nvPr>
            <p:ph type="ctrTitle"/>
          </p:nvPr>
        </p:nvSpPr>
        <p:spPr>
          <a:xfrm>
            <a:off x="685800" y="1122363"/>
            <a:ext cx="7772400" cy="1076713"/>
          </a:xfrm>
        </p:spPr>
        <p:txBody>
          <a:bodyPr/>
          <a:p>
            <a:r>
              <a:rPr altLang="en-US" lang="en-IN"/>
              <a:t>🔗</a:t>
            </a:r>
            <a:r>
              <a:rPr lang="en-US"/>
              <a:t>GitHub</a:t>
            </a:r>
            <a:r>
              <a:rPr lang="en-US"/>
              <a:t> </a:t>
            </a:r>
            <a:r>
              <a:rPr lang="en-US"/>
              <a:t>l</a:t>
            </a:r>
            <a:r>
              <a:rPr lang="en-US"/>
              <a:t>i</a:t>
            </a:r>
            <a:r>
              <a:rPr lang="en-US"/>
              <a:t>n</a:t>
            </a:r>
            <a:r>
              <a:rPr lang="en-US"/>
              <a:t>k</a:t>
            </a:r>
            <a:endParaRPr lang="en-IN"/>
          </a:p>
        </p:txBody>
      </p:sp>
      <p:sp>
        <p:nvSpPr>
          <p:cNvPr id="1048618" name=""/>
          <p:cNvSpPr>
            <a:spLocks noGrp="1"/>
          </p:cNvSpPr>
          <p:nvPr>
            <p:ph type="subTitle" idx="1"/>
          </p:nvPr>
        </p:nvSpPr>
        <p:spPr>
          <a:xfrm>
            <a:off x="1142999" y="3429000"/>
            <a:ext cx="6858000" cy="2356630"/>
          </a:xfrm>
        </p:spPr>
        <p:txBody>
          <a:bodyPr/>
          <a:p>
            <a:r>
              <a:rPr sz="4000" lang="en-IN"/>
              <a:t>https://github.com/vidhyavarshini1412-del/VidhyavarshiniTNSDC-FWWD-DP.git</a:t>
            </a: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62" name=""/>
        <p:cNvGrpSpPr/>
        <p:nvPr/>
      </p:nvGrpSpPr>
      <p:grpSpPr>
        <a:xfrm>
          <a:off x="0" y="0"/>
          <a:ext cx="0" cy="0"/>
          <a:chOff x="0" y="0"/>
          <a:chExt cx="0" cy="0"/>
        </a:xfrm>
      </p:grpSpPr>
      <p:sp>
        <p:nvSpPr>
          <p:cNvPr id="1048678" name=""/>
          <p:cNvSpPr>
            <a:spLocks noGrp="1"/>
          </p:cNvSpPr>
          <p:nvPr>
            <p:ph type="ctrTitle"/>
          </p:nvPr>
        </p:nvSpPr>
        <p:spPr>
          <a:xfrm>
            <a:off x="685800" y="1122363"/>
            <a:ext cx="7772400" cy="2841866"/>
          </a:xfrm>
        </p:spPr>
        <p:txBody>
          <a:bodyPr/>
          <a:p>
            <a:r>
              <a:rPr sz="8000" lang="en-US"/>
              <a:t>T</a:t>
            </a:r>
            <a:r>
              <a:rPr sz="8000" lang="en-US"/>
              <a:t>h</a:t>
            </a:r>
            <a:r>
              <a:rPr sz="8000" lang="en-US"/>
              <a:t>a</a:t>
            </a:r>
            <a:r>
              <a:rPr sz="8000" lang="en-US"/>
              <a:t>n</a:t>
            </a:r>
            <a:r>
              <a:rPr sz="8000" lang="en-US"/>
              <a:t>k</a:t>
            </a:r>
            <a:r>
              <a:rPr sz="8000" lang="en-US"/>
              <a:t> </a:t>
            </a:r>
            <a:r>
              <a:rPr sz="8000" lang="en-US"/>
              <a:t>Y</a:t>
            </a:r>
            <a:r>
              <a:rPr sz="8000" lang="en-US"/>
              <a:t>o</a:t>
            </a:r>
            <a:r>
              <a:rPr sz="8000" lang="en-US"/>
              <a:t>u</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88" name=""/>
          <p:cNvSpPr>
            <a:spLocks noGrp="1"/>
          </p:cNvSpPr>
          <p:nvPr>
            <p:ph type="ctrTitle"/>
          </p:nvPr>
        </p:nvSpPr>
        <p:spPr>
          <a:xfrm>
            <a:off x="685800" y="1122363"/>
            <a:ext cx="7772400" cy="4507136"/>
          </a:xfrm>
        </p:spPr>
        <p:txBody>
          <a:bodyPr/>
          <a:p>
            <a:r>
              <a:rPr lang="en-US"/>
              <a:t>R</a:t>
            </a:r>
            <a:r>
              <a:rPr lang="en-US"/>
              <a:t>.</a:t>
            </a:r>
            <a:r>
              <a:rPr lang="en-US"/>
              <a:t>V</a:t>
            </a:r>
            <a:r>
              <a:rPr lang="en-US"/>
              <a:t>I</a:t>
            </a:r>
            <a:r>
              <a:rPr lang="en-US"/>
              <a:t>D</a:t>
            </a:r>
            <a:r>
              <a:rPr lang="en-US"/>
              <a:t>H</a:t>
            </a:r>
            <a:r>
              <a:rPr lang="en-US"/>
              <a:t>Y</a:t>
            </a:r>
            <a:r>
              <a:rPr lang="en-US"/>
              <a:t>A</a:t>
            </a:r>
            <a:r>
              <a:rPr lang="en-US"/>
              <a:t> </a:t>
            </a:r>
            <a:r>
              <a:rPr lang="en-US"/>
              <a:t>V</a:t>
            </a:r>
            <a:r>
              <a:rPr lang="en-US"/>
              <a:t>A</a:t>
            </a:r>
            <a:r>
              <a:rPr lang="en-US"/>
              <a:t>R</a:t>
            </a:r>
            <a:r>
              <a:rPr lang="en-US"/>
              <a:t>S</a:t>
            </a:r>
            <a:r>
              <a:rPr lang="en-US"/>
              <a:t>H</a:t>
            </a:r>
            <a:r>
              <a:rPr lang="en-US"/>
              <a:t>I</a:t>
            </a:r>
            <a:r>
              <a:rPr lang="en-US"/>
              <a:t>N</a:t>
            </a:r>
            <a:r>
              <a:rPr lang="en-US"/>
              <a:t>I</a:t>
            </a:r>
            <a:br>
              <a:rPr lang="en-US"/>
            </a:br>
            <a:r>
              <a:rPr lang="en-US"/>
              <a:t>Portfolio</a:t>
            </a:r>
            <a:r>
              <a:rPr lang="en-US"/>
              <a:t> </a:t>
            </a:r>
            <a:br>
              <a:rPr lang="en-US"/>
            </a:br>
            <a:br>
              <a:rPr lang="en-US"/>
            </a:b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89" name=""/>
          <p:cNvSpPr>
            <a:spLocks noGrp="1"/>
          </p:cNvSpPr>
          <p:nvPr>
            <p:ph type="ctrTitle"/>
          </p:nvPr>
        </p:nvSpPr>
        <p:spPr>
          <a:xfrm>
            <a:off x="685800" y="-894556"/>
            <a:ext cx="7772400" cy="2876156"/>
          </a:xfrm>
        </p:spPr>
        <p:txBody>
          <a:bodyPr/>
          <a:p>
            <a:r>
              <a:rPr lang="en-US"/>
              <a:t>A</a:t>
            </a:r>
            <a:r>
              <a:rPr lang="en-US"/>
              <a:t>g</a:t>
            </a:r>
            <a:r>
              <a:rPr lang="en-US"/>
              <a:t>e</a:t>
            </a:r>
            <a:r>
              <a:rPr lang="en-US"/>
              <a:t>n</a:t>
            </a:r>
            <a:r>
              <a:rPr lang="en-US"/>
              <a:t>d</a:t>
            </a:r>
            <a:r>
              <a:rPr lang="en-US"/>
              <a:t>a</a:t>
            </a:r>
            <a:endParaRPr lang="en-IN"/>
          </a:p>
        </p:txBody>
      </p:sp>
      <p:sp>
        <p:nvSpPr>
          <p:cNvPr id="1048590" name=""/>
          <p:cNvSpPr>
            <a:spLocks noGrp="1"/>
          </p:cNvSpPr>
          <p:nvPr>
            <p:ph type="subTitle" idx="1"/>
          </p:nvPr>
        </p:nvSpPr>
        <p:spPr>
          <a:xfrm>
            <a:off x="1298864" y="2304128"/>
            <a:ext cx="6858000" cy="4316473"/>
          </a:xfrm>
        </p:spPr>
        <p:txBody>
          <a:bodyPr/>
          <a:p>
            <a:pPr algn="l"/>
            <a:r>
              <a:rPr sz="3200" lang="en-US"/>
              <a:t>1</a:t>
            </a:r>
            <a:r>
              <a:rPr sz="3200" lang="en-US"/>
              <a:t>.</a:t>
            </a:r>
            <a:r>
              <a:rPr sz="3200" lang="en-US"/>
              <a:t>Problem</a:t>
            </a:r>
            <a:r>
              <a:rPr sz="3200" lang="en-US"/>
              <a:t> </a:t>
            </a:r>
            <a:r>
              <a:rPr sz="3200" lang="en-US"/>
              <a:t>S</a:t>
            </a:r>
            <a:r>
              <a:rPr sz="3200" lang="en-US"/>
              <a:t>t</a:t>
            </a:r>
            <a:r>
              <a:rPr sz="3200" lang="en-US"/>
              <a:t>a</a:t>
            </a:r>
            <a:r>
              <a:rPr sz="3200" lang="en-US"/>
              <a:t>t</a:t>
            </a:r>
            <a:r>
              <a:rPr sz="3200" lang="en-US"/>
              <a:t>e</a:t>
            </a:r>
            <a:r>
              <a:rPr sz="3200" lang="en-US"/>
              <a:t>m</a:t>
            </a:r>
            <a:r>
              <a:rPr sz="3200" lang="en-US"/>
              <a:t>ent</a:t>
            </a:r>
            <a:r>
              <a:rPr sz="3200" lang="en-US"/>
              <a:t> </a:t>
            </a:r>
            <a:endParaRPr sz="3600" lang="en-IN"/>
          </a:p>
          <a:p>
            <a:pPr algn="l"/>
            <a:r>
              <a:rPr sz="3200" lang="en-US"/>
              <a:t>2</a:t>
            </a:r>
            <a:r>
              <a:rPr sz="3200" lang="en-US"/>
              <a:t>.</a:t>
            </a:r>
            <a:r>
              <a:rPr sz="3200" lang="en-US"/>
              <a:t>P</a:t>
            </a:r>
            <a:r>
              <a:rPr sz="3200" lang="en-US"/>
              <a:t>r</a:t>
            </a:r>
            <a:r>
              <a:rPr sz="3200" lang="en-US"/>
              <a:t>o</a:t>
            </a:r>
            <a:r>
              <a:rPr sz="3200" lang="en-US"/>
              <a:t>j</a:t>
            </a:r>
            <a:r>
              <a:rPr sz="3200" lang="en-US"/>
              <a:t>e</a:t>
            </a:r>
            <a:r>
              <a:rPr sz="3200" lang="en-US"/>
              <a:t>c</a:t>
            </a:r>
            <a:r>
              <a:rPr sz="3200" lang="en-US"/>
              <a:t>t</a:t>
            </a:r>
            <a:r>
              <a:rPr sz="3200" lang="en-US"/>
              <a:t> </a:t>
            </a:r>
            <a:r>
              <a:rPr sz="3200" lang="en-US"/>
              <a:t>Overview</a:t>
            </a:r>
            <a:endParaRPr sz="3600" lang="en-IN"/>
          </a:p>
          <a:p>
            <a:pPr algn="l"/>
            <a:r>
              <a:rPr sz="3200" lang="en-US"/>
              <a:t>3</a:t>
            </a:r>
            <a:r>
              <a:rPr sz="3200" lang="en-US"/>
              <a:t>.</a:t>
            </a:r>
            <a:r>
              <a:rPr sz="3200" lang="en-US"/>
              <a:t>E</a:t>
            </a:r>
            <a:r>
              <a:rPr sz="3200" lang="en-US"/>
              <a:t>n</a:t>
            </a:r>
            <a:r>
              <a:rPr sz="3200" lang="en-US"/>
              <a:t>d</a:t>
            </a:r>
            <a:r>
              <a:rPr sz="3200" lang="en-US"/>
              <a:t> </a:t>
            </a:r>
            <a:r>
              <a:rPr sz="3200" lang="en-US"/>
              <a:t>u</a:t>
            </a:r>
            <a:r>
              <a:rPr sz="3200" lang="en-US"/>
              <a:t>s</a:t>
            </a:r>
            <a:r>
              <a:rPr sz="3200" lang="en-US"/>
              <a:t>e</a:t>
            </a:r>
            <a:r>
              <a:rPr sz="3200" lang="en-US"/>
              <a:t>r</a:t>
            </a:r>
            <a:r>
              <a:rPr sz="3200" lang="en-US"/>
              <a:t>s</a:t>
            </a:r>
            <a:endParaRPr sz="3600" lang="en-IN"/>
          </a:p>
          <a:p>
            <a:pPr algn="l"/>
            <a:r>
              <a:rPr sz="3200" lang="en-US"/>
              <a:t>4</a:t>
            </a:r>
            <a:r>
              <a:rPr sz="3200" lang="en-US"/>
              <a:t>.</a:t>
            </a:r>
            <a:r>
              <a:rPr sz="3200" lang="en-US"/>
              <a:t>T</a:t>
            </a:r>
            <a:r>
              <a:rPr sz="3200" lang="en-US"/>
              <a:t>o</a:t>
            </a:r>
            <a:r>
              <a:rPr sz="3200" lang="en-US"/>
              <a:t>o</a:t>
            </a:r>
            <a:r>
              <a:rPr sz="3200" lang="en-US"/>
              <a:t>l</a:t>
            </a:r>
            <a:r>
              <a:rPr sz="3200" lang="en-US"/>
              <a:t>s</a:t>
            </a:r>
            <a:r>
              <a:rPr sz="3200" lang="en-US"/>
              <a:t> </a:t>
            </a:r>
            <a:r>
              <a:rPr sz="3200" lang="en-US"/>
              <a:t>a</a:t>
            </a:r>
            <a:r>
              <a:rPr sz="3200" lang="en-US"/>
              <a:t>n</a:t>
            </a:r>
            <a:r>
              <a:rPr sz="3200" lang="en-US"/>
              <a:t>d</a:t>
            </a:r>
            <a:r>
              <a:rPr sz="3200" lang="en-US"/>
              <a:t> </a:t>
            </a:r>
            <a:r>
              <a:rPr sz="3200" lang="en-US"/>
              <a:t>T</a:t>
            </a:r>
            <a:r>
              <a:rPr sz="3200" lang="en-US"/>
              <a:t>e</a:t>
            </a:r>
            <a:r>
              <a:rPr sz="3200" lang="en-US"/>
              <a:t>c</a:t>
            </a:r>
            <a:r>
              <a:rPr sz="3200" lang="en-US"/>
              <a:t>h</a:t>
            </a:r>
            <a:r>
              <a:rPr sz="3200" lang="en-US"/>
              <a:t>n</a:t>
            </a:r>
            <a:r>
              <a:rPr sz="3200" lang="en-US"/>
              <a:t>ologies</a:t>
            </a:r>
            <a:r>
              <a:rPr sz="3200" lang="en-US"/>
              <a:t> </a:t>
            </a:r>
            <a:endParaRPr sz="3600" lang="en-IN"/>
          </a:p>
          <a:p>
            <a:pPr algn="l"/>
            <a:r>
              <a:rPr sz="3200" lang="en-US"/>
              <a:t>5</a:t>
            </a:r>
            <a:r>
              <a:rPr sz="3200" lang="en-US"/>
              <a:t>.</a:t>
            </a:r>
            <a:r>
              <a:rPr sz="3200" lang="en-US"/>
              <a:t>P</a:t>
            </a:r>
            <a:r>
              <a:rPr sz="3200" lang="en-US"/>
              <a:t>o</a:t>
            </a:r>
            <a:r>
              <a:rPr sz="3200" lang="en-US"/>
              <a:t>r</a:t>
            </a:r>
            <a:r>
              <a:rPr sz="3200" lang="en-US"/>
              <a:t>t</a:t>
            </a:r>
            <a:r>
              <a:rPr sz="3200" lang="en-US"/>
              <a:t>folio</a:t>
            </a:r>
            <a:r>
              <a:rPr sz="3200" lang="en-US"/>
              <a:t> </a:t>
            </a:r>
            <a:r>
              <a:rPr sz="3200" lang="en-US"/>
              <a:t>d</a:t>
            </a:r>
            <a:r>
              <a:rPr sz="3200" lang="en-US"/>
              <a:t>e</a:t>
            </a:r>
            <a:r>
              <a:rPr sz="3200" lang="en-US"/>
              <a:t>s</a:t>
            </a:r>
            <a:r>
              <a:rPr sz="3200" lang="en-US"/>
              <a:t>i</a:t>
            </a:r>
            <a:r>
              <a:rPr sz="3200" lang="en-US"/>
              <a:t>g</a:t>
            </a:r>
            <a:r>
              <a:rPr sz="3200" lang="en-US"/>
              <a:t>n</a:t>
            </a:r>
            <a:r>
              <a:rPr sz="3200" lang="en-US"/>
              <a:t> </a:t>
            </a:r>
            <a:r>
              <a:rPr sz="3200" lang="en-US"/>
              <a:t>a</a:t>
            </a:r>
            <a:r>
              <a:rPr sz="3200" lang="en-US"/>
              <a:t>n</a:t>
            </a:r>
            <a:r>
              <a:rPr sz="3200" lang="en-US"/>
              <a:t>d</a:t>
            </a:r>
            <a:r>
              <a:rPr sz="3200" lang="en-US"/>
              <a:t> </a:t>
            </a:r>
            <a:r>
              <a:rPr sz="3200" lang="en-US"/>
              <a:t>L</a:t>
            </a:r>
            <a:r>
              <a:rPr sz="3200" lang="en-US"/>
              <a:t>a</a:t>
            </a:r>
            <a:r>
              <a:rPr sz="3200" lang="en-US"/>
              <a:t>y</a:t>
            </a:r>
            <a:r>
              <a:rPr sz="3200" lang="en-US"/>
              <a:t>o</a:t>
            </a:r>
            <a:r>
              <a:rPr sz="3200" lang="en-US"/>
              <a:t>u</a:t>
            </a:r>
            <a:r>
              <a:rPr sz="3200" lang="en-US"/>
              <a:t>t</a:t>
            </a:r>
            <a:endParaRPr sz="3600" lang="en-IN"/>
          </a:p>
          <a:p>
            <a:pPr algn="l"/>
            <a:r>
              <a:rPr sz="3200" lang="en-US"/>
              <a:t>6</a:t>
            </a:r>
            <a:r>
              <a:rPr sz="3200" lang="en-US"/>
              <a:t>.</a:t>
            </a:r>
            <a:r>
              <a:rPr sz="3200" lang="en-US"/>
              <a:t>F</a:t>
            </a:r>
            <a:r>
              <a:rPr sz="3200" lang="en-US"/>
              <a:t>e</a:t>
            </a:r>
            <a:r>
              <a:rPr sz="3200" lang="en-US"/>
              <a:t>a</a:t>
            </a:r>
            <a:r>
              <a:rPr sz="3200" lang="en-US"/>
              <a:t>t</a:t>
            </a:r>
            <a:r>
              <a:rPr sz="3200" lang="en-US"/>
              <a:t>u</a:t>
            </a:r>
            <a:r>
              <a:rPr sz="3200" lang="en-US"/>
              <a:t>r</a:t>
            </a:r>
            <a:r>
              <a:rPr sz="3200" lang="en-US"/>
              <a:t>e</a:t>
            </a:r>
            <a:r>
              <a:rPr sz="3200" lang="en-US"/>
              <a:t>s</a:t>
            </a:r>
            <a:r>
              <a:rPr sz="3200" lang="en-US"/>
              <a:t> </a:t>
            </a:r>
            <a:r>
              <a:rPr sz="3200" lang="en-US"/>
              <a:t>a</a:t>
            </a:r>
            <a:r>
              <a:rPr sz="3200" lang="en-US"/>
              <a:t>n</a:t>
            </a:r>
            <a:r>
              <a:rPr sz="3200" lang="en-US"/>
              <a:t>f</a:t>
            </a:r>
            <a:r>
              <a:rPr sz="3200" lang="en-US"/>
              <a:t> </a:t>
            </a:r>
            <a:r>
              <a:rPr sz="3200" lang="en-US"/>
              <a:t>F</a:t>
            </a:r>
            <a:r>
              <a:rPr sz="3200" lang="en-US"/>
              <a:t>u</a:t>
            </a:r>
            <a:r>
              <a:rPr sz="3200" lang="en-US"/>
              <a:t>n</a:t>
            </a:r>
            <a:r>
              <a:rPr sz="3200" lang="en-US"/>
              <a:t>c</a:t>
            </a:r>
            <a:r>
              <a:rPr sz="3200" lang="en-US"/>
              <a:t>t</a:t>
            </a:r>
            <a:r>
              <a:rPr sz="3200" lang="en-US"/>
              <a:t>ional</a:t>
            </a:r>
            <a:r>
              <a:rPr sz="3200" lang="en-US"/>
              <a:t>i</a:t>
            </a:r>
            <a:r>
              <a:rPr sz="3200" lang="en-US"/>
              <a:t>t</a:t>
            </a:r>
            <a:r>
              <a:rPr sz="3200" lang="en-US"/>
              <a:t>y</a:t>
            </a:r>
            <a:endParaRPr sz="3600" lang="en-IN"/>
          </a:p>
          <a:p>
            <a:pPr algn="l"/>
            <a:r>
              <a:rPr sz="3200" lang="en-US"/>
              <a:t>7</a:t>
            </a:r>
            <a:r>
              <a:rPr sz="3200" lang="en-US"/>
              <a:t>.</a:t>
            </a:r>
            <a:r>
              <a:rPr sz="3200" lang="en-US"/>
              <a:t>R</a:t>
            </a:r>
            <a:r>
              <a:rPr sz="3200" lang="en-US"/>
              <a:t>e</a:t>
            </a:r>
            <a:r>
              <a:rPr sz="3200" lang="en-US"/>
              <a:t>s</a:t>
            </a:r>
            <a:r>
              <a:rPr sz="3200" lang="en-US"/>
              <a:t>ult</a:t>
            </a:r>
            <a:r>
              <a:rPr sz="3200" lang="en-US"/>
              <a:t>s</a:t>
            </a:r>
            <a:r>
              <a:rPr sz="3200" lang="en-US"/>
              <a:t> </a:t>
            </a:r>
            <a:r>
              <a:rPr sz="3200" lang="en-US"/>
              <a:t>a</a:t>
            </a:r>
            <a:r>
              <a:rPr sz="3200" lang="en-US"/>
              <a:t>n</a:t>
            </a:r>
            <a:r>
              <a:rPr sz="3200" lang="en-US"/>
              <a:t>d</a:t>
            </a:r>
            <a:r>
              <a:rPr sz="3200" lang="en-US"/>
              <a:t> </a:t>
            </a:r>
            <a:r>
              <a:rPr altLang="en-US" sz="3200" lang="en-US"/>
              <a:t>S</a:t>
            </a:r>
            <a:r>
              <a:rPr altLang="en-US" sz="3200" lang="en-US"/>
              <a:t>c</a:t>
            </a:r>
            <a:r>
              <a:rPr altLang="en-US" sz="3200" lang="en-US"/>
              <a:t>r</a:t>
            </a:r>
            <a:r>
              <a:rPr altLang="en-US" sz="3200" lang="en-US"/>
              <a:t>e</a:t>
            </a:r>
            <a:r>
              <a:rPr altLang="en-US" sz="3200" lang="en-US"/>
              <a:t>e</a:t>
            </a:r>
            <a:r>
              <a:rPr altLang="en-US" sz="3200" lang="en-US"/>
              <a:t>nshot</a:t>
            </a:r>
            <a:r>
              <a:rPr altLang="en-US" sz="3200" lang="en-US"/>
              <a:t> </a:t>
            </a:r>
            <a:endParaRPr sz="3600" lang="en-IN"/>
          </a:p>
          <a:p>
            <a:pPr algn="l"/>
            <a:r>
              <a:rPr altLang="en-US" sz="3200" lang="en-US"/>
              <a:t>8</a:t>
            </a:r>
            <a:r>
              <a:rPr altLang="en-US" sz="3200" lang="en-US"/>
              <a:t>.</a:t>
            </a:r>
            <a:r>
              <a:rPr altLang="en-US" sz="3200" lang="en-US"/>
              <a:t>Conclusion</a:t>
            </a:r>
            <a:r>
              <a:rPr altLang="en-US" sz="3200" lang="en-US"/>
              <a:t> </a:t>
            </a:r>
            <a:endParaRPr sz="3600" lang="en-IN"/>
          </a:p>
          <a:p>
            <a:pPr algn="l"/>
            <a:r>
              <a:rPr altLang="en-US" sz="3200" lang="en-US"/>
              <a:t>9</a:t>
            </a:r>
            <a:r>
              <a:rPr altLang="en-US" sz="3200" lang="en-US"/>
              <a:t>.</a:t>
            </a:r>
            <a:r>
              <a:rPr altLang="en-US" sz="3200" lang="en-US"/>
              <a:t>GitHub</a:t>
            </a:r>
            <a:r>
              <a:rPr altLang="en-US" sz="3200" lang="en-US"/>
              <a:t> </a:t>
            </a:r>
            <a:r>
              <a:rPr altLang="en-US" sz="3200" lang="en-US"/>
              <a:t>L</a:t>
            </a:r>
            <a:r>
              <a:rPr altLang="en-US" sz="3200" lang="en-US"/>
              <a:t>i</a:t>
            </a:r>
            <a:r>
              <a:rPr altLang="en-US" sz="3200" lang="en-US"/>
              <a:t>n</a:t>
            </a:r>
            <a:r>
              <a:rPr altLang="en-US" sz="3200" lang="en-US"/>
              <a:t>k</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591" name=""/>
          <p:cNvSpPr>
            <a:spLocks noGrp="1"/>
          </p:cNvSpPr>
          <p:nvPr>
            <p:ph type="ctrTitle"/>
          </p:nvPr>
        </p:nvSpPr>
        <p:spPr>
          <a:xfrm rot="10374">
            <a:off x="536994" y="-941775"/>
            <a:ext cx="7464590" cy="2206819"/>
          </a:xfrm>
        </p:spPr>
        <p:txBody>
          <a:bodyPr/>
          <a:p>
            <a:r>
              <a:rPr lang="en-US"/>
              <a:t>P</a:t>
            </a:r>
            <a:r>
              <a:rPr lang="en-US"/>
              <a:t>r</a:t>
            </a:r>
            <a:r>
              <a:rPr lang="en-US"/>
              <a:t>o</a:t>
            </a:r>
            <a:r>
              <a:rPr lang="en-US"/>
              <a:t>b</a:t>
            </a:r>
            <a:r>
              <a:rPr lang="en-US"/>
              <a:t>l</a:t>
            </a:r>
            <a:r>
              <a:rPr lang="en-US"/>
              <a:t>e</a:t>
            </a:r>
            <a:r>
              <a:rPr lang="en-US"/>
              <a:t>m</a:t>
            </a:r>
            <a:r>
              <a:rPr lang="en-US"/>
              <a:t> </a:t>
            </a:r>
            <a:r>
              <a:rPr lang="en-US"/>
              <a:t>Statement</a:t>
            </a:r>
            <a:r>
              <a:rPr lang="en-US"/>
              <a:t> </a:t>
            </a:r>
            <a:endParaRPr lang="en-IN"/>
          </a:p>
        </p:txBody>
      </p:sp>
      <p:sp>
        <p:nvSpPr>
          <p:cNvPr id="1048592" name=""/>
          <p:cNvSpPr>
            <a:spLocks noGrp="1"/>
          </p:cNvSpPr>
          <p:nvPr>
            <p:ph type="subTitle" idx="1"/>
          </p:nvPr>
        </p:nvSpPr>
        <p:spPr>
          <a:xfrm>
            <a:off x="285747" y="1861619"/>
            <a:ext cx="8273762" cy="5056280"/>
          </a:xfrm>
        </p:spPr>
        <p:txBody>
          <a:bodyPr/>
          <a:p>
            <a:pPr algn="l"/>
            <a:r>
              <a:rPr sz="3200" lang="en-IN"/>
              <a:t>I am Vidhya Varshini, and in today’s competitive world, I believe it is important to have a platform that showcases my skills, achievements, and projects effectively. A simple resume cannot fully represent my creativity, practical knowledge, and personal growth. My student portfolio is designed to present my academic background, technical expertise, and extracurricular activities in a professional way. Through this portfolio, I aim to reflect my identity and create better opportunities for internships, jobs, and higher studies.</a:t>
            </a:r>
            <a:endParaRPr sz="3600" lang="en-IN"/>
          </a:p>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593" name=""/>
          <p:cNvSpPr>
            <a:spLocks noGrp="1"/>
          </p:cNvSpPr>
          <p:nvPr>
            <p:ph type="ctrTitle"/>
          </p:nvPr>
        </p:nvSpPr>
        <p:spPr>
          <a:xfrm>
            <a:off x="685800" y="-1366699"/>
            <a:ext cx="7772400" cy="2673139"/>
          </a:xfrm>
        </p:spPr>
        <p:txBody>
          <a:bodyPr/>
          <a:p>
            <a:r>
              <a:rPr lang="en-US"/>
              <a:t>P</a:t>
            </a:r>
            <a:r>
              <a:rPr lang="en-US"/>
              <a:t>r</a:t>
            </a:r>
            <a:r>
              <a:rPr lang="en-US"/>
              <a:t>o</a:t>
            </a:r>
            <a:r>
              <a:rPr lang="en-US"/>
              <a:t>j</a:t>
            </a:r>
            <a:r>
              <a:rPr lang="en-US"/>
              <a:t>e</a:t>
            </a:r>
            <a:r>
              <a:rPr lang="en-US"/>
              <a:t>c</a:t>
            </a:r>
            <a:r>
              <a:rPr lang="en-US"/>
              <a:t>t</a:t>
            </a:r>
            <a:r>
              <a:rPr lang="en-US"/>
              <a:t> </a:t>
            </a:r>
            <a:r>
              <a:rPr lang="en-US"/>
              <a:t>O</a:t>
            </a:r>
            <a:r>
              <a:rPr lang="en-US"/>
              <a:t>v</a:t>
            </a:r>
            <a:r>
              <a:rPr lang="en-US"/>
              <a:t>e</a:t>
            </a:r>
            <a:r>
              <a:rPr lang="en-US"/>
              <a:t>r</a:t>
            </a:r>
            <a:r>
              <a:rPr lang="en-US"/>
              <a:t>v</a:t>
            </a:r>
            <a:r>
              <a:rPr lang="en-US"/>
              <a:t>i</a:t>
            </a:r>
            <a:r>
              <a:rPr lang="en-US"/>
              <a:t>e</a:t>
            </a:r>
            <a:r>
              <a:rPr lang="en-US"/>
              <a:t>w</a:t>
            </a:r>
            <a:endParaRPr lang="en-IN"/>
          </a:p>
        </p:txBody>
      </p:sp>
      <p:sp>
        <p:nvSpPr>
          <p:cNvPr id="1048594" name=""/>
          <p:cNvSpPr>
            <a:spLocks noGrp="1"/>
          </p:cNvSpPr>
          <p:nvPr>
            <p:ph type="subTitle" idx="1"/>
          </p:nvPr>
        </p:nvSpPr>
        <p:spPr>
          <a:xfrm>
            <a:off x="1143000" y="1746027"/>
            <a:ext cx="6858000" cy="5134155"/>
          </a:xfrm>
        </p:spPr>
        <p:txBody>
          <a:bodyPr>
            <a:normAutofit/>
          </a:bodyPr>
          <a:p>
            <a:pPr algn="l"/>
            <a:endParaRPr sz="3200" lang="en-IN"/>
          </a:p>
          <a:p>
            <a:pPr algn="l"/>
            <a:r>
              <a:rPr sz="3200" lang="en-IN"/>
              <a:t>This project is my initiative to create a personalized student portfolio that goes beyond the limitations of a traditional resume. Through it, I present my academic journey, technical skills, projects, and achievements in a creative yet professional manner. My portfolio is designed not only to highlight my strengths but also to reflect my growth, passion for continuous learning, and readiness to embrace new opportunities in </a:t>
            </a:r>
            <a:r>
              <a:rPr sz="3200" lang="en-US"/>
              <a:t>a</a:t>
            </a:r>
            <a:r>
              <a:rPr sz="3200" lang="en-US"/>
              <a:t>c</a:t>
            </a:r>
            <a:r>
              <a:rPr sz="3200" lang="en-US"/>
              <a:t>a</a:t>
            </a:r>
            <a:r>
              <a:rPr sz="3200" lang="en-US"/>
              <a:t>d</a:t>
            </a:r>
            <a:r>
              <a:rPr sz="3200" lang="en-US"/>
              <a:t>e</a:t>
            </a:r>
            <a:r>
              <a:rPr sz="3200" lang="en-US"/>
              <a:t>m</a:t>
            </a:r>
            <a:r>
              <a:rPr sz="3200" lang="en-US"/>
              <a:t>ic</a:t>
            </a:r>
            <a:r>
              <a:rPr sz="3200" lang="en-US"/>
              <a:t>s</a:t>
            </a:r>
            <a:r>
              <a:rPr sz="3200" lang="en-US"/>
              <a:t> </a:t>
            </a:r>
            <a:r>
              <a:rPr sz="3200" lang="en-US"/>
              <a:t>an</a:t>
            </a:r>
            <a:r>
              <a:rPr sz="3200" lang="en-US"/>
              <a:t>d</a:t>
            </a:r>
            <a:r>
              <a:rPr sz="3200" lang="en-US"/>
              <a:t> </a:t>
            </a:r>
            <a:r>
              <a:rPr sz="3200" lang="en-US"/>
              <a:t>c</a:t>
            </a:r>
            <a:r>
              <a:rPr sz="3200" lang="en-US"/>
              <a:t>a</a:t>
            </a:r>
            <a:r>
              <a:rPr sz="3200" lang="en-US"/>
              <a:t>r</a:t>
            </a:r>
            <a:r>
              <a:rPr sz="3200" lang="en-US"/>
              <a:t>e</a:t>
            </a:r>
            <a:r>
              <a:rPr sz="3200" lang="en-US"/>
              <a:t>e</a:t>
            </a:r>
            <a:r>
              <a:rPr sz="3200" lang="en-US"/>
              <a:t>r</a:t>
            </a:r>
            <a:r>
              <a:rPr sz="3200" lang="en-US"/>
              <a:t>.</a:t>
            </a:r>
            <a:endParaRPr sz="3600" lang="en-IN"/>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595" name=""/>
          <p:cNvSpPr>
            <a:spLocks noGrp="1"/>
          </p:cNvSpPr>
          <p:nvPr>
            <p:ph type="ctrTitle"/>
          </p:nvPr>
        </p:nvSpPr>
        <p:spPr>
          <a:xfrm>
            <a:off x="685799" y="464103"/>
            <a:ext cx="7772400" cy="1388210"/>
          </a:xfrm>
        </p:spPr>
        <p:txBody>
          <a:bodyPr/>
          <a:p>
            <a:r>
              <a:rPr lang="en-US"/>
              <a:t>E</a:t>
            </a:r>
            <a:r>
              <a:rPr lang="en-US"/>
              <a:t>n</a:t>
            </a:r>
            <a:r>
              <a:rPr lang="en-US"/>
              <a:t>d</a:t>
            </a:r>
            <a:r>
              <a:rPr lang="en-US"/>
              <a:t> </a:t>
            </a:r>
            <a:r>
              <a:rPr lang="en-US"/>
              <a:t>U</a:t>
            </a:r>
            <a:r>
              <a:rPr lang="en-US"/>
              <a:t>s</a:t>
            </a:r>
            <a:r>
              <a:rPr lang="en-US"/>
              <a:t>e</a:t>
            </a:r>
            <a:r>
              <a:rPr lang="en-US"/>
              <a:t>r</a:t>
            </a:r>
            <a:r>
              <a:rPr lang="en-US"/>
              <a:t>s</a:t>
            </a:r>
            <a:endParaRPr lang="en-IN"/>
          </a:p>
        </p:txBody>
      </p:sp>
      <p:sp>
        <p:nvSpPr>
          <p:cNvPr id="1048596" name=""/>
          <p:cNvSpPr>
            <a:spLocks noGrp="1"/>
          </p:cNvSpPr>
          <p:nvPr>
            <p:ph type="subTitle" idx="1"/>
          </p:nvPr>
        </p:nvSpPr>
        <p:spPr>
          <a:xfrm>
            <a:off x="909204" y="2205257"/>
            <a:ext cx="7325591" cy="5854280"/>
          </a:xfrm>
        </p:spPr>
        <p:txBody>
          <a:bodyPr/>
          <a:p>
            <a:pPr algn="l"/>
            <a:r>
              <a:rPr sz="3600" lang="en-IN"/>
              <a:t>The primary end users of my portfolio are recruiters, internship providers, and academic institutions who wish to understand my skills and achievements. It is also useful for mentors, teachers, and peers who want to explore my projects and growth. By creating this portfolio, I aim to provide an easy and professional way for others to view my capabilities and potential.</a:t>
            </a:r>
            <a:endParaRPr sz="4000" lang="en-IN"/>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597" name=""/>
          <p:cNvSpPr>
            <a:spLocks noGrp="1"/>
          </p:cNvSpPr>
          <p:nvPr>
            <p:ph type="ctrTitle"/>
          </p:nvPr>
        </p:nvSpPr>
        <p:spPr>
          <a:xfrm>
            <a:off x="685799" y="-1019185"/>
            <a:ext cx="7772400" cy="2754409"/>
          </a:xfrm>
        </p:spPr>
        <p:txBody>
          <a:bodyPr/>
          <a:p>
            <a:r>
              <a:rPr lang="en-US"/>
              <a:t>T</a:t>
            </a:r>
            <a:r>
              <a:rPr lang="en-US"/>
              <a:t>o</a:t>
            </a:r>
            <a:r>
              <a:rPr lang="en-US"/>
              <a:t>o</a:t>
            </a:r>
            <a:r>
              <a:rPr lang="en-US"/>
              <a:t>l</a:t>
            </a:r>
            <a:r>
              <a:rPr lang="en-US"/>
              <a:t>s</a:t>
            </a:r>
            <a:r>
              <a:rPr lang="en-US"/>
              <a:t> </a:t>
            </a:r>
            <a:r>
              <a:rPr lang="en-US"/>
              <a:t>and</a:t>
            </a:r>
            <a:r>
              <a:rPr lang="en-US"/>
              <a:t> </a:t>
            </a:r>
            <a:r>
              <a:rPr lang="en-US"/>
              <a:t>T</a:t>
            </a:r>
            <a:r>
              <a:rPr lang="en-US"/>
              <a:t>e</a:t>
            </a:r>
            <a:r>
              <a:rPr lang="en-US"/>
              <a:t>c</a:t>
            </a:r>
            <a:r>
              <a:rPr lang="en-US"/>
              <a:t>h</a:t>
            </a:r>
            <a:r>
              <a:rPr lang="en-US"/>
              <a:t>nolog</a:t>
            </a:r>
            <a:r>
              <a:rPr lang="en-US"/>
              <a:t>i</a:t>
            </a:r>
            <a:r>
              <a:rPr lang="en-US"/>
              <a:t>e</a:t>
            </a:r>
            <a:r>
              <a:rPr lang="en-US"/>
              <a:t>s</a:t>
            </a:r>
            <a:endParaRPr lang="en-IN"/>
          </a:p>
        </p:txBody>
      </p:sp>
      <p:sp>
        <p:nvSpPr>
          <p:cNvPr id="1048598" name=""/>
          <p:cNvSpPr>
            <a:spLocks noGrp="1"/>
          </p:cNvSpPr>
          <p:nvPr>
            <p:ph type="subTitle" idx="1"/>
          </p:nvPr>
        </p:nvSpPr>
        <p:spPr>
          <a:xfrm>
            <a:off x="246784" y="2129712"/>
            <a:ext cx="8637444" cy="4209856"/>
          </a:xfrm>
        </p:spPr>
        <p:txBody>
          <a:bodyPr/>
          <a:p>
            <a:pPr algn="l"/>
            <a:r>
              <a:rPr sz="3600" lang="en-IN"/>
              <a:t>For building my student portfolio, I used HTML, CSS, and JavaScript as the core technologies to design and develop the website. HTML helped me structure the content, CSS enhanced the design and layout, and JavaScript added interactivity to make the portfolio more dynamic. I also made use of code editors like Visual Studio Code for development and GitHub for hosting and version control.</a:t>
            </a:r>
            <a:endParaRPr sz="4000" lang="en-IN"/>
          </a:p>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599" name=""/>
          <p:cNvSpPr>
            <a:spLocks noGrp="1"/>
          </p:cNvSpPr>
          <p:nvPr>
            <p:ph type="ctrTitle"/>
          </p:nvPr>
        </p:nvSpPr>
        <p:spPr>
          <a:xfrm>
            <a:off x="685799" y="-670638"/>
            <a:ext cx="7772400" cy="2387600"/>
          </a:xfrm>
        </p:spPr>
        <p:txBody>
          <a:bodyPr/>
          <a:p>
            <a:r>
              <a:rPr lang="en-US"/>
              <a:t>P</a:t>
            </a:r>
            <a:r>
              <a:rPr lang="en-US"/>
              <a:t>o</a:t>
            </a:r>
            <a:r>
              <a:rPr lang="en-US"/>
              <a:t>r</a:t>
            </a:r>
            <a:r>
              <a:rPr lang="en-US"/>
              <a:t>t</a:t>
            </a:r>
            <a:r>
              <a:rPr lang="en-US"/>
              <a:t>folio</a:t>
            </a:r>
            <a:r>
              <a:rPr lang="en-US"/>
              <a:t> </a:t>
            </a:r>
            <a:r>
              <a:rPr lang="en-US"/>
              <a:t>d</a:t>
            </a:r>
            <a:r>
              <a:rPr lang="en-US"/>
              <a:t>e</a:t>
            </a:r>
            <a:r>
              <a:rPr lang="en-US"/>
              <a:t>s</a:t>
            </a:r>
            <a:r>
              <a:rPr lang="en-US"/>
              <a:t>i</a:t>
            </a:r>
            <a:r>
              <a:rPr lang="en-US"/>
              <a:t>gn</a:t>
            </a:r>
            <a:r>
              <a:rPr lang="en-US"/>
              <a:t> </a:t>
            </a:r>
            <a:r>
              <a:rPr lang="en-US"/>
              <a:t>a</a:t>
            </a:r>
            <a:r>
              <a:rPr lang="en-US"/>
              <a:t>n</a:t>
            </a:r>
            <a:r>
              <a:rPr lang="en-US"/>
              <a:t>d</a:t>
            </a:r>
            <a:r>
              <a:rPr lang="en-US"/>
              <a:t> </a:t>
            </a:r>
            <a:r>
              <a:rPr lang="en-US"/>
              <a:t>layout</a:t>
            </a:r>
            <a:r>
              <a:rPr lang="en-US"/>
              <a:t> </a:t>
            </a:r>
            <a:endParaRPr lang="en-IN"/>
          </a:p>
        </p:txBody>
      </p:sp>
      <p:sp>
        <p:nvSpPr>
          <p:cNvPr id="1048600" name=""/>
          <p:cNvSpPr>
            <a:spLocks noGrp="1"/>
          </p:cNvSpPr>
          <p:nvPr>
            <p:ph type="subTitle" idx="1"/>
          </p:nvPr>
        </p:nvSpPr>
        <p:spPr>
          <a:xfrm>
            <a:off x="493567" y="2068977"/>
            <a:ext cx="8247785" cy="4355411"/>
          </a:xfrm>
        </p:spPr>
        <p:txBody>
          <a:bodyPr/>
          <a:p>
            <a:pPr algn="l"/>
            <a:r>
              <a:rPr sz="3600" lang="en-IN"/>
              <a:t>While designing my student portfolio, I focused on creating a simple, clean, and user-friendly layout. I used a structured navigation bar to help users easily move between sections like About Me, Skills, Projects, and Contact. The design is responsive, ensuring that the portfolio looks good on both desktop and mobile devices. I chose consistent colors, fonts, and spacing to maintain a professional yet creative appearance that truly reflects my personality.</a:t>
            </a:r>
            <a:endParaRPr sz="4000" lang="en-IN"/>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01" name=""/>
          <p:cNvSpPr>
            <a:spLocks noGrp="1"/>
          </p:cNvSpPr>
          <p:nvPr>
            <p:ph type="ctrTitle"/>
          </p:nvPr>
        </p:nvSpPr>
        <p:spPr>
          <a:xfrm>
            <a:off x="841664" y="-1045142"/>
            <a:ext cx="7772400" cy="2173112"/>
          </a:xfrm>
        </p:spPr>
        <p:txBody>
          <a:bodyPr/>
          <a:p>
            <a:r>
              <a:rPr lang="en-US"/>
              <a:t>F</a:t>
            </a:r>
            <a:r>
              <a:rPr lang="en-US"/>
              <a:t>e</a:t>
            </a:r>
            <a:r>
              <a:rPr lang="en-US"/>
              <a:t>a</a:t>
            </a:r>
            <a:r>
              <a:rPr lang="en-US"/>
              <a:t>t</a:t>
            </a:r>
            <a:r>
              <a:rPr lang="en-US"/>
              <a:t>ures</a:t>
            </a:r>
            <a:r>
              <a:rPr lang="en-US"/>
              <a:t> </a:t>
            </a:r>
            <a:r>
              <a:rPr lang="en-US"/>
              <a:t>a</a:t>
            </a:r>
            <a:r>
              <a:rPr lang="en-US"/>
              <a:t>n</a:t>
            </a:r>
            <a:r>
              <a:rPr lang="en-US"/>
              <a:t>d</a:t>
            </a:r>
            <a:r>
              <a:rPr lang="en-US"/>
              <a:t> </a:t>
            </a:r>
            <a:r>
              <a:rPr lang="en-US"/>
              <a:t>F</a:t>
            </a:r>
            <a:r>
              <a:rPr lang="en-US"/>
              <a:t>u</a:t>
            </a:r>
            <a:r>
              <a:rPr lang="en-US"/>
              <a:t>n</a:t>
            </a:r>
            <a:r>
              <a:rPr lang="en-US"/>
              <a:t>ctionality</a:t>
            </a:r>
            <a:r>
              <a:rPr lang="en-US"/>
              <a:t> </a:t>
            </a:r>
            <a:endParaRPr lang="en-IN"/>
          </a:p>
        </p:txBody>
      </p:sp>
      <p:sp>
        <p:nvSpPr>
          <p:cNvPr id="1048602" name=""/>
          <p:cNvSpPr>
            <a:spLocks noGrp="1"/>
          </p:cNvSpPr>
          <p:nvPr>
            <p:ph type="subTitle" idx="1"/>
          </p:nvPr>
        </p:nvSpPr>
        <p:spPr>
          <a:xfrm rot="21600000">
            <a:off x="405244" y="974534"/>
            <a:ext cx="8208819" cy="5965381"/>
          </a:xfrm>
        </p:spPr>
        <p:txBody>
          <a:bodyPr>
            <a:normAutofit fontScale="55000" lnSpcReduction="20000"/>
          </a:bodyPr>
          <a:p>
            <a:pPr algn="l"/>
            <a:endParaRPr sz="4000" lang="en-IN"/>
          </a:p>
          <a:p>
            <a:pPr algn="l"/>
            <a:r>
              <a:rPr sz="5400" lang="en-IN"/>
              <a:t>🔹 About Me</a:t>
            </a:r>
            <a:endParaRPr sz="6000" lang="en-IN"/>
          </a:p>
          <a:p>
            <a:pPr algn="l"/>
            <a:r>
              <a:rPr sz="5400" lang="en-IN"/>
              <a:t>This section provides a brief introduction about myself, including my background, goals, and interests, helping visitors know me better.</a:t>
            </a:r>
            <a:endParaRPr sz="6000" lang="en-IN"/>
          </a:p>
          <a:p>
            <a:pPr algn="l"/>
            <a:r>
              <a:rPr sz="5400" lang="en-IN"/>
              <a:t>🔹 Education</a:t>
            </a:r>
            <a:endParaRPr sz="6000" lang="en-IN"/>
          </a:p>
          <a:p>
            <a:pPr algn="l"/>
            <a:r>
              <a:rPr sz="5400" lang="en-IN"/>
              <a:t>A structured timeline of my academic journey, highlighting degrees, courses, and key achievements.</a:t>
            </a:r>
            <a:endParaRPr sz="6000" lang="en-IN"/>
          </a:p>
          <a:p>
            <a:pPr algn="l"/>
            <a:r>
              <a:rPr sz="5400" lang="en-IN"/>
              <a:t>🔹 Skills</a:t>
            </a:r>
            <a:endParaRPr sz="6000" lang="en-IN"/>
          </a:p>
          <a:p>
            <a:pPr algn="l"/>
            <a:r>
              <a:rPr sz="5400" lang="en-IN"/>
              <a:t>A dedicated area to showcase my technical, academic, and soft skills, represented in an easy-to-read format.</a:t>
            </a:r>
            <a:endParaRPr sz="6000" lang="en-IN"/>
          </a:p>
          <a:p>
            <a:pPr algn="l"/>
            <a:r>
              <a:rPr sz="5400" lang="en-IN"/>
              <a:t>🔹 Projects</a:t>
            </a:r>
            <a:endParaRPr sz="6000" lang="en-IN"/>
          </a:p>
          <a:p>
            <a:pPr algn="l"/>
            <a:r>
              <a:rPr sz="5400" lang="en-IN"/>
              <a:t>This section highlights my academic and personal projects with descriptions</a:t>
            </a:r>
            <a:r>
              <a:rPr sz="5400" lang="en-US"/>
              <a:t> </a:t>
            </a:r>
            <a:r>
              <a:rPr sz="5400" lang="en-IN"/>
              <a:t>and outcomes, giving visitors insights into my practical knowledge.</a:t>
            </a:r>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220233L2I</dc:creator>
  <dcterms:created xsi:type="dcterms:W3CDTF">2015-05-10T02:30:45Z</dcterms:created>
  <dcterms:modified xsi:type="dcterms:W3CDTF">2025-09-04T04:05:28Z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408c1c6a21c44abd9b4028f34e6457b2</vt:lpwstr>
  </property>
</Properties>
</file>