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05DEF-94A4-430D-AE19-FEC8588875A8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5C8241C0-3B7E-4A54-9FDE-0F6094954555}">
      <dgm:prSet phldrT="[Text]"/>
      <dgm:spPr/>
      <dgm:t>
        <a:bodyPr/>
        <a:lstStyle/>
        <a:p>
          <a:endParaRPr lang="en-US" dirty="0"/>
        </a:p>
        <a:p>
          <a:endParaRPr lang="en-US" dirty="0"/>
        </a:p>
        <a:p>
          <a:r>
            <a:rPr lang="en-US" dirty="0"/>
            <a:t>HTML PAGE</a:t>
          </a:r>
          <a:endParaRPr lang="en-IN" dirty="0"/>
        </a:p>
      </dgm:t>
    </dgm:pt>
    <dgm:pt modelId="{06D21D7C-2371-475F-835E-BB41FB6443C2}" type="parTrans" cxnId="{53C14D41-8B1F-47B6-B828-C639437BD496}">
      <dgm:prSet/>
      <dgm:spPr/>
      <dgm:t>
        <a:bodyPr/>
        <a:lstStyle/>
        <a:p>
          <a:endParaRPr lang="en-IN"/>
        </a:p>
      </dgm:t>
    </dgm:pt>
    <dgm:pt modelId="{61A329A2-72D8-4E81-8188-E1911FFC82BA}" type="sibTrans" cxnId="{53C14D41-8B1F-47B6-B828-C639437BD496}">
      <dgm:prSet/>
      <dgm:spPr/>
      <dgm:t>
        <a:bodyPr/>
        <a:lstStyle/>
        <a:p>
          <a:endParaRPr lang="en-IN"/>
        </a:p>
      </dgm:t>
    </dgm:pt>
    <dgm:pt modelId="{D4F38A77-2F38-40C4-9720-82ED8ADDDE9B}">
      <dgm:prSet phldrT="[Text]"/>
      <dgm:spPr/>
      <dgm:t>
        <a:bodyPr/>
        <a:lstStyle/>
        <a:p>
          <a:endParaRPr lang="en-US" dirty="0"/>
        </a:p>
        <a:p>
          <a:endParaRPr lang="en-US" dirty="0"/>
        </a:p>
        <a:p>
          <a:endParaRPr lang="en-US" dirty="0"/>
        </a:p>
        <a:p>
          <a:r>
            <a:rPr lang="en-US" dirty="0"/>
            <a:t>ELEMENT &amp; </a:t>
          </a:r>
        </a:p>
        <a:p>
          <a:r>
            <a:rPr lang="en-US" dirty="0"/>
            <a:t>ATTRIBUTES</a:t>
          </a:r>
          <a:endParaRPr lang="en-IN" dirty="0"/>
        </a:p>
      </dgm:t>
    </dgm:pt>
    <dgm:pt modelId="{8CCE73BF-8D81-4D87-A6C1-6F784EB4BB88}" type="parTrans" cxnId="{41D6EBB7-0BCF-49C8-B96D-4C95814BD0B7}">
      <dgm:prSet/>
      <dgm:spPr/>
      <dgm:t>
        <a:bodyPr/>
        <a:lstStyle/>
        <a:p>
          <a:endParaRPr lang="en-IN"/>
        </a:p>
      </dgm:t>
    </dgm:pt>
    <dgm:pt modelId="{B11E9806-5C11-4A26-9A83-F1F6E17820D5}" type="sibTrans" cxnId="{41D6EBB7-0BCF-49C8-B96D-4C95814BD0B7}">
      <dgm:prSet/>
      <dgm:spPr/>
      <dgm:t>
        <a:bodyPr/>
        <a:lstStyle/>
        <a:p>
          <a:endParaRPr lang="en-IN"/>
        </a:p>
      </dgm:t>
    </dgm:pt>
    <dgm:pt modelId="{E8C2A2F6-E164-4C2D-9679-CA867EE015D0}">
      <dgm:prSet phldrT="[Text]"/>
      <dgm:spPr/>
      <dgm:t>
        <a:bodyPr/>
        <a:lstStyle/>
        <a:p>
          <a:endParaRPr lang="en-US" dirty="0"/>
        </a:p>
        <a:p>
          <a:endParaRPr lang="en-US" dirty="0"/>
        </a:p>
        <a:p>
          <a:endParaRPr lang="en-US" dirty="0"/>
        </a:p>
        <a:p>
          <a:r>
            <a:rPr lang="en-US" dirty="0"/>
            <a:t>Tree Structure of </a:t>
          </a:r>
        </a:p>
        <a:p>
          <a:r>
            <a:rPr lang="en-US" dirty="0"/>
            <a:t>HTML elements</a:t>
          </a:r>
          <a:endParaRPr lang="en-IN" dirty="0"/>
        </a:p>
      </dgm:t>
    </dgm:pt>
    <dgm:pt modelId="{B3DB28EC-D4F0-4C5A-BDD1-DAF4DB6F0711}" type="parTrans" cxnId="{BDD11627-ACFD-4FF2-8C1F-ED7B3F575BFD}">
      <dgm:prSet/>
      <dgm:spPr/>
      <dgm:t>
        <a:bodyPr/>
        <a:lstStyle/>
        <a:p>
          <a:endParaRPr lang="en-IN"/>
        </a:p>
      </dgm:t>
    </dgm:pt>
    <dgm:pt modelId="{722F16B7-4078-4809-A344-85CB8FA32390}" type="sibTrans" cxnId="{BDD11627-ACFD-4FF2-8C1F-ED7B3F575BFD}">
      <dgm:prSet/>
      <dgm:spPr/>
      <dgm:t>
        <a:bodyPr/>
        <a:lstStyle/>
        <a:p>
          <a:endParaRPr lang="en-IN"/>
        </a:p>
      </dgm:t>
    </dgm:pt>
    <dgm:pt modelId="{27123F1F-93EA-44DB-A611-AD8D9FDE138E}" type="pres">
      <dgm:prSet presAssocID="{06305DEF-94A4-430D-AE19-FEC8588875A8}" presName="Name0" presStyleCnt="0">
        <dgm:presLayoutVars>
          <dgm:dir/>
          <dgm:resizeHandles val="exact"/>
        </dgm:presLayoutVars>
      </dgm:prSet>
      <dgm:spPr/>
    </dgm:pt>
    <dgm:pt modelId="{D06E5138-463E-46DE-9EF1-B04C0592BDCD}" type="pres">
      <dgm:prSet presAssocID="{06305DEF-94A4-430D-AE19-FEC8588875A8}" presName="fgShape" presStyleLbl="fgShp" presStyleIdx="0" presStyleCnt="1"/>
      <dgm:spPr/>
    </dgm:pt>
    <dgm:pt modelId="{8E59EE1D-4CB8-490D-A379-C66F3086DEBF}" type="pres">
      <dgm:prSet presAssocID="{06305DEF-94A4-430D-AE19-FEC8588875A8}" presName="linComp" presStyleCnt="0"/>
      <dgm:spPr/>
    </dgm:pt>
    <dgm:pt modelId="{ABD165FE-282C-4327-9DAC-DD1392C0C748}" type="pres">
      <dgm:prSet presAssocID="{5C8241C0-3B7E-4A54-9FDE-0F6094954555}" presName="compNode" presStyleCnt="0"/>
      <dgm:spPr/>
    </dgm:pt>
    <dgm:pt modelId="{08C473C0-633F-423B-AE27-0E36D288BDC4}" type="pres">
      <dgm:prSet presAssocID="{5C8241C0-3B7E-4A54-9FDE-0F6094954555}" presName="bkgdShape" presStyleLbl="node1" presStyleIdx="0" presStyleCnt="3" custLinFactNeighborY="-1429"/>
      <dgm:spPr/>
    </dgm:pt>
    <dgm:pt modelId="{167F1A88-5062-4CA8-B89B-0B738A3F39E5}" type="pres">
      <dgm:prSet presAssocID="{5C8241C0-3B7E-4A54-9FDE-0F6094954555}" presName="nodeTx" presStyleLbl="node1" presStyleIdx="0" presStyleCnt="3">
        <dgm:presLayoutVars>
          <dgm:bulletEnabled val="1"/>
        </dgm:presLayoutVars>
      </dgm:prSet>
      <dgm:spPr/>
    </dgm:pt>
    <dgm:pt modelId="{05159A9C-7C91-4020-8693-415D99CD6C43}" type="pres">
      <dgm:prSet presAssocID="{5C8241C0-3B7E-4A54-9FDE-0F6094954555}" presName="invisiNode" presStyleLbl="node1" presStyleIdx="0" presStyleCnt="3"/>
      <dgm:spPr/>
    </dgm:pt>
    <dgm:pt modelId="{A8571E1C-CF78-4879-84C6-772BC0D6630F}" type="pres">
      <dgm:prSet presAssocID="{5C8241C0-3B7E-4A54-9FDE-0F6094954555}" presName="imagNode" presStyleLbl="fgImgPlace1" presStyleIdx="0" presStyleCnt="3"/>
      <dgm:spPr/>
    </dgm:pt>
    <dgm:pt modelId="{9DAD2955-0E0E-4DAB-B2C9-D1D47F1046FB}" type="pres">
      <dgm:prSet presAssocID="{61A329A2-72D8-4E81-8188-E1911FFC82BA}" presName="sibTrans" presStyleLbl="sibTrans2D1" presStyleIdx="0" presStyleCnt="0"/>
      <dgm:spPr/>
    </dgm:pt>
    <dgm:pt modelId="{F9B67B7F-D5A8-499C-A078-8A25D82017D5}" type="pres">
      <dgm:prSet presAssocID="{D4F38A77-2F38-40C4-9720-82ED8ADDDE9B}" presName="compNode" presStyleCnt="0"/>
      <dgm:spPr/>
    </dgm:pt>
    <dgm:pt modelId="{772883FC-B2A8-4538-8269-59F58DC19ADF}" type="pres">
      <dgm:prSet presAssocID="{D4F38A77-2F38-40C4-9720-82ED8ADDDE9B}" presName="bkgdShape" presStyleLbl="node1" presStyleIdx="1" presStyleCnt="3"/>
      <dgm:spPr/>
    </dgm:pt>
    <dgm:pt modelId="{6721CAA5-C174-411C-87C7-70719CBC4BE1}" type="pres">
      <dgm:prSet presAssocID="{D4F38A77-2F38-40C4-9720-82ED8ADDDE9B}" presName="nodeTx" presStyleLbl="node1" presStyleIdx="1" presStyleCnt="3">
        <dgm:presLayoutVars>
          <dgm:bulletEnabled val="1"/>
        </dgm:presLayoutVars>
      </dgm:prSet>
      <dgm:spPr/>
    </dgm:pt>
    <dgm:pt modelId="{B03D95FA-B7B3-404E-A7FD-8E0C9C8A357E}" type="pres">
      <dgm:prSet presAssocID="{D4F38A77-2F38-40C4-9720-82ED8ADDDE9B}" presName="invisiNode" presStyleLbl="node1" presStyleIdx="1" presStyleCnt="3"/>
      <dgm:spPr/>
    </dgm:pt>
    <dgm:pt modelId="{9FC3321D-50E2-4025-9934-0B9FC2B0B96E}" type="pres">
      <dgm:prSet presAssocID="{D4F38A77-2F38-40C4-9720-82ED8ADDDE9B}" presName="imagNode" presStyleLbl="fgImgPlace1" presStyleIdx="1" presStyleCnt="3"/>
      <dgm:spPr/>
    </dgm:pt>
    <dgm:pt modelId="{56EF7E81-653B-440B-88F5-7E70FEBAE0B9}" type="pres">
      <dgm:prSet presAssocID="{B11E9806-5C11-4A26-9A83-F1F6E17820D5}" presName="sibTrans" presStyleLbl="sibTrans2D1" presStyleIdx="0" presStyleCnt="0"/>
      <dgm:spPr/>
    </dgm:pt>
    <dgm:pt modelId="{06EF65C2-AD2B-4DF6-9793-80CA4BB9CF98}" type="pres">
      <dgm:prSet presAssocID="{E8C2A2F6-E164-4C2D-9679-CA867EE015D0}" presName="compNode" presStyleCnt="0"/>
      <dgm:spPr/>
    </dgm:pt>
    <dgm:pt modelId="{08D3EF4F-2694-4C10-9EE1-D6B8ABF805B3}" type="pres">
      <dgm:prSet presAssocID="{E8C2A2F6-E164-4C2D-9679-CA867EE015D0}" presName="bkgdShape" presStyleLbl="node1" presStyleIdx="2" presStyleCnt="3" custLinFactNeighborX="779" custLinFactNeighborY="15016"/>
      <dgm:spPr/>
    </dgm:pt>
    <dgm:pt modelId="{5A47E824-0A33-466D-BF77-BE605BE92237}" type="pres">
      <dgm:prSet presAssocID="{E8C2A2F6-E164-4C2D-9679-CA867EE015D0}" presName="nodeTx" presStyleLbl="node1" presStyleIdx="2" presStyleCnt="3">
        <dgm:presLayoutVars>
          <dgm:bulletEnabled val="1"/>
        </dgm:presLayoutVars>
      </dgm:prSet>
      <dgm:spPr/>
    </dgm:pt>
    <dgm:pt modelId="{523E0B23-E009-4F60-B36C-E7F35BED7B0E}" type="pres">
      <dgm:prSet presAssocID="{E8C2A2F6-E164-4C2D-9679-CA867EE015D0}" presName="invisiNode" presStyleLbl="node1" presStyleIdx="2" presStyleCnt="3"/>
      <dgm:spPr/>
    </dgm:pt>
    <dgm:pt modelId="{9A28061C-121E-413B-A642-4C95E78A024D}" type="pres">
      <dgm:prSet presAssocID="{E8C2A2F6-E164-4C2D-9679-CA867EE015D0}" presName="imagNode" presStyleLbl="fgImgPlace1" presStyleIdx="2" presStyleCnt="3"/>
      <dgm:spPr/>
    </dgm:pt>
  </dgm:ptLst>
  <dgm:cxnLst>
    <dgm:cxn modelId="{E33AF600-3FC7-4F04-AF1B-768ACFD91937}" type="presOf" srcId="{E8C2A2F6-E164-4C2D-9679-CA867EE015D0}" destId="{5A47E824-0A33-466D-BF77-BE605BE92237}" srcOrd="1" destOrd="0" presId="urn:microsoft.com/office/officeart/2005/8/layout/hList7"/>
    <dgm:cxn modelId="{F0A76F07-EA37-4681-AE1A-E7A04BA5BBBF}" type="presOf" srcId="{E8C2A2F6-E164-4C2D-9679-CA867EE015D0}" destId="{08D3EF4F-2694-4C10-9EE1-D6B8ABF805B3}" srcOrd="0" destOrd="0" presId="urn:microsoft.com/office/officeart/2005/8/layout/hList7"/>
    <dgm:cxn modelId="{BDD11627-ACFD-4FF2-8C1F-ED7B3F575BFD}" srcId="{06305DEF-94A4-430D-AE19-FEC8588875A8}" destId="{E8C2A2F6-E164-4C2D-9679-CA867EE015D0}" srcOrd="2" destOrd="0" parTransId="{B3DB28EC-D4F0-4C5A-BDD1-DAF4DB6F0711}" sibTransId="{722F16B7-4078-4809-A344-85CB8FA32390}"/>
    <dgm:cxn modelId="{9587A033-EB42-44F3-AD6B-F70A5DB78660}" type="presOf" srcId="{06305DEF-94A4-430D-AE19-FEC8588875A8}" destId="{27123F1F-93EA-44DB-A611-AD8D9FDE138E}" srcOrd="0" destOrd="0" presId="urn:microsoft.com/office/officeart/2005/8/layout/hList7"/>
    <dgm:cxn modelId="{53C14D41-8B1F-47B6-B828-C639437BD496}" srcId="{06305DEF-94A4-430D-AE19-FEC8588875A8}" destId="{5C8241C0-3B7E-4A54-9FDE-0F6094954555}" srcOrd="0" destOrd="0" parTransId="{06D21D7C-2371-475F-835E-BB41FB6443C2}" sibTransId="{61A329A2-72D8-4E81-8188-E1911FFC82BA}"/>
    <dgm:cxn modelId="{938DC261-5B56-4548-AA09-22AE6A0D1FDB}" type="presOf" srcId="{5C8241C0-3B7E-4A54-9FDE-0F6094954555}" destId="{167F1A88-5062-4CA8-B89B-0B738A3F39E5}" srcOrd="1" destOrd="0" presId="urn:microsoft.com/office/officeart/2005/8/layout/hList7"/>
    <dgm:cxn modelId="{428FEE41-FF84-415A-81BC-85AA7D633D01}" type="presOf" srcId="{5C8241C0-3B7E-4A54-9FDE-0F6094954555}" destId="{08C473C0-633F-423B-AE27-0E36D288BDC4}" srcOrd="0" destOrd="0" presId="urn:microsoft.com/office/officeart/2005/8/layout/hList7"/>
    <dgm:cxn modelId="{30D6646E-C14B-4861-8C65-365BDB02BD1E}" type="presOf" srcId="{B11E9806-5C11-4A26-9A83-F1F6E17820D5}" destId="{56EF7E81-653B-440B-88F5-7E70FEBAE0B9}" srcOrd="0" destOrd="0" presId="urn:microsoft.com/office/officeart/2005/8/layout/hList7"/>
    <dgm:cxn modelId="{E695F552-220F-40A8-80AD-BCCCEBAA4975}" type="presOf" srcId="{D4F38A77-2F38-40C4-9720-82ED8ADDDE9B}" destId="{772883FC-B2A8-4538-8269-59F58DC19ADF}" srcOrd="0" destOrd="0" presId="urn:microsoft.com/office/officeart/2005/8/layout/hList7"/>
    <dgm:cxn modelId="{41D6EBB7-0BCF-49C8-B96D-4C95814BD0B7}" srcId="{06305DEF-94A4-430D-AE19-FEC8588875A8}" destId="{D4F38A77-2F38-40C4-9720-82ED8ADDDE9B}" srcOrd="1" destOrd="0" parTransId="{8CCE73BF-8D81-4D87-A6C1-6F784EB4BB88}" sibTransId="{B11E9806-5C11-4A26-9A83-F1F6E17820D5}"/>
    <dgm:cxn modelId="{6C8F0ED1-16F6-4061-B6D0-1FED770218C7}" type="presOf" srcId="{D4F38A77-2F38-40C4-9720-82ED8ADDDE9B}" destId="{6721CAA5-C174-411C-87C7-70719CBC4BE1}" srcOrd="1" destOrd="0" presId="urn:microsoft.com/office/officeart/2005/8/layout/hList7"/>
    <dgm:cxn modelId="{B7ED91E9-2879-4B41-9B78-943B68248524}" type="presOf" srcId="{61A329A2-72D8-4E81-8188-E1911FFC82BA}" destId="{9DAD2955-0E0E-4DAB-B2C9-D1D47F1046FB}" srcOrd="0" destOrd="0" presId="urn:microsoft.com/office/officeart/2005/8/layout/hList7"/>
    <dgm:cxn modelId="{3869B008-76E5-4B23-8D2E-4734C6D4CCE9}" type="presParOf" srcId="{27123F1F-93EA-44DB-A611-AD8D9FDE138E}" destId="{D06E5138-463E-46DE-9EF1-B04C0592BDCD}" srcOrd="0" destOrd="0" presId="urn:microsoft.com/office/officeart/2005/8/layout/hList7"/>
    <dgm:cxn modelId="{921AC92E-D4ED-4404-A5A9-F8F11A790A6D}" type="presParOf" srcId="{27123F1F-93EA-44DB-A611-AD8D9FDE138E}" destId="{8E59EE1D-4CB8-490D-A379-C66F3086DEBF}" srcOrd="1" destOrd="0" presId="urn:microsoft.com/office/officeart/2005/8/layout/hList7"/>
    <dgm:cxn modelId="{CF050F9E-9A4E-47B4-8E04-B96156780CFC}" type="presParOf" srcId="{8E59EE1D-4CB8-490D-A379-C66F3086DEBF}" destId="{ABD165FE-282C-4327-9DAC-DD1392C0C748}" srcOrd="0" destOrd="0" presId="urn:microsoft.com/office/officeart/2005/8/layout/hList7"/>
    <dgm:cxn modelId="{53B8E273-2B75-4BC3-8AA7-55239599F027}" type="presParOf" srcId="{ABD165FE-282C-4327-9DAC-DD1392C0C748}" destId="{08C473C0-633F-423B-AE27-0E36D288BDC4}" srcOrd="0" destOrd="0" presId="urn:microsoft.com/office/officeart/2005/8/layout/hList7"/>
    <dgm:cxn modelId="{D7CD2061-B672-40D4-98AF-9E17B58DE2BB}" type="presParOf" srcId="{ABD165FE-282C-4327-9DAC-DD1392C0C748}" destId="{167F1A88-5062-4CA8-B89B-0B738A3F39E5}" srcOrd="1" destOrd="0" presId="urn:microsoft.com/office/officeart/2005/8/layout/hList7"/>
    <dgm:cxn modelId="{AF4CC018-1A8B-45D5-89B5-3A4247637FC9}" type="presParOf" srcId="{ABD165FE-282C-4327-9DAC-DD1392C0C748}" destId="{05159A9C-7C91-4020-8693-415D99CD6C43}" srcOrd="2" destOrd="0" presId="urn:microsoft.com/office/officeart/2005/8/layout/hList7"/>
    <dgm:cxn modelId="{B347B7F7-6FD1-42C3-BD87-56FC756CC0A5}" type="presParOf" srcId="{ABD165FE-282C-4327-9DAC-DD1392C0C748}" destId="{A8571E1C-CF78-4879-84C6-772BC0D6630F}" srcOrd="3" destOrd="0" presId="urn:microsoft.com/office/officeart/2005/8/layout/hList7"/>
    <dgm:cxn modelId="{EC18D8C3-5475-4BAE-BEAA-E267157F4113}" type="presParOf" srcId="{8E59EE1D-4CB8-490D-A379-C66F3086DEBF}" destId="{9DAD2955-0E0E-4DAB-B2C9-D1D47F1046FB}" srcOrd="1" destOrd="0" presId="urn:microsoft.com/office/officeart/2005/8/layout/hList7"/>
    <dgm:cxn modelId="{C50B5290-9C01-4875-8A2E-5B6185C78F72}" type="presParOf" srcId="{8E59EE1D-4CB8-490D-A379-C66F3086DEBF}" destId="{F9B67B7F-D5A8-499C-A078-8A25D82017D5}" srcOrd="2" destOrd="0" presId="urn:microsoft.com/office/officeart/2005/8/layout/hList7"/>
    <dgm:cxn modelId="{3DD3D496-CB52-4BD9-951C-CA89B737C479}" type="presParOf" srcId="{F9B67B7F-D5A8-499C-A078-8A25D82017D5}" destId="{772883FC-B2A8-4538-8269-59F58DC19ADF}" srcOrd="0" destOrd="0" presId="urn:microsoft.com/office/officeart/2005/8/layout/hList7"/>
    <dgm:cxn modelId="{4FFEB587-EA0B-4772-B5C1-72C27DF7CF5B}" type="presParOf" srcId="{F9B67B7F-D5A8-499C-A078-8A25D82017D5}" destId="{6721CAA5-C174-411C-87C7-70719CBC4BE1}" srcOrd="1" destOrd="0" presId="urn:microsoft.com/office/officeart/2005/8/layout/hList7"/>
    <dgm:cxn modelId="{7A64C3F1-BDFC-43D2-8D16-138090D1CEEE}" type="presParOf" srcId="{F9B67B7F-D5A8-499C-A078-8A25D82017D5}" destId="{B03D95FA-B7B3-404E-A7FD-8E0C9C8A357E}" srcOrd="2" destOrd="0" presId="urn:microsoft.com/office/officeart/2005/8/layout/hList7"/>
    <dgm:cxn modelId="{86BD3D83-D049-4E72-BDBD-ADA2BEED38C8}" type="presParOf" srcId="{F9B67B7F-D5A8-499C-A078-8A25D82017D5}" destId="{9FC3321D-50E2-4025-9934-0B9FC2B0B96E}" srcOrd="3" destOrd="0" presId="urn:microsoft.com/office/officeart/2005/8/layout/hList7"/>
    <dgm:cxn modelId="{E8DB1FD3-2402-4A24-A916-6486AC9D42D2}" type="presParOf" srcId="{8E59EE1D-4CB8-490D-A379-C66F3086DEBF}" destId="{56EF7E81-653B-440B-88F5-7E70FEBAE0B9}" srcOrd="3" destOrd="0" presId="urn:microsoft.com/office/officeart/2005/8/layout/hList7"/>
    <dgm:cxn modelId="{8DEF5680-0E00-40C4-944D-1766856DED40}" type="presParOf" srcId="{8E59EE1D-4CB8-490D-A379-C66F3086DEBF}" destId="{06EF65C2-AD2B-4DF6-9793-80CA4BB9CF98}" srcOrd="4" destOrd="0" presId="urn:microsoft.com/office/officeart/2005/8/layout/hList7"/>
    <dgm:cxn modelId="{96DB89B8-0C4B-454E-9F0C-11715B8C9B88}" type="presParOf" srcId="{06EF65C2-AD2B-4DF6-9793-80CA4BB9CF98}" destId="{08D3EF4F-2694-4C10-9EE1-D6B8ABF805B3}" srcOrd="0" destOrd="0" presId="urn:microsoft.com/office/officeart/2005/8/layout/hList7"/>
    <dgm:cxn modelId="{70A6BEB8-A700-40E8-A7A4-08EAAFD73853}" type="presParOf" srcId="{06EF65C2-AD2B-4DF6-9793-80CA4BB9CF98}" destId="{5A47E824-0A33-466D-BF77-BE605BE92237}" srcOrd="1" destOrd="0" presId="urn:microsoft.com/office/officeart/2005/8/layout/hList7"/>
    <dgm:cxn modelId="{C497257B-B1FD-48CA-8E96-7BFC770B3F27}" type="presParOf" srcId="{06EF65C2-AD2B-4DF6-9793-80CA4BB9CF98}" destId="{523E0B23-E009-4F60-B36C-E7F35BED7B0E}" srcOrd="2" destOrd="0" presId="urn:microsoft.com/office/officeart/2005/8/layout/hList7"/>
    <dgm:cxn modelId="{B5B57062-4D41-406A-AB50-DD5DD83B2CC6}" type="presParOf" srcId="{06EF65C2-AD2B-4DF6-9793-80CA4BB9CF98}" destId="{9A28061C-121E-413B-A642-4C95E78A024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DC574-2D69-4839-B21A-0883D8C499C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089834-C9ED-4DE6-8520-A31E110827E7}">
      <dgm:prSet phldrT="[Text]" custT="1"/>
      <dgm:spPr/>
      <dgm:t>
        <a:bodyPr/>
        <a:lstStyle/>
        <a:p>
          <a:r>
            <a:rPr lang="en-US" sz="1800" dirty="0"/>
            <a:t>HTML</a:t>
          </a:r>
          <a:endParaRPr lang="en-IN" sz="1800" dirty="0"/>
        </a:p>
      </dgm:t>
    </dgm:pt>
    <dgm:pt modelId="{2234A307-13E3-4FC9-BE10-2AEC8952C179}" type="parTrans" cxnId="{D6F2A5B3-062B-4FFD-8D9C-9D554BD6270B}">
      <dgm:prSet/>
      <dgm:spPr/>
      <dgm:t>
        <a:bodyPr/>
        <a:lstStyle/>
        <a:p>
          <a:endParaRPr lang="en-IN"/>
        </a:p>
      </dgm:t>
    </dgm:pt>
    <dgm:pt modelId="{7AC0E628-D3E4-4E39-AAFB-E6694D314A4C}" type="sibTrans" cxnId="{D6F2A5B3-062B-4FFD-8D9C-9D554BD6270B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BA316EF8-C3CB-452A-823E-1D86D126CDB1}" type="asst">
      <dgm:prSet phldrT="[Text]" custT="1"/>
      <dgm:spPr/>
      <dgm:t>
        <a:bodyPr/>
        <a:lstStyle/>
        <a:p>
          <a:r>
            <a:rPr lang="en-US" sz="1600" dirty="0"/>
            <a:t>HEAD</a:t>
          </a:r>
          <a:endParaRPr lang="en-IN" sz="1600" dirty="0"/>
        </a:p>
      </dgm:t>
    </dgm:pt>
    <dgm:pt modelId="{A9408247-65AA-4146-B330-B5DFE396A736}" type="parTrans" cxnId="{55D7B382-8D92-4963-96F7-55906AFADC08}">
      <dgm:prSet/>
      <dgm:spPr/>
      <dgm:t>
        <a:bodyPr/>
        <a:lstStyle/>
        <a:p>
          <a:endParaRPr lang="en-IN"/>
        </a:p>
      </dgm:t>
    </dgm:pt>
    <dgm:pt modelId="{32396B7F-DF7E-405A-8150-A5D5846857FF}" type="sibTrans" cxnId="{55D7B382-8D92-4963-96F7-55906AFADC08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6C668FB0-5E41-44F4-99E3-7C489E7A3B1A}">
      <dgm:prSet phldrT="[Text]" custT="1"/>
      <dgm:spPr/>
      <dgm:t>
        <a:bodyPr/>
        <a:lstStyle/>
        <a:p>
          <a:r>
            <a:rPr lang="en-US" sz="1600" dirty="0"/>
            <a:t>HEADER</a:t>
          </a:r>
          <a:endParaRPr lang="en-IN" sz="1600" dirty="0"/>
        </a:p>
      </dgm:t>
    </dgm:pt>
    <dgm:pt modelId="{EA6F8DE7-0536-417B-A372-EC3F2EBD73D8}" type="parTrans" cxnId="{5B69B875-71A1-4291-89A8-032403C81035}">
      <dgm:prSet/>
      <dgm:spPr/>
      <dgm:t>
        <a:bodyPr/>
        <a:lstStyle/>
        <a:p>
          <a:endParaRPr lang="en-IN"/>
        </a:p>
      </dgm:t>
    </dgm:pt>
    <dgm:pt modelId="{67654075-6A8B-4960-92F0-9365676CB032}" type="sibTrans" cxnId="{5B69B875-71A1-4291-89A8-032403C81035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0C81245C-FC74-460B-A8ED-063C8A6774FE}">
      <dgm:prSet phldrT="[Text]" custT="1"/>
      <dgm:spPr/>
      <dgm:t>
        <a:bodyPr/>
        <a:lstStyle/>
        <a:p>
          <a:r>
            <a:rPr lang="en-US" sz="1600" dirty="0"/>
            <a:t>SECTION</a:t>
          </a:r>
          <a:endParaRPr lang="en-IN" sz="1600" dirty="0"/>
        </a:p>
      </dgm:t>
    </dgm:pt>
    <dgm:pt modelId="{31B30BC1-AC8A-4004-BD4D-88E0767EB6DB}" type="parTrans" cxnId="{6C3DCF45-2F76-4AD0-BDA8-04EAD7A79767}">
      <dgm:prSet/>
      <dgm:spPr/>
      <dgm:t>
        <a:bodyPr/>
        <a:lstStyle/>
        <a:p>
          <a:endParaRPr lang="en-IN"/>
        </a:p>
      </dgm:t>
    </dgm:pt>
    <dgm:pt modelId="{478B44DF-38B8-46B9-A56A-60481CF1DCC1}" type="sibTrans" cxnId="{6C3DCF45-2F76-4AD0-BDA8-04EAD7A79767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D8C624A6-043D-4986-A3FB-CE7D6EFC301F}" type="asst">
      <dgm:prSet phldrT="[Text]" custT="1"/>
      <dgm:spPr/>
      <dgm:t>
        <a:bodyPr/>
        <a:lstStyle/>
        <a:p>
          <a:r>
            <a:rPr lang="en-US" sz="1600" dirty="0"/>
            <a:t>BODY</a:t>
          </a:r>
          <a:endParaRPr lang="en-IN" sz="1600" dirty="0"/>
        </a:p>
      </dgm:t>
    </dgm:pt>
    <dgm:pt modelId="{DA6B33BD-C6EC-4529-B982-511680BD7F01}" type="parTrans" cxnId="{9933FEAE-8BEE-4BAA-AC00-F8CA4D37D2F1}">
      <dgm:prSet/>
      <dgm:spPr/>
      <dgm:t>
        <a:bodyPr/>
        <a:lstStyle/>
        <a:p>
          <a:endParaRPr lang="en-IN"/>
        </a:p>
      </dgm:t>
    </dgm:pt>
    <dgm:pt modelId="{12BB0415-9405-4AE8-8C49-96FE16334112}" type="sibTrans" cxnId="{9933FEAE-8BEE-4BAA-AC00-F8CA4D37D2F1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09F9F47A-609E-480D-B456-B071C12D34B6}">
      <dgm:prSet phldrT="[Text]" custT="1"/>
      <dgm:spPr/>
      <dgm:t>
        <a:bodyPr/>
        <a:lstStyle/>
        <a:p>
          <a:r>
            <a:rPr lang="en-US" sz="1600" dirty="0"/>
            <a:t>META</a:t>
          </a:r>
          <a:endParaRPr lang="en-IN" sz="1600" dirty="0"/>
        </a:p>
      </dgm:t>
    </dgm:pt>
    <dgm:pt modelId="{62DABB9D-D156-4CAA-897D-8F9377F0DD91}" type="parTrans" cxnId="{904C7024-F323-43FC-BAA3-81F30B47813C}">
      <dgm:prSet/>
      <dgm:spPr/>
      <dgm:t>
        <a:bodyPr/>
        <a:lstStyle/>
        <a:p>
          <a:endParaRPr lang="en-IN"/>
        </a:p>
      </dgm:t>
    </dgm:pt>
    <dgm:pt modelId="{FCDC3885-2AA3-40DA-BC95-AE9E1C107715}" type="sibTrans" cxnId="{904C7024-F323-43FC-BAA3-81F30B47813C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D05F28F6-FF4E-4A94-8368-2AED4ACEFA76}">
      <dgm:prSet phldrT="[Text]" custT="1"/>
      <dgm:spPr/>
      <dgm:t>
        <a:bodyPr/>
        <a:lstStyle/>
        <a:p>
          <a:r>
            <a:rPr lang="en-US" sz="1600" dirty="0"/>
            <a:t>LINK</a:t>
          </a:r>
          <a:endParaRPr lang="en-IN" sz="1600" dirty="0"/>
        </a:p>
      </dgm:t>
    </dgm:pt>
    <dgm:pt modelId="{11FA49B5-189B-49AB-9AFC-A6E622DBC5F6}" type="parTrans" cxnId="{F88E652E-22AE-4B6E-B1B1-818BE9CBE16F}">
      <dgm:prSet/>
      <dgm:spPr/>
      <dgm:t>
        <a:bodyPr/>
        <a:lstStyle/>
        <a:p>
          <a:endParaRPr lang="en-IN"/>
        </a:p>
      </dgm:t>
    </dgm:pt>
    <dgm:pt modelId="{0C3738BC-2E69-46DD-B2DB-560598118B02}" type="sibTrans" cxnId="{F88E652E-22AE-4B6E-B1B1-818BE9CBE16F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45A60AA8-2215-499F-9B68-812144A0C625}">
      <dgm:prSet phldrT="[Text]" custT="1"/>
      <dgm:spPr/>
      <dgm:t>
        <a:bodyPr/>
        <a:lstStyle/>
        <a:p>
          <a:r>
            <a:rPr lang="en-US" sz="1600" dirty="0"/>
            <a:t>TITLE</a:t>
          </a:r>
          <a:endParaRPr lang="en-IN" sz="1600" dirty="0"/>
        </a:p>
      </dgm:t>
    </dgm:pt>
    <dgm:pt modelId="{F3068631-118E-4BA3-8993-9BDB616B25AE}" type="parTrans" cxnId="{13510776-7E37-4E75-9639-E7B0B9CEFD1F}">
      <dgm:prSet/>
      <dgm:spPr/>
      <dgm:t>
        <a:bodyPr/>
        <a:lstStyle/>
        <a:p>
          <a:endParaRPr lang="en-IN"/>
        </a:p>
      </dgm:t>
    </dgm:pt>
    <dgm:pt modelId="{C0B94823-F2DC-4BCE-AFE1-D687E2D4635B}" type="sibTrans" cxnId="{13510776-7E37-4E75-9639-E7B0B9CEFD1F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FFB4C1C2-07FE-4410-B49B-DA81B3FB214C}">
      <dgm:prSet phldrT="[Text]" custT="1"/>
      <dgm:spPr/>
      <dgm:t>
        <a:bodyPr/>
        <a:lstStyle/>
        <a:p>
          <a:r>
            <a:rPr lang="en-US" sz="1600" dirty="0"/>
            <a:t>H1 </a:t>
          </a:r>
          <a:endParaRPr lang="en-IN" sz="1600" dirty="0"/>
        </a:p>
      </dgm:t>
    </dgm:pt>
    <dgm:pt modelId="{87367028-9FC6-433D-A15A-F2D10A5B4587}" type="parTrans" cxnId="{FB0F83F6-03C1-4491-ADFF-B15B41B6288E}">
      <dgm:prSet/>
      <dgm:spPr/>
      <dgm:t>
        <a:bodyPr/>
        <a:lstStyle/>
        <a:p>
          <a:endParaRPr lang="en-IN"/>
        </a:p>
      </dgm:t>
    </dgm:pt>
    <dgm:pt modelId="{864ED226-E093-4370-ABFB-060BFB2BAB9D}" type="sibTrans" cxnId="{FB0F83F6-03C1-4491-ADFF-B15B41B6288E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BED9ECB6-6246-4CDE-94E1-12F1589AEA81}">
      <dgm:prSet phldrT="[Text]" custT="1"/>
      <dgm:spPr/>
      <dgm:t>
        <a:bodyPr/>
        <a:lstStyle/>
        <a:p>
          <a:r>
            <a:rPr lang="en-US" sz="1600" dirty="0"/>
            <a:t>P</a:t>
          </a:r>
          <a:endParaRPr lang="en-IN" sz="1600" dirty="0"/>
        </a:p>
      </dgm:t>
    </dgm:pt>
    <dgm:pt modelId="{63423A8D-88C3-484F-9B81-50389D508DBD}" type="parTrans" cxnId="{79B96CCA-BAC0-4F14-8E68-FB5540FD355A}">
      <dgm:prSet/>
      <dgm:spPr/>
      <dgm:t>
        <a:bodyPr/>
        <a:lstStyle/>
        <a:p>
          <a:endParaRPr lang="en-IN"/>
        </a:p>
      </dgm:t>
    </dgm:pt>
    <dgm:pt modelId="{2756C8C5-2927-405A-949F-0F46E1B226C4}" type="sibTrans" cxnId="{79B96CCA-BAC0-4F14-8E68-FB5540FD355A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FDAA2AD1-2AFB-45CB-9617-188CF2760778}">
      <dgm:prSet phldrT="[Text]" custT="1"/>
      <dgm:spPr/>
      <dgm:t>
        <a:bodyPr/>
        <a:lstStyle/>
        <a:p>
          <a:r>
            <a:rPr lang="en-US" sz="1600" dirty="0"/>
            <a:t>FOOTER</a:t>
          </a:r>
          <a:endParaRPr lang="en-IN" sz="1600" dirty="0"/>
        </a:p>
      </dgm:t>
    </dgm:pt>
    <dgm:pt modelId="{38F69C66-9274-4EA7-A332-5988143B4ED7}" type="parTrans" cxnId="{BFFD16FB-C54F-437D-80EB-3A02740F4A0B}">
      <dgm:prSet/>
      <dgm:spPr/>
      <dgm:t>
        <a:bodyPr/>
        <a:lstStyle/>
        <a:p>
          <a:endParaRPr lang="en-IN"/>
        </a:p>
      </dgm:t>
    </dgm:pt>
    <dgm:pt modelId="{EC61162B-55E7-4579-B495-763EEB8ECC1E}" type="sibTrans" cxnId="{BFFD16FB-C54F-437D-80EB-3A02740F4A0B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A2FC5F70-4612-4081-BABF-8F73671BDE38}" type="pres">
      <dgm:prSet presAssocID="{DD1DC574-2D69-4839-B21A-0883D8C499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A854557-33AE-48C2-9631-7A369C89A8BD}" type="pres">
      <dgm:prSet presAssocID="{BE089834-C9ED-4DE6-8520-A31E110827E7}" presName="hierRoot1" presStyleCnt="0">
        <dgm:presLayoutVars>
          <dgm:hierBranch val="init"/>
        </dgm:presLayoutVars>
      </dgm:prSet>
      <dgm:spPr/>
    </dgm:pt>
    <dgm:pt modelId="{AD340303-CA6A-4AD0-8A26-B57934919A3E}" type="pres">
      <dgm:prSet presAssocID="{BE089834-C9ED-4DE6-8520-A31E110827E7}" presName="rootComposite1" presStyleCnt="0"/>
      <dgm:spPr/>
    </dgm:pt>
    <dgm:pt modelId="{E1E43307-3740-4AAF-945E-FAA07C4E4D44}" type="pres">
      <dgm:prSet presAssocID="{BE089834-C9ED-4DE6-8520-A31E110827E7}" presName="rootText1" presStyleLbl="node0" presStyleIdx="0" presStyleCnt="1">
        <dgm:presLayoutVars>
          <dgm:chMax/>
          <dgm:chPref val="3"/>
        </dgm:presLayoutVars>
      </dgm:prSet>
      <dgm:spPr/>
    </dgm:pt>
    <dgm:pt modelId="{17618AD8-36FD-4902-AEE4-B23382D24B9E}" type="pres">
      <dgm:prSet presAssocID="{BE089834-C9ED-4DE6-8520-A31E110827E7}" presName="titleText1" presStyleLbl="fgAcc0" presStyleIdx="0" presStyleCnt="1">
        <dgm:presLayoutVars>
          <dgm:chMax val="0"/>
          <dgm:chPref val="0"/>
        </dgm:presLayoutVars>
      </dgm:prSet>
      <dgm:spPr/>
    </dgm:pt>
    <dgm:pt modelId="{DA02F5BB-FC55-4811-8F37-76D7A39A8456}" type="pres">
      <dgm:prSet presAssocID="{BE089834-C9ED-4DE6-8520-A31E110827E7}" presName="rootConnector1" presStyleLbl="node1" presStyleIdx="0" presStyleCnt="8"/>
      <dgm:spPr/>
    </dgm:pt>
    <dgm:pt modelId="{E11E2FEA-A73D-4A95-ADFA-8DC2D613D02E}" type="pres">
      <dgm:prSet presAssocID="{BE089834-C9ED-4DE6-8520-A31E110827E7}" presName="hierChild2" presStyleCnt="0"/>
      <dgm:spPr/>
    </dgm:pt>
    <dgm:pt modelId="{68DC6FE0-CD41-49F2-B491-6B967FE95A78}" type="pres">
      <dgm:prSet presAssocID="{BE089834-C9ED-4DE6-8520-A31E110827E7}" presName="hierChild3" presStyleCnt="0"/>
      <dgm:spPr/>
    </dgm:pt>
    <dgm:pt modelId="{819D9985-01F7-4416-8A48-15D6528A0CC2}" type="pres">
      <dgm:prSet presAssocID="{A9408247-65AA-4146-B330-B5DFE396A736}" presName="Name96" presStyleLbl="parChTrans1D2" presStyleIdx="0" presStyleCnt="2"/>
      <dgm:spPr/>
    </dgm:pt>
    <dgm:pt modelId="{93D7F189-A643-4E35-9578-90F0AA8541AD}" type="pres">
      <dgm:prSet presAssocID="{BA316EF8-C3CB-452A-823E-1D86D126CDB1}" presName="hierRoot3" presStyleCnt="0">
        <dgm:presLayoutVars>
          <dgm:hierBranch val="init"/>
        </dgm:presLayoutVars>
      </dgm:prSet>
      <dgm:spPr/>
    </dgm:pt>
    <dgm:pt modelId="{B8DA01BE-3684-43DB-A5D1-87BC921D987D}" type="pres">
      <dgm:prSet presAssocID="{BA316EF8-C3CB-452A-823E-1D86D126CDB1}" presName="rootComposite3" presStyleCnt="0"/>
      <dgm:spPr/>
    </dgm:pt>
    <dgm:pt modelId="{CA5E5492-EEDE-47C8-8127-61735EFC0267}" type="pres">
      <dgm:prSet presAssocID="{BA316EF8-C3CB-452A-823E-1D86D126CDB1}" presName="rootText3" presStyleLbl="asst1" presStyleIdx="0" presStyleCnt="2">
        <dgm:presLayoutVars>
          <dgm:chPref val="3"/>
        </dgm:presLayoutVars>
      </dgm:prSet>
      <dgm:spPr/>
    </dgm:pt>
    <dgm:pt modelId="{6C2CA8AE-988D-4F83-845C-0112C4B40609}" type="pres">
      <dgm:prSet presAssocID="{BA316EF8-C3CB-452A-823E-1D86D126CDB1}" presName="titleText3" presStyleLbl="fgAcc2" presStyleIdx="0" presStyleCnt="2">
        <dgm:presLayoutVars>
          <dgm:chMax val="0"/>
          <dgm:chPref val="0"/>
        </dgm:presLayoutVars>
      </dgm:prSet>
      <dgm:spPr/>
    </dgm:pt>
    <dgm:pt modelId="{D2194741-97AE-46FB-A3BD-0B386FC5BF2F}" type="pres">
      <dgm:prSet presAssocID="{BA316EF8-C3CB-452A-823E-1D86D126CDB1}" presName="rootConnector3" presStyleLbl="asst1" presStyleIdx="0" presStyleCnt="2"/>
      <dgm:spPr/>
    </dgm:pt>
    <dgm:pt modelId="{B4DE2379-C788-4D0A-BB29-51A8A53D61A0}" type="pres">
      <dgm:prSet presAssocID="{BA316EF8-C3CB-452A-823E-1D86D126CDB1}" presName="hierChild6" presStyleCnt="0"/>
      <dgm:spPr/>
    </dgm:pt>
    <dgm:pt modelId="{58EACBF8-812D-45D8-9885-4C981D25BE89}" type="pres">
      <dgm:prSet presAssocID="{F3068631-118E-4BA3-8993-9BDB616B25AE}" presName="Name37" presStyleLbl="parChTrans1D3" presStyleIdx="0" presStyleCnt="6"/>
      <dgm:spPr/>
    </dgm:pt>
    <dgm:pt modelId="{B0EF29CA-8277-47A9-87FF-09605ADC97BF}" type="pres">
      <dgm:prSet presAssocID="{45A60AA8-2215-499F-9B68-812144A0C625}" presName="hierRoot2" presStyleCnt="0">
        <dgm:presLayoutVars>
          <dgm:hierBranch val="init"/>
        </dgm:presLayoutVars>
      </dgm:prSet>
      <dgm:spPr/>
    </dgm:pt>
    <dgm:pt modelId="{0E63232A-1302-4F19-857F-81BC49FF0D9F}" type="pres">
      <dgm:prSet presAssocID="{45A60AA8-2215-499F-9B68-812144A0C625}" presName="rootComposite" presStyleCnt="0"/>
      <dgm:spPr/>
    </dgm:pt>
    <dgm:pt modelId="{B5446208-1C92-4F14-A9CE-5E9B12940445}" type="pres">
      <dgm:prSet presAssocID="{45A60AA8-2215-499F-9B68-812144A0C625}" presName="rootText" presStyleLbl="node1" presStyleIdx="0" presStyleCnt="8">
        <dgm:presLayoutVars>
          <dgm:chMax/>
          <dgm:chPref val="3"/>
        </dgm:presLayoutVars>
      </dgm:prSet>
      <dgm:spPr/>
    </dgm:pt>
    <dgm:pt modelId="{DD757985-69F0-4B5B-8060-9E18A73797EB}" type="pres">
      <dgm:prSet presAssocID="{45A60AA8-2215-499F-9B68-812144A0C625}" presName="titleText2" presStyleLbl="fgAcc1" presStyleIdx="0" presStyleCnt="8">
        <dgm:presLayoutVars>
          <dgm:chMax val="0"/>
          <dgm:chPref val="0"/>
        </dgm:presLayoutVars>
      </dgm:prSet>
      <dgm:spPr/>
    </dgm:pt>
    <dgm:pt modelId="{06257CCD-8A24-4621-8468-868CAE0AEFAC}" type="pres">
      <dgm:prSet presAssocID="{45A60AA8-2215-499F-9B68-812144A0C625}" presName="rootConnector" presStyleLbl="node3" presStyleIdx="0" presStyleCnt="0"/>
      <dgm:spPr/>
    </dgm:pt>
    <dgm:pt modelId="{C825611B-95DF-45BC-9AF1-6EA33C786F72}" type="pres">
      <dgm:prSet presAssocID="{45A60AA8-2215-499F-9B68-812144A0C625}" presName="hierChild4" presStyleCnt="0"/>
      <dgm:spPr/>
    </dgm:pt>
    <dgm:pt modelId="{45DD88BD-8E41-4566-B45B-D7C6E57228D8}" type="pres">
      <dgm:prSet presAssocID="{45A60AA8-2215-499F-9B68-812144A0C625}" presName="hierChild5" presStyleCnt="0"/>
      <dgm:spPr/>
    </dgm:pt>
    <dgm:pt modelId="{6B57519D-A851-4730-9570-EF66F40A4BAE}" type="pres">
      <dgm:prSet presAssocID="{62DABB9D-D156-4CAA-897D-8F9377F0DD91}" presName="Name37" presStyleLbl="parChTrans1D3" presStyleIdx="1" presStyleCnt="6"/>
      <dgm:spPr/>
    </dgm:pt>
    <dgm:pt modelId="{59F40CDB-73FD-4D6B-B652-AE1E55A93C45}" type="pres">
      <dgm:prSet presAssocID="{09F9F47A-609E-480D-B456-B071C12D34B6}" presName="hierRoot2" presStyleCnt="0">
        <dgm:presLayoutVars>
          <dgm:hierBranch val="init"/>
        </dgm:presLayoutVars>
      </dgm:prSet>
      <dgm:spPr/>
    </dgm:pt>
    <dgm:pt modelId="{96DB37D6-FBD2-4263-BD54-69E1BA4535E9}" type="pres">
      <dgm:prSet presAssocID="{09F9F47A-609E-480D-B456-B071C12D34B6}" presName="rootComposite" presStyleCnt="0"/>
      <dgm:spPr/>
    </dgm:pt>
    <dgm:pt modelId="{241110AD-37D3-41DF-A6CA-CB0910F34775}" type="pres">
      <dgm:prSet presAssocID="{09F9F47A-609E-480D-B456-B071C12D34B6}" presName="rootText" presStyleLbl="node1" presStyleIdx="1" presStyleCnt="8">
        <dgm:presLayoutVars>
          <dgm:chMax/>
          <dgm:chPref val="3"/>
        </dgm:presLayoutVars>
      </dgm:prSet>
      <dgm:spPr/>
    </dgm:pt>
    <dgm:pt modelId="{C8D07FD7-4D5D-4166-9482-C5435AE1E84D}" type="pres">
      <dgm:prSet presAssocID="{09F9F47A-609E-480D-B456-B071C12D34B6}" presName="titleText2" presStyleLbl="fgAcc1" presStyleIdx="1" presStyleCnt="8">
        <dgm:presLayoutVars>
          <dgm:chMax val="0"/>
          <dgm:chPref val="0"/>
        </dgm:presLayoutVars>
      </dgm:prSet>
      <dgm:spPr/>
    </dgm:pt>
    <dgm:pt modelId="{C745C6F2-8620-4DE2-B055-78E607804612}" type="pres">
      <dgm:prSet presAssocID="{09F9F47A-609E-480D-B456-B071C12D34B6}" presName="rootConnector" presStyleLbl="node3" presStyleIdx="0" presStyleCnt="0"/>
      <dgm:spPr/>
    </dgm:pt>
    <dgm:pt modelId="{BC3044DA-2042-4D32-A8B8-5A23EE9E778F}" type="pres">
      <dgm:prSet presAssocID="{09F9F47A-609E-480D-B456-B071C12D34B6}" presName="hierChild4" presStyleCnt="0"/>
      <dgm:spPr/>
    </dgm:pt>
    <dgm:pt modelId="{255C3228-DA28-4730-9FEF-88FF56A49A0D}" type="pres">
      <dgm:prSet presAssocID="{09F9F47A-609E-480D-B456-B071C12D34B6}" presName="hierChild5" presStyleCnt="0"/>
      <dgm:spPr/>
    </dgm:pt>
    <dgm:pt modelId="{C8DE1CD2-D142-49F4-9C2B-BD7A5B1DC21E}" type="pres">
      <dgm:prSet presAssocID="{11FA49B5-189B-49AB-9AFC-A6E622DBC5F6}" presName="Name37" presStyleLbl="parChTrans1D3" presStyleIdx="2" presStyleCnt="6"/>
      <dgm:spPr/>
    </dgm:pt>
    <dgm:pt modelId="{38658475-02FF-4128-90D3-B069A8673498}" type="pres">
      <dgm:prSet presAssocID="{D05F28F6-FF4E-4A94-8368-2AED4ACEFA76}" presName="hierRoot2" presStyleCnt="0">
        <dgm:presLayoutVars>
          <dgm:hierBranch val="init"/>
        </dgm:presLayoutVars>
      </dgm:prSet>
      <dgm:spPr/>
    </dgm:pt>
    <dgm:pt modelId="{2794C12B-F53D-40F5-B924-B637C6CCB712}" type="pres">
      <dgm:prSet presAssocID="{D05F28F6-FF4E-4A94-8368-2AED4ACEFA76}" presName="rootComposite" presStyleCnt="0"/>
      <dgm:spPr/>
    </dgm:pt>
    <dgm:pt modelId="{8C29E26D-8FCE-455D-BC9A-0405764BD933}" type="pres">
      <dgm:prSet presAssocID="{D05F28F6-FF4E-4A94-8368-2AED4ACEFA76}" presName="rootText" presStyleLbl="node1" presStyleIdx="2" presStyleCnt="8">
        <dgm:presLayoutVars>
          <dgm:chMax/>
          <dgm:chPref val="3"/>
        </dgm:presLayoutVars>
      </dgm:prSet>
      <dgm:spPr/>
    </dgm:pt>
    <dgm:pt modelId="{3C09D0FC-7308-4F2A-9FF0-F602B81D121D}" type="pres">
      <dgm:prSet presAssocID="{D05F28F6-FF4E-4A94-8368-2AED4ACEFA76}" presName="titleText2" presStyleLbl="fgAcc1" presStyleIdx="2" presStyleCnt="8">
        <dgm:presLayoutVars>
          <dgm:chMax val="0"/>
          <dgm:chPref val="0"/>
        </dgm:presLayoutVars>
      </dgm:prSet>
      <dgm:spPr/>
    </dgm:pt>
    <dgm:pt modelId="{95E8F328-355C-4515-B320-46F3CB881B70}" type="pres">
      <dgm:prSet presAssocID="{D05F28F6-FF4E-4A94-8368-2AED4ACEFA76}" presName="rootConnector" presStyleLbl="node3" presStyleIdx="0" presStyleCnt="0"/>
      <dgm:spPr/>
    </dgm:pt>
    <dgm:pt modelId="{83D59DDC-9461-4513-9C7B-026AF4984FDB}" type="pres">
      <dgm:prSet presAssocID="{D05F28F6-FF4E-4A94-8368-2AED4ACEFA76}" presName="hierChild4" presStyleCnt="0"/>
      <dgm:spPr/>
    </dgm:pt>
    <dgm:pt modelId="{3A7CE975-1F32-43CA-A32B-8EEBFE4EED60}" type="pres">
      <dgm:prSet presAssocID="{D05F28F6-FF4E-4A94-8368-2AED4ACEFA76}" presName="hierChild5" presStyleCnt="0"/>
      <dgm:spPr/>
    </dgm:pt>
    <dgm:pt modelId="{B8157DD8-8082-4152-AF1C-A98AA52B04E9}" type="pres">
      <dgm:prSet presAssocID="{BA316EF8-C3CB-452A-823E-1D86D126CDB1}" presName="hierChild7" presStyleCnt="0"/>
      <dgm:spPr/>
    </dgm:pt>
    <dgm:pt modelId="{9CEB9CC9-836D-4D82-8240-A22084218D10}" type="pres">
      <dgm:prSet presAssocID="{DA6B33BD-C6EC-4529-B982-511680BD7F01}" presName="Name96" presStyleLbl="parChTrans1D2" presStyleIdx="1" presStyleCnt="2"/>
      <dgm:spPr/>
    </dgm:pt>
    <dgm:pt modelId="{A94E7529-9930-4F89-BA8C-9AF8D642639C}" type="pres">
      <dgm:prSet presAssocID="{D8C624A6-043D-4986-A3FB-CE7D6EFC301F}" presName="hierRoot3" presStyleCnt="0">
        <dgm:presLayoutVars>
          <dgm:hierBranch val="init"/>
        </dgm:presLayoutVars>
      </dgm:prSet>
      <dgm:spPr/>
    </dgm:pt>
    <dgm:pt modelId="{9DF9F80F-1A25-43D2-A5E2-DE9CFDA85925}" type="pres">
      <dgm:prSet presAssocID="{D8C624A6-043D-4986-A3FB-CE7D6EFC301F}" presName="rootComposite3" presStyleCnt="0"/>
      <dgm:spPr/>
    </dgm:pt>
    <dgm:pt modelId="{3A9CEE0E-2EF8-4402-A663-CDA7BA8F2042}" type="pres">
      <dgm:prSet presAssocID="{D8C624A6-043D-4986-A3FB-CE7D6EFC301F}" presName="rootText3" presStyleLbl="asst1" presStyleIdx="1" presStyleCnt="2">
        <dgm:presLayoutVars>
          <dgm:chPref val="3"/>
        </dgm:presLayoutVars>
      </dgm:prSet>
      <dgm:spPr/>
    </dgm:pt>
    <dgm:pt modelId="{75CE1409-E07C-4934-8673-DA5639340EFE}" type="pres">
      <dgm:prSet presAssocID="{D8C624A6-043D-4986-A3FB-CE7D6EFC301F}" presName="titleText3" presStyleLbl="fgAcc2" presStyleIdx="1" presStyleCnt="2">
        <dgm:presLayoutVars>
          <dgm:chMax val="0"/>
          <dgm:chPref val="0"/>
        </dgm:presLayoutVars>
      </dgm:prSet>
      <dgm:spPr/>
    </dgm:pt>
    <dgm:pt modelId="{FA703C46-ED5E-4793-A580-E6F73A69CF18}" type="pres">
      <dgm:prSet presAssocID="{D8C624A6-043D-4986-A3FB-CE7D6EFC301F}" presName="rootConnector3" presStyleLbl="asst1" presStyleIdx="1" presStyleCnt="2"/>
      <dgm:spPr/>
    </dgm:pt>
    <dgm:pt modelId="{0413384C-5C14-4821-8F75-4B487CA45FC5}" type="pres">
      <dgm:prSet presAssocID="{D8C624A6-043D-4986-A3FB-CE7D6EFC301F}" presName="hierChild6" presStyleCnt="0"/>
      <dgm:spPr/>
    </dgm:pt>
    <dgm:pt modelId="{AA360B70-136F-472E-A1C1-628CE50ED6FE}" type="pres">
      <dgm:prSet presAssocID="{EA6F8DE7-0536-417B-A372-EC3F2EBD73D8}" presName="Name37" presStyleLbl="parChTrans1D3" presStyleIdx="3" presStyleCnt="6"/>
      <dgm:spPr/>
    </dgm:pt>
    <dgm:pt modelId="{59780BCD-4330-476D-AA54-612A4B0AC1E9}" type="pres">
      <dgm:prSet presAssocID="{6C668FB0-5E41-44F4-99E3-7C489E7A3B1A}" presName="hierRoot2" presStyleCnt="0">
        <dgm:presLayoutVars>
          <dgm:hierBranch val="init"/>
        </dgm:presLayoutVars>
      </dgm:prSet>
      <dgm:spPr/>
    </dgm:pt>
    <dgm:pt modelId="{1F7BFB0E-D08B-479E-ADC3-C46ACC0784C2}" type="pres">
      <dgm:prSet presAssocID="{6C668FB0-5E41-44F4-99E3-7C489E7A3B1A}" presName="rootComposite" presStyleCnt="0"/>
      <dgm:spPr/>
    </dgm:pt>
    <dgm:pt modelId="{089D9BD6-3CD1-4D51-B82F-80479CBE36B2}" type="pres">
      <dgm:prSet presAssocID="{6C668FB0-5E41-44F4-99E3-7C489E7A3B1A}" presName="rootText" presStyleLbl="node1" presStyleIdx="3" presStyleCnt="8">
        <dgm:presLayoutVars>
          <dgm:chMax/>
          <dgm:chPref val="3"/>
        </dgm:presLayoutVars>
      </dgm:prSet>
      <dgm:spPr/>
    </dgm:pt>
    <dgm:pt modelId="{61211F92-184C-4E4E-B885-F3E3F31A92E3}" type="pres">
      <dgm:prSet presAssocID="{6C668FB0-5E41-44F4-99E3-7C489E7A3B1A}" presName="titleText2" presStyleLbl="fgAcc1" presStyleIdx="3" presStyleCnt="8">
        <dgm:presLayoutVars>
          <dgm:chMax val="0"/>
          <dgm:chPref val="0"/>
        </dgm:presLayoutVars>
      </dgm:prSet>
      <dgm:spPr/>
    </dgm:pt>
    <dgm:pt modelId="{F8BD9266-8960-4F6D-82C6-46B325F5347F}" type="pres">
      <dgm:prSet presAssocID="{6C668FB0-5E41-44F4-99E3-7C489E7A3B1A}" presName="rootConnector" presStyleLbl="node3" presStyleIdx="0" presStyleCnt="0"/>
      <dgm:spPr/>
    </dgm:pt>
    <dgm:pt modelId="{46E11DF5-0488-431F-80DD-739353C72A0A}" type="pres">
      <dgm:prSet presAssocID="{6C668FB0-5E41-44F4-99E3-7C489E7A3B1A}" presName="hierChild4" presStyleCnt="0"/>
      <dgm:spPr/>
    </dgm:pt>
    <dgm:pt modelId="{A4C747D3-E962-41AD-9E37-867BAA7397BB}" type="pres">
      <dgm:prSet presAssocID="{6C668FB0-5E41-44F4-99E3-7C489E7A3B1A}" presName="hierChild5" presStyleCnt="0"/>
      <dgm:spPr/>
    </dgm:pt>
    <dgm:pt modelId="{0CE3E274-8C92-4D81-8E0B-9DC8C4E51479}" type="pres">
      <dgm:prSet presAssocID="{31B30BC1-AC8A-4004-BD4D-88E0767EB6DB}" presName="Name37" presStyleLbl="parChTrans1D3" presStyleIdx="4" presStyleCnt="6"/>
      <dgm:spPr/>
    </dgm:pt>
    <dgm:pt modelId="{6CE70D4F-362E-4626-AA84-7F0901E94419}" type="pres">
      <dgm:prSet presAssocID="{0C81245C-FC74-460B-A8ED-063C8A6774FE}" presName="hierRoot2" presStyleCnt="0">
        <dgm:presLayoutVars>
          <dgm:hierBranch val="init"/>
        </dgm:presLayoutVars>
      </dgm:prSet>
      <dgm:spPr/>
    </dgm:pt>
    <dgm:pt modelId="{18EDE6DA-9588-4078-97BE-2C88011FDE81}" type="pres">
      <dgm:prSet presAssocID="{0C81245C-FC74-460B-A8ED-063C8A6774FE}" presName="rootComposite" presStyleCnt="0"/>
      <dgm:spPr/>
    </dgm:pt>
    <dgm:pt modelId="{DE3B5534-5D16-435E-B2D7-4D157E4F2AAD}" type="pres">
      <dgm:prSet presAssocID="{0C81245C-FC74-460B-A8ED-063C8A6774FE}" presName="rootText" presStyleLbl="node1" presStyleIdx="4" presStyleCnt="8">
        <dgm:presLayoutVars>
          <dgm:chMax/>
          <dgm:chPref val="3"/>
        </dgm:presLayoutVars>
      </dgm:prSet>
      <dgm:spPr/>
    </dgm:pt>
    <dgm:pt modelId="{AB372FCB-63AF-443A-AB9C-C85BF6D57B74}" type="pres">
      <dgm:prSet presAssocID="{0C81245C-FC74-460B-A8ED-063C8A6774FE}" presName="titleText2" presStyleLbl="fgAcc1" presStyleIdx="4" presStyleCnt="8">
        <dgm:presLayoutVars>
          <dgm:chMax val="0"/>
          <dgm:chPref val="0"/>
        </dgm:presLayoutVars>
      </dgm:prSet>
      <dgm:spPr/>
    </dgm:pt>
    <dgm:pt modelId="{1EC4AAC5-27F8-43A9-AD5C-C2EE39E1BF84}" type="pres">
      <dgm:prSet presAssocID="{0C81245C-FC74-460B-A8ED-063C8A6774FE}" presName="rootConnector" presStyleLbl="node3" presStyleIdx="0" presStyleCnt="0"/>
      <dgm:spPr/>
    </dgm:pt>
    <dgm:pt modelId="{3ADF88FE-636A-45F2-A1B5-30EFED895C71}" type="pres">
      <dgm:prSet presAssocID="{0C81245C-FC74-460B-A8ED-063C8A6774FE}" presName="hierChild4" presStyleCnt="0"/>
      <dgm:spPr/>
    </dgm:pt>
    <dgm:pt modelId="{2AF84268-16FC-4A83-9251-47DA9D0A4ACC}" type="pres">
      <dgm:prSet presAssocID="{87367028-9FC6-433D-A15A-F2D10A5B4587}" presName="Name37" presStyleLbl="parChTrans1D4" presStyleIdx="0" presStyleCnt="2"/>
      <dgm:spPr/>
    </dgm:pt>
    <dgm:pt modelId="{EDEA2E8E-FE03-4200-8EAC-9678467CA185}" type="pres">
      <dgm:prSet presAssocID="{FFB4C1C2-07FE-4410-B49B-DA81B3FB214C}" presName="hierRoot2" presStyleCnt="0">
        <dgm:presLayoutVars>
          <dgm:hierBranch val="init"/>
        </dgm:presLayoutVars>
      </dgm:prSet>
      <dgm:spPr/>
    </dgm:pt>
    <dgm:pt modelId="{3DC30E6E-D3AB-4740-8F33-C575742C7799}" type="pres">
      <dgm:prSet presAssocID="{FFB4C1C2-07FE-4410-B49B-DA81B3FB214C}" presName="rootComposite" presStyleCnt="0"/>
      <dgm:spPr/>
    </dgm:pt>
    <dgm:pt modelId="{BBBA5340-F880-4AC4-BE13-EE5FC6C2A9DA}" type="pres">
      <dgm:prSet presAssocID="{FFB4C1C2-07FE-4410-B49B-DA81B3FB214C}" presName="rootText" presStyleLbl="node1" presStyleIdx="5" presStyleCnt="8">
        <dgm:presLayoutVars>
          <dgm:chMax/>
          <dgm:chPref val="3"/>
        </dgm:presLayoutVars>
      </dgm:prSet>
      <dgm:spPr/>
    </dgm:pt>
    <dgm:pt modelId="{8DDCBE55-88FA-4261-A8BD-02AD483BF450}" type="pres">
      <dgm:prSet presAssocID="{FFB4C1C2-07FE-4410-B49B-DA81B3FB214C}" presName="titleText2" presStyleLbl="fgAcc1" presStyleIdx="5" presStyleCnt="8">
        <dgm:presLayoutVars>
          <dgm:chMax val="0"/>
          <dgm:chPref val="0"/>
        </dgm:presLayoutVars>
      </dgm:prSet>
      <dgm:spPr/>
    </dgm:pt>
    <dgm:pt modelId="{F53347F8-6197-42EA-A82F-69D0C0570788}" type="pres">
      <dgm:prSet presAssocID="{FFB4C1C2-07FE-4410-B49B-DA81B3FB214C}" presName="rootConnector" presStyleLbl="node4" presStyleIdx="0" presStyleCnt="0"/>
      <dgm:spPr/>
    </dgm:pt>
    <dgm:pt modelId="{95584984-546F-4981-8D6D-6E708DEF46FA}" type="pres">
      <dgm:prSet presAssocID="{FFB4C1C2-07FE-4410-B49B-DA81B3FB214C}" presName="hierChild4" presStyleCnt="0"/>
      <dgm:spPr/>
    </dgm:pt>
    <dgm:pt modelId="{3943B39B-10E2-4E38-AF70-B70721DAD8EA}" type="pres">
      <dgm:prSet presAssocID="{FFB4C1C2-07FE-4410-B49B-DA81B3FB214C}" presName="hierChild5" presStyleCnt="0"/>
      <dgm:spPr/>
    </dgm:pt>
    <dgm:pt modelId="{463879AA-93FC-49DA-A8C0-DA37C92A6B80}" type="pres">
      <dgm:prSet presAssocID="{63423A8D-88C3-484F-9B81-50389D508DBD}" presName="Name37" presStyleLbl="parChTrans1D4" presStyleIdx="1" presStyleCnt="2"/>
      <dgm:spPr/>
    </dgm:pt>
    <dgm:pt modelId="{10AD4FC3-F0F2-4562-8A49-93C5D83B7A9B}" type="pres">
      <dgm:prSet presAssocID="{BED9ECB6-6246-4CDE-94E1-12F1589AEA81}" presName="hierRoot2" presStyleCnt="0">
        <dgm:presLayoutVars>
          <dgm:hierBranch val="init"/>
        </dgm:presLayoutVars>
      </dgm:prSet>
      <dgm:spPr/>
    </dgm:pt>
    <dgm:pt modelId="{D100C92F-8085-4236-A382-EB7AF08FAA8F}" type="pres">
      <dgm:prSet presAssocID="{BED9ECB6-6246-4CDE-94E1-12F1589AEA81}" presName="rootComposite" presStyleCnt="0"/>
      <dgm:spPr/>
    </dgm:pt>
    <dgm:pt modelId="{E9E31BAC-9A85-497F-8D5D-25D8D111EDCD}" type="pres">
      <dgm:prSet presAssocID="{BED9ECB6-6246-4CDE-94E1-12F1589AEA81}" presName="rootText" presStyleLbl="node1" presStyleIdx="6" presStyleCnt="8">
        <dgm:presLayoutVars>
          <dgm:chMax/>
          <dgm:chPref val="3"/>
        </dgm:presLayoutVars>
      </dgm:prSet>
      <dgm:spPr/>
    </dgm:pt>
    <dgm:pt modelId="{F6EA86B4-AD55-405B-B0A2-2BAE5F4C4E92}" type="pres">
      <dgm:prSet presAssocID="{BED9ECB6-6246-4CDE-94E1-12F1589AEA81}" presName="titleText2" presStyleLbl="fgAcc1" presStyleIdx="6" presStyleCnt="8">
        <dgm:presLayoutVars>
          <dgm:chMax val="0"/>
          <dgm:chPref val="0"/>
        </dgm:presLayoutVars>
      </dgm:prSet>
      <dgm:spPr/>
    </dgm:pt>
    <dgm:pt modelId="{E26898B0-40E2-4FB4-8E1C-38330B48FF71}" type="pres">
      <dgm:prSet presAssocID="{BED9ECB6-6246-4CDE-94E1-12F1589AEA81}" presName="rootConnector" presStyleLbl="node4" presStyleIdx="0" presStyleCnt="0"/>
      <dgm:spPr/>
    </dgm:pt>
    <dgm:pt modelId="{6C6D470F-BAA6-431F-B908-D0A2619D9C3D}" type="pres">
      <dgm:prSet presAssocID="{BED9ECB6-6246-4CDE-94E1-12F1589AEA81}" presName="hierChild4" presStyleCnt="0"/>
      <dgm:spPr/>
    </dgm:pt>
    <dgm:pt modelId="{B58E018C-CA02-4278-8DA5-926D554CFB4E}" type="pres">
      <dgm:prSet presAssocID="{BED9ECB6-6246-4CDE-94E1-12F1589AEA81}" presName="hierChild5" presStyleCnt="0"/>
      <dgm:spPr/>
    </dgm:pt>
    <dgm:pt modelId="{50C61244-DDEC-41D2-8385-D8C04D931215}" type="pres">
      <dgm:prSet presAssocID="{0C81245C-FC74-460B-A8ED-063C8A6774FE}" presName="hierChild5" presStyleCnt="0"/>
      <dgm:spPr/>
    </dgm:pt>
    <dgm:pt modelId="{4FF00A14-CB1A-4C53-A71E-84A8EDE52520}" type="pres">
      <dgm:prSet presAssocID="{38F69C66-9274-4EA7-A332-5988143B4ED7}" presName="Name37" presStyleLbl="parChTrans1D3" presStyleIdx="5" presStyleCnt="6"/>
      <dgm:spPr/>
    </dgm:pt>
    <dgm:pt modelId="{52632367-E07D-4CAF-98A4-2D98556BC8EA}" type="pres">
      <dgm:prSet presAssocID="{FDAA2AD1-2AFB-45CB-9617-188CF2760778}" presName="hierRoot2" presStyleCnt="0">
        <dgm:presLayoutVars>
          <dgm:hierBranch val="init"/>
        </dgm:presLayoutVars>
      </dgm:prSet>
      <dgm:spPr/>
    </dgm:pt>
    <dgm:pt modelId="{85151113-DA9F-4F48-9117-0DF37F82580A}" type="pres">
      <dgm:prSet presAssocID="{FDAA2AD1-2AFB-45CB-9617-188CF2760778}" presName="rootComposite" presStyleCnt="0"/>
      <dgm:spPr/>
    </dgm:pt>
    <dgm:pt modelId="{207313FA-559B-48A6-A920-0CA9D2B8EB1A}" type="pres">
      <dgm:prSet presAssocID="{FDAA2AD1-2AFB-45CB-9617-188CF2760778}" presName="rootText" presStyleLbl="node1" presStyleIdx="7" presStyleCnt="8">
        <dgm:presLayoutVars>
          <dgm:chMax/>
          <dgm:chPref val="3"/>
        </dgm:presLayoutVars>
      </dgm:prSet>
      <dgm:spPr/>
    </dgm:pt>
    <dgm:pt modelId="{5B2051ED-659E-4646-826E-5C1C5681D7A4}" type="pres">
      <dgm:prSet presAssocID="{FDAA2AD1-2AFB-45CB-9617-188CF2760778}" presName="titleText2" presStyleLbl="fgAcc1" presStyleIdx="7" presStyleCnt="8">
        <dgm:presLayoutVars>
          <dgm:chMax val="0"/>
          <dgm:chPref val="0"/>
        </dgm:presLayoutVars>
      </dgm:prSet>
      <dgm:spPr/>
    </dgm:pt>
    <dgm:pt modelId="{153FC0C6-FB1B-4AFE-8B12-928721A84BBD}" type="pres">
      <dgm:prSet presAssocID="{FDAA2AD1-2AFB-45CB-9617-188CF2760778}" presName="rootConnector" presStyleLbl="node3" presStyleIdx="0" presStyleCnt="0"/>
      <dgm:spPr/>
    </dgm:pt>
    <dgm:pt modelId="{C48A7D21-DD1C-42F5-B9FE-9AF2E3018EB2}" type="pres">
      <dgm:prSet presAssocID="{FDAA2AD1-2AFB-45CB-9617-188CF2760778}" presName="hierChild4" presStyleCnt="0"/>
      <dgm:spPr/>
    </dgm:pt>
    <dgm:pt modelId="{78200955-6817-4648-8137-10927EA5E781}" type="pres">
      <dgm:prSet presAssocID="{FDAA2AD1-2AFB-45CB-9617-188CF2760778}" presName="hierChild5" presStyleCnt="0"/>
      <dgm:spPr/>
    </dgm:pt>
    <dgm:pt modelId="{B45256DF-0125-4123-A1F5-8FC053C269C9}" type="pres">
      <dgm:prSet presAssocID="{D8C624A6-043D-4986-A3FB-CE7D6EFC301F}" presName="hierChild7" presStyleCnt="0"/>
      <dgm:spPr/>
    </dgm:pt>
  </dgm:ptLst>
  <dgm:cxnLst>
    <dgm:cxn modelId="{CFBC630F-0B51-48B2-B7BF-C9E7C91DA3C8}" type="presOf" srcId="{67654075-6A8B-4960-92F0-9365676CB032}" destId="{61211F92-184C-4E4E-B885-F3E3F31A92E3}" srcOrd="0" destOrd="0" presId="urn:microsoft.com/office/officeart/2008/layout/NameandTitleOrganizationalChart"/>
    <dgm:cxn modelId="{9B841314-6B22-4603-A773-D8929CE1FB74}" type="presOf" srcId="{FFB4C1C2-07FE-4410-B49B-DA81B3FB214C}" destId="{BBBA5340-F880-4AC4-BE13-EE5FC6C2A9DA}" srcOrd="0" destOrd="0" presId="urn:microsoft.com/office/officeart/2008/layout/NameandTitleOrganizationalChart"/>
    <dgm:cxn modelId="{D186EC15-81F0-4945-9BC1-E9049CB0C268}" type="presOf" srcId="{BED9ECB6-6246-4CDE-94E1-12F1589AEA81}" destId="{E9E31BAC-9A85-497F-8D5D-25D8D111EDCD}" srcOrd="0" destOrd="0" presId="urn:microsoft.com/office/officeart/2008/layout/NameandTitleOrganizationalChart"/>
    <dgm:cxn modelId="{27149021-65A9-4998-82F2-8D7C5390DCE1}" type="presOf" srcId="{09F9F47A-609E-480D-B456-B071C12D34B6}" destId="{241110AD-37D3-41DF-A6CA-CB0910F34775}" srcOrd="0" destOrd="0" presId="urn:microsoft.com/office/officeart/2008/layout/NameandTitleOrganizationalChart"/>
    <dgm:cxn modelId="{904C7024-F323-43FC-BAA3-81F30B47813C}" srcId="{BA316EF8-C3CB-452A-823E-1D86D126CDB1}" destId="{09F9F47A-609E-480D-B456-B071C12D34B6}" srcOrd="1" destOrd="0" parTransId="{62DABB9D-D156-4CAA-897D-8F9377F0DD91}" sibTransId="{FCDC3885-2AA3-40DA-BC95-AE9E1C107715}"/>
    <dgm:cxn modelId="{A7B6AF27-647E-42ED-89D7-F3F5E152529E}" type="presOf" srcId="{87367028-9FC6-433D-A15A-F2D10A5B4587}" destId="{2AF84268-16FC-4A83-9251-47DA9D0A4ACC}" srcOrd="0" destOrd="0" presId="urn:microsoft.com/office/officeart/2008/layout/NameandTitleOrganizationalChart"/>
    <dgm:cxn modelId="{1DEEE427-0DB3-4074-9A03-52BA8AC8F224}" type="presOf" srcId="{62DABB9D-D156-4CAA-897D-8F9377F0DD91}" destId="{6B57519D-A851-4730-9570-EF66F40A4BAE}" srcOrd="0" destOrd="0" presId="urn:microsoft.com/office/officeart/2008/layout/NameandTitleOrganizationalChart"/>
    <dgm:cxn modelId="{F88E652E-22AE-4B6E-B1B1-818BE9CBE16F}" srcId="{BA316EF8-C3CB-452A-823E-1D86D126CDB1}" destId="{D05F28F6-FF4E-4A94-8368-2AED4ACEFA76}" srcOrd="2" destOrd="0" parTransId="{11FA49B5-189B-49AB-9AFC-A6E622DBC5F6}" sibTransId="{0C3738BC-2E69-46DD-B2DB-560598118B02}"/>
    <dgm:cxn modelId="{3641DD30-E52D-4839-A1A9-E07CAE5D8F3E}" type="presOf" srcId="{EA6F8DE7-0536-417B-A372-EC3F2EBD73D8}" destId="{AA360B70-136F-472E-A1C1-628CE50ED6FE}" srcOrd="0" destOrd="0" presId="urn:microsoft.com/office/officeart/2008/layout/NameandTitleOrganizationalChart"/>
    <dgm:cxn modelId="{8AAADB3C-D21F-43E8-98C6-7008B145CE54}" type="presOf" srcId="{D05F28F6-FF4E-4A94-8368-2AED4ACEFA76}" destId="{95E8F328-355C-4515-B320-46F3CB881B70}" srcOrd="1" destOrd="0" presId="urn:microsoft.com/office/officeart/2008/layout/NameandTitleOrganizationalChart"/>
    <dgm:cxn modelId="{B1B2B63E-6574-488D-9253-0A799A336CD2}" type="presOf" srcId="{FFB4C1C2-07FE-4410-B49B-DA81B3FB214C}" destId="{F53347F8-6197-42EA-A82F-69D0C0570788}" srcOrd="1" destOrd="0" presId="urn:microsoft.com/office/officeart/2008/layout/NameandTitleOrganizationalChart"/>
    <dgm:cxn modelId="{3CC5013F-3F83-4439-813E-25CB0FF2D294}" type="presOf" srcId="{6C668FB0-5E41-44F4-99E3-7C489E7A3B1A}" destId="{089D9BD6-3CD1-4D51-B82F-80479CBE36B2}" srcOrd="0" destOrd="0" presId="urn:microsoft.com/office/officeart/2008/layout/NameandTitleOrganizationalChart"/>
    <dgm:cxn modelId="{AB2F9C5C-C188-4497-860F-5490462595E2}" type="presOf" srcId="{0C81245C-FC74-460B-A8ED-063C8A6774FE}" destId="{DE3B5534-5D16-435E-B2D7-4D157E4F2AAD}" srcOrd="0" destOrd="0" presId="urn:microsoft.com/office/officeart/2008/layout/NameandTitleOrganizationalChart"/>
    <dgm:cxn modelId="{6C7B9D5C-6814-4ADA-9815-540B9115766D}" type="presOf" srcId="{BA316EF8-C3CB-452A-823E-1D86D126CDB1}" destId="{CA5E5492-EEDE-47C8-8127-61735EFC0267}" srcOrd="0" destOrd="0" presId="urn:microsoft.com/office/officeart/2008/layout/NameandTitleOrganizationalChart"/>
    <dgm:cxn modelId="{2E387460-2616-4FDC-BDB7-9493D6AF43F8}" type="presOf" srcId="{63423A8D-88C3-484F-9B81-50389D508DBD}" destId="{463879AA-93FC-49DA-A8C0-DA37C92A6B80}" srcOrd="0" destOrd="0" presId="urn:microsoft.com/office/officeart/2008/layout/NameandTitleOrganizationalChart"/>
    <dgm:cxn modelId="{DA8DFA61-F184-49D7-9F04-C8669C14C89C}" type="presOf" srcId="{BE089834-C9ED-4DE6-8520-A31E110827E7}" destId="{DA02F5BB-FC55-4811-8F37-76D7A39A8456}" srcOrd="1" destOrd="0" presId="urn:microsoft.com/office/officeart/2008/layout/NameandTitleOrganizationalChart"/>
    <dgm:cxn modelId="{C872A742-1D57-44A8-97F9-BE3D9229C59D}" type="presOf" srcId="{DA6B33BD-C6EC-4529-B982-511680BD7F01}" destId="{9CEB9CC9-836D-4D82-8240-A22084218D10}" srcOrd="0" destOrd="0" presId="urn:microsoft.com/office/officeart/2008/layout/NameandTitleOrganizationalChart"/>
    <dgm:cxn modelId="{F54A2745-0547-4D2D-908C-2B40A82F7F17}" type="presOf" srcId="{BA316EF8-C3CB-452A-823E-1D86D126CDB1}" destId="{D2194741-97AE-46FB-A3BD-0B386FC5BF2F}" srcOrd="1" destOrd="0" presId="urn:microsoft.com/office/officeart/2008/layout/NameandTitleOrganizationalChart"/>
    <dgm:cxn modelId="{6C3DCF45-2F76-4AD0-BDA8-04EAD7A79767}" srcId="{D8C624A6-043D-4986-A3FB-CE7D6EFC301F}" destId="{0C81245C-FC74-460B-A8ED-063C8A6774FE}" srcOrd="1" destOrd="0" parTransId="{31B30BC1-AC8A-4004-BD4D-88E0767EB6DB}" sibTransId="{478B44DF-38B8-46B9-A56A-60481CF1DCC1}"/>
    <dgm:cxn modelId="{57B44567-8AC0-40AE-893E-8AE86756B6B0}" type="presOf" srcId="{BED9ECB6-6246-4CDE-94E1-12F1589AEA81}" destId="{E26898B0-40E2-4FB4-8E1C-38330B48FF71}" srcOrd="1" destOrd="0" presId="urn:microsoft.com/office/officeart/2008/layout/NameandTitleOrganizationalChart"/>
    <dgm:cxn modelId="{1303E46D-D831-469A-9C97-52E6B8011C25}" type="presOf" srcId="{D8C624A6-043D-4986-A3FB-CE7D6EFC301F}" destId="{FA703C46-ED5E-4793-A580-E6F73A69CF18}" srcOrd="1" destOrd="0" presId="urn:microsoft.com/office/officeart/2008/layout/NameandTitleOrganizationalChart"/>
    <dgm:cxn modelId="{D441BE4E-1A2C-46F2-9945-9324E5B06FCD}" type="presOf" srcId="{32396B7F-DF7E-405A-8150-A5D5846857FF}" destId="{6C2CA8AE-988D-4F83-845C-0112C4B40609}" srcOrd="0" destOrd="0" presId="urn:microsoft.com/office/officeart/2008/layout/NameandTitleOrganizationalChart"/>
    <dgm:cxn modelId="{F81C104F-2E8A-436D-B235-D80CF4D2E7FF}" type="presOf" srcId="{7AC0E628-D3E4-4E39-AAFB-E6694D314A4C}" destId="{17618AD8-36FD-4902-AEE4-B23382D24B9E}" srcOrd="0" destOrd="0" presId="urn:microsoft.com/office/officeart/2008/layout/NameandTitleOrganizationalChart"/>
    <dgm:cxn modelId="{44AAAB72-3687-41A1-83F0-978146F49F02}" type="presOf" srcId="{BE089834-C9ED-4DE6-8520-A31E110827E7}" destId="{E1E43307-3740-4AAF-945E-FAA07C4E4D44}" srcOrd="0" destOrd="0" presId="urn:microsoft.com/office/officeart/2008/layout/NameandTitleOrganizationalChart"/>
    <dgm:cxn modelId="{3BDD1653-3D60-4479-82F9-A416EDD6C697}" type="presOf" srcId="{864ED226-E093-4370-ABFB-060BFB2BAB9D}" destId="{8DDCBE55-88FA-4261-A8BD-02AD483BF450}" srcOrd="0" destOrd="0" presId="urn:microsoft.com/office/officeart/2008/layout/NameandTitleOrganizationalChart"/>
    <dgm:cxn modelId="{5B69B875-71A1-4291-89A8-032403C81035}" srcId="{D8C624A6-043D-4986-A3FB-CE7D6EFC301F}" destId="{6C668FB0-5E41-44F4-99E3-7C489E7A3B1A}" srcOrd="0" destOrd="0" parTransId="{EA6F8DE7-0536-417B-A372-EC3F2EBD73D8}" sibTransId="{67654075-6A8B-4960-92F0-9365676CB032}"/>
    <dgm:cxn modelId="{13510776-7E37-4E75-9639-E7B0B9CEFD1F}" srcId="{BA316EF8-C3CB-452A-823E-1D86D126CDB1}" destId="{45A60AA8-2215-499F-9B68-812144A0C625}" srcOrd="0" destOrd="0" parTransId="{F3068631-118E-4BA3-8993-9BDB616B25AE}" sibTransId="{C0B94823-F2DC-4BCE-AFE1-D687E2D4635B}"/>
    <dgm:cxn modelId="{6A5F427C-2E33-4835-8AE5-F184590E6853}" type="presOf" srcId="{FDAA2AD1-2AFB-45CB-9617-188CF2760778}" destId="{207313FA-559B-48A6-A920-0CA9D2B8EB1A}" srcOrd="0" destOrd="0" presId="urn:microsoft.com/office/officeart/2008/layout/NameandTitleOrganizationalChart"/>
    <dgm:cxn modelId="{87C35A7D-4A40-4528-9774-5799171512D0}" type="presOf" srcId="{F3068631-118E-4BA3-8993-9BDB616B25AE}" destId="{58EACBF8-812D-45D8-9885-4C981D25BE89}" srcOrd="0" destOrd="0" presId="urn:microsoft.com/office/officeart/2008/layout/NameandTitleOrganizationalChart"/>
    <dgm:cxn modelId="{15C66D7E-072A-447E-8710-E440AA9C4A26}" type="presOf" srcId="{0C81245C-FC74-460B-A8ED-063C8A6774FE}" destId="{1EC4AAC5-27F8-43A9-AD5C-C2EE39E1BF84}" srcOrd="1" destOrd="0" presId="urn:microsoft.com/office/officeart/2008/layout/NameandTitleOrganizationalChart"/>
    <dgm:cxn modelId="{55D7B382-8D92-4963-96F7-55906AFADC08}" srcId="{BE089834-C9ED-4DE6-8520-A31E110827E7}" destId="{BA316EF8-C3CB-452A-823E-1D86D126CDB1}" srcOrd="0" destOrd="0" parTransId="{A9408247-65AA-4146-B330-B5DFE396A736}" sibTransId="{32396B7F-DF7E-405A-8150-A5D5846857FF}"/>
    <dgm:cxn modelId="{147AB183-164E-454F-A4E8-F0CC3B479C3E}" type="presOf" srcId="{31B30BC1-AC8A-4004-BD4D-88E0767EB6DB}" destId="{0CE3E274-8C92-4D81-8E0B-9DC8C4E51479}" srcOrd="0" destOrd="0" presId="urn:microsoft.com/office/officeart/2008/layout/NameandTitleOrganizationalChart"/>
    <dgm:cxn modelId="{D26AE784-B743-458B-A1A4-3AC9BFC9BA1C}" type="presOf" srcId="{45A60AA8-2215-499F-9B68-812144A0C625}" destId="{06257CCD-8A24-4621-8468-868CAE0AEFAC}" srcOrd="1" destOrd="0" presId="urn:microsoft.com/office/officeart/2008/layout/NameandTitleOrganizationalChart"/>
    <dgm:cxn modelId="{24786785-E956-4054-B704-4A4B9CEE4164}" type="presOf" srcId="{D8C624A6-043D-4986-A3FB-CE7D6EFC301F}" destId="{3A9CEE0E-2EF8-4402-A663-CDA7BA8F2042}" srcOrd="0" destOrd="0" presId="urn:microsoft.com/office/officeart/2008/layout/NameandTitleOrganizationalChart"/>
    <dgm:cxn modelId="{41DE9F8A-B0BC-4F04-9DAA-0933DDB61802}" type="presOf" srcId="{D05F28F6-FF4E-4A94-8368-2AED4ACEFA76}" destId="{8C29E26D-8FCE-455D-BC9A-0405764BD933}" srcOrd="0" destOrd="0" presId="urn:microsoft.com/office/officeart/2008/layout/NameandTitleOrganizationalChart"/>
    <dgm:cxn modelId="{BA908A8F-D0F1-42C4-8BB9-8683A29DBB34}" type="presOf" srcId="{12BB0415-9405-4AE8-8C49-96FE16334112}" destId="{75CE1409-E07C-4934-8673-DA5639340EFE}" srcOrd="0" destOrd="0" presId="urn:microsoft.com/office/officeart/2008/layout/NameandTitleOrganizationalChart"/>
    <dgm:cxn modelId="{3079C096-FC90-479D-8560-FCA4CFC48916}" type="presOf" srcId="{09F9F47A-609E-480D-B456-B071C12D34B6}" destId="{C745C6F2-8620-4DE2-B055-78E607804612}" srcOrd="1" destOrd="0" presId="urn:microsoft.com/office/officeart/2008/layout/NameandTitleOrganizationalChart"/>
    <dgm:cxn modelId="{ED7D1999-7E94-4DF6-AFC5-18EC2B192840}" type="presOf" srcId="{11FA49B5-189B-49AB-9AFC-A6E622DBC5F6}" destId="{C8DE1CD2-D142-49F4-9C2B-BD7A5B1DC21E}" srcOrd="0" destOrd="0" presId="urn:microsoft.com/office/officeart/2008/layout/NameandTitleOrganizationalChart"/>
    <dgm:cxn modelId="{F4C8FB99-5035-48EC-8D33-39119CD06D8E}" type="presOf" srcId="{FCDC3885-2AA3-40DA-BC95-AE9E1C107715}" destId="{C8D07FD7-4D5D-4166-9482-C5435AE1E84D}" srcOrd="0" destOrd="0" presId="urn:microsoft.com/office/officeart/2008/layout/NameandTitleOrganizationalChart"/>
    <dgm:cxn modelId="{318F05A3-1F72-4A9F-8F77-50CF639B03EA}" type="presOf" srcId="{C0B94823-F2DC-4BCE-AFE1-D687E2D4635B}" destId="{DD757985-69F0-4B5B-8060-9E18A73797EB}" srcOrd="0" destOrd="0" presId="urn:microsoft.com/office/officeart/2008/layout/NameandTitleOrganizationalChart"/>
    <dgm:cxn modelId="{DB65F2A9-AF56-4F2A-B384-171481046C33}" type="presOf" srcId="{DD1DC574-2D69-4839-B21A-0883D8C499CD}" destId="{A2FC5F70-4612-4081-BABF-8F73671BDE38}" srcOrd="0" destOrd="0" presId="urn:microsoft.com/office/officeart/2008/layout/NameandTitleOrganizationalChart"/>
    <dgm:cxn modelId="{1804DDAC-F4D6-41D7-AF83-A3512C4BE56A}" type="presOf" srcId="{2756C8C5-2927-405A-949F-0F46E1B226C4}" destId="{F6EA86B4-AD55-405B-B0A2-2BAE5F4C4E92}" srcOrd="0" destOrd="0" presId="urn:microsoft.com/office/officeart/2008/layout/NameandTitleOrganizationalChart"/>
    <dgm:cxn modelId="{9933FEAE-8BEE-4BAA-AC00-F8CA4D37D2F1}" srcId="{BE089834-C9ED-4DE6-8520-A31E110827E7}" destId="{D8C624A6-043D-4986-A3FB-CE7D6EFC301F}" srcOrd="1" destOrd="0" parTransId="{DA6B33BD-C6EC-4529-B982-511680BD7F01}" sibTransId="{12BB0415-9405-4AE8-8C49-96FE16334112}"/>
    <dgm:cxn modelId="{D6F2A5B3-062B-4FFD-8D9C-9D554BD6270B}" srcId="{DD1DC574-2D69-4839-B21A-0883D8C499CD}" destId="{BE089834-C9ED-4DE6-8520-A31E110827E7}" srcOrd="0" destOrd="0" parTransId="{2234A307-13E3-4FC9-BE10-2AEC8952C179}" sibTransId="{7AC0E628-D3E4-4E39-AAFB-E6694D314A4C}"/>
    <dgm:cxn modelId="{8919DFBE-4BC5-4CBB-B7B4-F9755A0B87AC}" type="presOf" srcId="{6C668FB0-5E41-44F4-99E3-7C489E7A3B1A}" destId="{F8BD9266-8960-4F6D-82C6-46B325F5347F}" srcOrd="1" destOrd="0" presId="urn:microsoft.com/office/officeart/2008/layout/NameandTitleOrganizationalChart"/>
    <dgm:cxn modelId="{EBA78CC3-06AB-463A-BEB8-9A9243A0C2FA}" type="presOf" srcId="{A9408247-65AA-4146-B330-B5DFE396A736}" destId="{819D9985-01F7-4416-8A48-15D6528A0CC2}" srcOrd="0" destOrd="0" presId="urn:microsoft.com/office/officeart/2008/layout/NameandTitleOrganizationalChart"/>
    <dgm:cxn modelId="{1E1CB1C4-340F-4092-BF7E-928D5D3C88FE}" type="presOf" srcId="{EC61162B-55E7-4579-B495-763EEB8ECC1E}" destId="{5B2051ED-659E-4646-826E-5C1C5681D7A4}" srcOrd="0" destOrd="0" presId="urn:microsoft.com/office/officeart/2008/layout/NameandTitleOrganizationalChart"/>
    <dgm:cxn modelId="{6B2532C7-A4FA-4962-9D20-D1FD7E00CD3C}" type="presOf" srcId="{45A60AA8-2215-499F-9B68-812144A0C625}" destId="{B5446208-1C92-4F14-A9CE-5E9B12940445}" srcOrd="0" destOrd="0" presId="urn:microsoft.com/office/officeart/2008/layout/NameandTitleOrganizationalChart"/>
    <dgm:cxn modelId="{79B96CCA-BAC0-4F14-8E68-FB5540FD355A}" srcId="{0C81245C-FC74-460B-A8ED-063C8A6774FE}" destId="{BED9ECB6-6246-4CDE-94E1-12F1589AEA81}" srcOrd="1" destOrd="0" parTransId="{63423A8D-88C3-484F-9B81-50389D508DBD}" sibTransId="{2756C8C5-2927-405A-949F-0F46E1B226C4}"/>
    <dgm:cxn modelId="{E83B5AE5-E410-4CE1-9B75-A8BF8A91DBE7}" type="presOf" srcId="{38F69C66-9274-4EA7-A332-5988143B4ED7}" destId="{4FF00A14-CB1A-4C53-A71E-84A8EDE52520}" srcOrd="0" destOrd="0" presId="urn:microsoft.com/office/officeart/2008/layout/NameandTitleOrganizationalChart"/>
    <dgm:cxn modelId="{E5BFFDEB-A173-4B3B-8816-03E45C68EE39}" type="presOf" srcId="{478B44DF-38B8-46B9-A56A-60481CF1DCC1}" destId="{AB372FCB-63AF-443A-AB9C-C85BF6D57B74}" srcOrd="0" destOrd="0" presId="urn:microsoft.com/office/officeart/2008/layout/NameandTitleOrganizationalChart"/>
    <dgm:cxn modelId="{10D87EEF-110E-4F7C-98BE-FE626757AA7F}" type="presOf" srcId="{0C3738BC-2E69-46DD-B2DB-560598118B02}" destId="{3C09D0FC-7308-4F2A-9FF0-F602B81D121D}" srcOrd="0" destOrd="0" presId="urn:microsoft.com/office/officeart/2008/layout/NameandTitleOrganizationalChart"/>
    <dgm:cxn modelId="{A0855CF3-FA1B-449D-94D7-B6E1998B7DE0}" type="presOf" srcId="{FDAA2AD1-2AFB-45CB-9617-188CF2760778}" destId="{153FC0C6-FB1B-4AFE-8B12-928721A84BBD}" srcOrd="1" destOrd="0" presId="urn:microsoft.com/office/officeart/2008/layout/NameandTitleOrganizationalChart"/>
    <dgm:cxn modelId="{FB0F83F6-03C1-4491-ADFF-B15B41B6288E}" srcId="{0C81245C-FC74-460B-A8ED-063C8A6774FE}" destId="{FFB4C1C2-07FE-4410-B49B-DA81B3FB214C}" srcOrd="0" destOrd="0" parTransId="{87367028-9FC6-433D-A15A-F2D10A5B4587}" sibTransId="{864ED226-E093-4370-ABFB-060BFB2BAB9D}"/>
    <dgm:cxn modelId="{BFFD16FB-C54F-437D-80EB-3A02740F4A0B}" srcId="{D8C624A6-043D-4986-A3FB-CE7D6EFC301F}" destId="{FDAA2AD1-2AFB-45CB-9617-188CF2760778}" srcOrd="2" destOrd="0" parTransId="{38F69C66-9274-4EA7-A332-5988143B4ED7}" sibTransId="{EC61162B-55E7-4579-B495-763EEB8ECC1E}"/>
    <dgm:cxn modelId="{27891781-4353-4FE5-AF5F-B639D87C5E5D}" type="presParOf" srcId="{A2FC5F70-4612-4081-BABF-8F73671BDE38}" destId="{FA854557-33AE-48C2-9631-7A369C89A8BD}" srcOrd="0" destOrd="0" presId="urn:microsoft.com/office/officeart/2008/layout/NameandTitleOrganizationalChart"/>
    <dgm:cxn modelId="{FD0083EE-37B7-42BA-9BCA-81CC4CC29C58}" type="presParOf" srcId="{FA854557-33AE-48C2-9631-7A369C89A8BD}" destId="{AD340303-CA6A-4AD0-8A26-B57934919A3E}" srcOrd="0" destOrd="0" presId="urn:microsoft.com/office/officeart/2008/layout/NameandTitleOrganizationalChart"/>
    <dgm:cxn modelId="{DBC698E9-F1AD-454A-9219-DD2895BE6238}" type="presParOf" srcId="{AD340303-CA6A-4AD0-8A26-B57934919A3E}" destId="{E1E43307-3740-4AAF-945E-FAA07C4E4D44}" srcOrd="0" destOrd="0" presId="urn:microsoft.com/office/officeart/2008/layout/NameandTitleOrganizationalChart"/>
    <dgm:cxn modelId="{62751BED-0E16-4215-A925-C079BA442B39}" type="presParOf" srcId="{AD340303-CA6A-4AD0-8A26-B57934919A3E}" destId="{17618AD8-36FD-4902-AEE4-B23382D24B9E}" srcOrd="1" destOrd="0" presId="urn:microsoft.com/office/officeart/2008/layout/NameandTitleOrganizationalChart"/>
    <dgm:cxn modelId="{C9955A12-EA9C-4F6A-B85F-E09D8674CA59}" type="presParOf" srcId="{AD340303-CA6A-4AD0-8A26-B57934919A3E}" destId="{DA02F5BB-FC55-4811-8F37-76D7A39A8456}" srcOrd="2" destOrd="0" presId="urn:microsoft.com/office/officeart/2008/layout/NameandTitleOrganizationalChart"/>
    <dgm:cxn modelId="{165F6722-4503-4A11-BD7F-68CAC0F062DD}" type="presParOf" srcId="{FA854557-33AE-48C2-9631-7A369C89A8BD}" destId="{E11E2FEA-A73D-4A95-ADFA-8DC2D613D02E}" srcOrd="1" destOrd="0" presId="urn:microsoft.com/office/officeart/2008/layout/NameandTitleOrganizationalChart"/>
    <dgm:cxn modelId="{DD8E7C6B-BDEE-4AAB-983C-4E0CC7F80070}" type="presParOf" srcId="{FA854557-33AE-48C2-9631-7A369C89A8BD}" destId="{68DC6FE0-CD41-49F2-B491-6B967FE95A78}" srcOrd="2" destOrd="0" presId="urn:microsoft.com/office/officeart/2008/layout/NameandTitleOrganizationalChart"/>
    <dgm:cxn modelId="{394D11D2-E751-42B4-9C80-C5AE7C9C68A5}" type="presParOf" srcId="{68DC6FE0-CD41-49F2-B491-6B967FE95A78}" destId="{819D9985-01F7-4416-8A48-15D6528A0CC2}" srcOrd="0" destOrd="0" presId="urn:microsoft.com/office/officeart/2008/layout/NameandTitleOrganizationalChart"/>
    <dgm:cxn modelId="{D2D85FBD-5EE2-43E2-9D81-D592936F478F}" type="presParOf" srcId="{68DC6FE0-CD41-49F2-B491-6B967FE95A78}" destId="{93D7F189-A643-4E35-9578-90F0AA8541AD}" srcOrd="1" destOrd="0" presId="urn:microsoft.com/office/officeart/2008/layout/NameandTitleOrganizationalChart"/>
    <dgm:cxn modelId="{53ABE296-DCAB-4C5D-A352-4B0B6E01415B}" type="presParOf" srcId="{93D7F189-A643-4E35-9578-90F0AA8541AD}" destId="{B8DA01BE-3684-43DB-A5D1-87BC921D987D}" srcOrd="0" destOrd="0" presId="urn:microsoft.com/office/officeart/2008/layout/NameandTitleOrganizationalChart"/>
    <dgm:cxn modelId="{F75DF501-8559-4724-B217-6651A4E9D497}" type="presParOf" srcId="{B8DA01BE-3684-43DB-A5D1-87BC921D987D}" destId="{CA5E5492-EEDE-47C8-8127-61735EFC0267}" srcOrd="0" destOrd="0" presId="urn:microsoft.com/office/officeart/2008/layout/NameandTitleOrganizationalChart"/>
    <dgm:cxn modelId="{0170899C-F283-4C2D-A577-4707782C81D9}" type="presParOf" srcId="{B8DA01BE-3684-43DB-A5D1-87BC921D987D}" destId="{6C2CA8AE-988D-4F83-845C-0112C4B40609}" srcOrd="1" destOrd="0" presId="urn:microsoft.com/office/officeart/2008/layout/NameandTitleOrganizationalChart"/>
    <dgm:cxn modelId="{02165418-6F96-4DC4-88D6-DC367C02E050}" type="presParOf" srcId="{B8DA01BE-3684-43DB-A5D1-87BC921D987D}" destId="{D2194741-97AE-46FB-A3BD-0B386FC5BF2F}" srcOrd="2" destOrd="0" presId="urn:microsoft.com/office/officeart/2008/layout/NameandTitleOrganizationalChart"/>
    <dgm:cxn modelId="{302DA770-E550-4E63-A560-651BCD245744}" type="presParOf" srcId="{93D7F189-A643-4E35-9578-90F0AA8541AD}" destId="{B4DE2379-C788-4D0A-BB29-51A8A53D61A0}" srcOrd="1" destOrd="0" presId="urn:microsoft.com/office/officeart/2008/layout/NameandTitleOrganizationalChart"/>
    <dgm:cxn modelId="{853329BC-40D9-4762-9734-6CCDB97C92E6}" type="presParOf" srcId="{B4DE2379-C788-4D0A-BB29-51A8A53D61A0}" destId="{58EACBF8-812D-45D8-9885-4C981D25BE89}" srcOrd="0" destOrd="0" presId="urn:microsoft.com/office/officeart/2008/layout/NameandTitleOrganizationalChart"/>
    <dgm:cxn modelId="{43181239-5AF8-4132-95CC-047E4B4DF5A0}" type="presParOf" srcId="{B4DE2379-C788-4D0A-BB29-51A8A53D61A0}" destId="{B0EF29CA-8277-47A9-87FF-09605ADC97BF}" srcOrd="1" destOrd="0" presId="urn:microsoft.com/office/officeart/2008/layout/NameandTitleOrganizationalChart"/>
    <dgm:cxn modelId="{ED544C2F-3A6F-410E-BC74-781AD272DC2B}" type="presParOf" srcId="{B0EF29CA-8277-47A9-87FF-09605ADC97BF}" destId="{0E63232A-1302-4F19-857F-81BC49FF0D9F}" srcOrd="0" destOrd="0" presId="urn:microsoft.com/office/officeart/2008/layout/NameandTitleOrganizationalChart"/>
    <dgm:cxn modelId="{654840BB-1B0A-4A62-BF36-2FC66A667303}" type="presParOf" srcId="{0E63232A-1302-4F19-857F-81BC49FF0D9F}" destId="{B5446208-1C92-4F14-A9CE-5E9B12940445}" srcOrd="0" destOrd="0" presId="urn:microsoft.com/office/officeart/2008/layout/NameandTitleOrganizationalChart"/>
    <dgm:cxn modelId="{1680DFB9-2D53-4E1F-A0DE-A0CF73332902}" type="presParOf" srcId="{0E63232A-1302-4F19-857F-81BC49FF0D9F}" destId="{DD757985-69F0-4B5B-8060-9E18A73797EB}" srcOrd="1" destOrd="0" presId="urn:microsoft.com/office/officeart/2008/layout/NameandTitleOrganizationalChart"/>
    <dgm:cxn modelId="{EE9B65FE-1B5F-4412-AD34-07B1F95CAB88}" type="presParOf" srcId="{0E63232A-1302-4F19-857F-81BC49FF0D9F}" destId="{06257CCD-8A24-4621-8468-868CAE0AEFAC}" srcOrd="2" destOrd="0" presId="urn:microsoft.com/office/officeart/2008/layout/NameandTitleOrganizationalChart"/>
    <dgm:cxn modelId="{229DFF3D-4146-44E5-BEE6-AB1E18997D0D}" type="presParOf" srcId="{B0EF29CA-8277-47A9-87FF-09605ADC97BF}" destId="{C825611B-95DF-45BC-9AF1-6EA33C786F72}" srcOrd="1" destOrd="0" presId="urn:microsoft.com/office/officeart/2008/layout/NameandTitleOrganizationalChart"/>
    <dgm:cxn modelId="{E6F83645-4980-490D-AFBC-F5D47D792B4C}" type="presParOf" srcId="{B0EF29CA-8277-47A9-87FF-09605ADC97BF}" destId="{45DD88BD-8E41-4566-B45B-D7C6E57228D8}" srcOrd="2" destOrd="0" presId="urn:microsoft.com/office/officeart/2008/layout/NameandTitleOrganizationalChart"/>
    <dgm:cxn modelId="{8CCBA5BA-28A0-4B47-B845-29BFF69E6816}" type="presParOf" srcId="{B4DE2379-C788-4D0A-BB29-51A8A53D61A0}" destId="{6B57519D-A851-4730-9570-EF66F40A4BAE}" srcOrd="2" destOrd="0" presId="urn:microsoft.com/office/officeart/2008/layout/NameandTitleOrganizationalChart"/>
    <dgm:cxn modelId="{D9305F01-5853-40EA-9DDB-88DC7B9C3F9E}" type="presParOf" srcId="{B4DE2379-C788-4D0A-BB29-51A8A53D61A0}" destId="{59F40CDB-73FD-4D6B-B652-AE1E55A93C45}" srcOrd="3" destOrd="0" presId="urn:microsoft.com/office/officeart/2008/layout/NameandTitleOrganizationalChart"/>
    <dgm:cxn modelId="{0D51D3F0-5E22-419F-B79F-0C37DBB55A6B}" type="presParOf" srcId="{59F40CDB-73FD-4D6B-B652-AE1E55A93C45}" destId="{96DB37D6-FBD2-4263-BD54-69E1BA4535E9}" srcOrd="0" destOrd="0" presId="urn:microsoft.com/office/officeart/2008/layout/NameandTitleOrganizationalChart"/>
    <dgm:cxn modelId="{56F00F74-DFBC-42BB-AF2A-E5426D05C7C9}" type="presParOf" srcId="{96DB37D6-FBD2-4263-BD54-69E1BA4535E9}" destId="{241110AD-37D3-41DF-A6CA-CB0910F34775}" srcOrd="0" destOrd="0" presId="urn:microsoft.com/office/officeart/2008/layout/NameandTitleOrganizationalChart"/>
    <dgm:cxn modelId="{19226E42-87F6-4F90-8E3C-9193C603A9B8}" type="presParOf" srcId="{96DB37D6-FBD2-4263-BD54-69E1BA4535E9}" destId="{C8D07FD7-4D5D-4166-9482-C5435AE1E84D}" srcOrd="1" destOrd="0" presId="urn:microsoft.com/office/officeart/2008/layout/NameandTitleOrganizationalChart"/>
    <dgm:cxn modelId="{89CC698A-DE58-492E-8CC6-70A74A963A7F}" type="presParOf" srcId="{96DB37D6-FBD2-4263-BD54-69E1BA4535E9}" destId="{C745C6F2-8620-4DE2-B055-78E607804612}" srcOrd="2" destOrd="0" presId="urn:microsoft.com/office/officeart/2008/layout/NameandTitleOrganizationalChart"/>
    <dgm:cxn modelId="{77EDF682-3B52-462C-93BF-6C62A5B390B5}" type="presParOf" srcId="{59F40CDB-73FD-4D6B-B652-AE1E55A93C45}" destId="{BC3044DA-2042-4D32-A8B8-5A23EE9E778F}" srcOrd="1" destOrd="0" presId="urn:microsoft.com/office/officeart/2008/layout/NameandTitleOrganizationalChart"/>
    <dgm:cxn modelId="{B93E916D-8756-4B2C-8BD2-CB049EB7B811}" type="presParOf" srcId="{59F40CDB-73FD-4D6B-B652-AE1E55A93C45}" destId="{255C3228-DA28-4730-9FEF-88FF56A49A0D}" srcOrd="2" destOrd="0" presId="urn:microsoft.com/office/officeart/2008/layout/NameandTitleOrganizationalChart"/>
    <dgm:cxn modelId="{27661662-5E7C-459E-8639-D8F1716828DA}" type="presParOf" srcId="{B4DE2379-C788-4D0A-BB29-51A8A53D61A0}" destId="{C8DE1CD2-D142-49F4-9C2B-BD7A5B1DC21E}" srcOrd="4" destOrd="0" presId="urn:microsoft.com/office/officeart/2008/layout/NameandTitleOrganizationalChart"/>
    <dgm:cxn modelId="{A4698047-469A-43F2-8BE1-2787AC27E8EC}" type="presParOf" srcId="{B4DE2379-C788-4D0A-BB29-51A8A53D61A0}" destId="{38658475-02FF-4128-90D3-B069A8673498}" srcOrd="5" destOrd="0" presId="urn:microsoft.com/office/officeart/2008/layout/NameandTitleOrganizationalChart"/>
    <dgm:cxn modelId="{9CE7E4F4-8A99-4680-B2FD-613B1B2CBE65}" type="presParOf" srcId="{38658475-02FF-4128-90D3-B069A8673498}" destId="{2794C12B-F53D-40F5-B924-B637C6CCB712}" srcOrd="0" destOrd="0" presId="urn:microsoft.com/office/officeart/2008/layout/NameandTitleOrganizationalChart"/>
    <dgm:cxn modelId="{239DB484-2130-4A22-8006-94682E26B44B}" type="presParOf" srcId="{2794C12B-F53D-40F5-B924-B637C6CCB712}" destId="{8C29E26D-8FCE-455D-BC9A-0405764BD933}" srcOrd="0" destOrd="0" presId="urn:microsoft.com/office/officeart/2008/layout/NameandTitleOrganizationalChart"/>
    <dgm:cxn modelId="{BE99F00C-65E2-4B8E-910C-982625E7C79A}" type="presParOf" srcId="{2794C12B-F53D-40F5-B924-B637C6CCB712}" destId="{3C09D0FC-7308-4F2A-9FF0-F602B81D121D}" srcOrd="1" destOrd="0" presId="urn:microsoft.com/office/officeart/2008/layout/NameandTitleOrganizationalChart"/>
    <dgm:cxn modelId="{30B00D8E-64CA-4346-837D-47AAF2CDCF4C}" type="presParOf" srcId="{2794C12B-F53D-40F5-B924-B637C6CCB712}" destId="{95E8F328-355C-4515-B320-46F3CB881B70}" srcOrd="2" destOrd="0" presId="urn:microsoft.com/office/officeart/2008/layout/NameandTitleOrganizationalChart"/>
    <dgm:cxn modelId="{0111D808-B4AE-4726-9868-FA43E3C52716}" type="presParOf" srcId="{38658475-02FF-4128-90D3-B069A8673498}" destId="{83D59DDC-9461-4513-9C7B-026AF4984FDB}" srcOrd="1" destOrd="0" presId="urn:microsoft.com/office/officeart/2008/layout/NameandTitleOrganizationalChart"/>
    <dgm:cxn modelId="{DF7A3435-EA4D-4046-B999-88EBF664855F}" type="presParOf" srcId="{38658475-02FF-4128-90D3-B069A8673498}" destId="{3A7CE975-1F32-43CA-A32B-8EEBFE4EED60}" srcOrd="2" destOrd="0" presId="urn:microsoft.com/office/officeart/2008/layout/NameandTitleOrganizationalChart"/>
    <dgm:cxn modelId="{3EBF99ED-DF45-49B0-B62C-85B492158A41}" type="presParOf" srcId="{93D7F189-A643-4E35-9578-90F0AA8541AD}" destId="{B8157DD8-8082-4152-AF1C-A98AA52B04E9}" srcOrd="2" destOrd="0" presId="urn:microsoft.com/office/officeart/2008/layout/NameandTitleOrganizationalChart"/>
    <dgm:cxn modelId="{5EFCBB91-0419-4604-A1D4-BA322D5C353F}" type="presParOf" srcId="{68DC6FE0-CD41-49F2-B491-6B967FE95A78}" destId="{9CEB9CC9-836D-4D82-8240-A22084218D10}" srcOrd="2" destOrd="0" presId="urn:microsoft.com/office/officeart/2008/layout/NameandTitleOrganizationalChart"/>
    <dgm:cxn modelId="{6920BC12-8049-4A6D-8603-30D478A8A49B}" type="presParOf" srcId="{68DC6FE0-CD41-49F2-B491-6B967FE95A78}" destId="{A94E7529-9930-4F89-BA8C-9AF8D642639C}" srcOrd="3" destOrd="0" presId="urn:microsoft.com/office/officeart/2008/layout/NameandTitleOrganizationalChart"/>
    <dgm:cxn modelId="{7BFA170A-0D17-4A3F-A407-8C36831D341D}" type="presParOf" srcId="{A94E7529-9930-4F89-BA8C-9AF8D642639C}" destId="{9DF9F80F-1A25-43D2-A5E2-DE9CFDA85925}" srcOrd="0" destOrd="0" presId="urn:microsoft.com/office/officeart/2008/layout/NameandTitleOrganizationalChart"/>
    <dgm:cxn modelId="{31C96E6B-3CB0-45A5-9E11-13DAFEE5C43A}" type="presParOf" srcId="{9DF9F80F-1A25-43D2-A5E2-DE9CFDA85925}" destId="{3A9CEE0E-2EF8-4402-A663-CDA7BA8F2042}" srcOrd="0" destOrd="0" presId="urn:microsoft.com/office/officeart/2008/layout/NameandTitleOrganizationalChart"/>
    <dgm:cxn modelId="{FF2845A7-DB52-46E5-A35E-96A1372C7DA1}" type="presParOf" srcId="{9DF9F80F-1A25-43D2-A5E2-DE9CFDA85925}" destId="{75CE1409-E07C-4934-8673-DA5639340EFE}" srcOrd="1" destOrd="0" presId="urn:microsoft.com/office/officeart/2008/layout/NameandTitleOrganizationalChart"/>
    <dgm:cxn modelId="{59019E67-11FE-48D0-AB79-D7B74A800238}" type="presParOf" srcId="{9DF9F80F-1A25-43D2-A5E2-DE9CFDA85925}" destId="{FA703C46-ED5E-4793-A580-E6F73A69CF18}" srcOrd="2" destOrd="0" presId="urn:microsoft.com/office/officeart/2008/layout/NameandTitleOrganizationalChart"/>
    <dgm:cxn modelId="{564C6B8E-B16E-47C8-9626-C57779E9554D}" type="presParOf" srcId="{A94E7529-9930-4F89-BA8C-9AF8D642639C}" destId="{0413384C-5C14-4821-8F75-4B487CA45FC5}" srcOrd="1" destOrd="0" presId="urn:microsoft.com/office/officeart/2008/layout/NameandTitleOrganizationalChart"/>
    <dgm:cxn modelId="{39F1721F-F437-456F-9E29-39FBD07DDF78}" type="presParOf" srcId="{0413384C-5C14-4821-8F75-4B487CA45FC5}" destId="{AA360B70-136F-472E-A1C1-628CE50ED6FE}" srcOrd="0" destOrd="0" presId="urn:microsoft.com/office/officeart/2008/layout/NameandTitleOrganizationalChart"/>
    <dgm:cxn modelId="{691BFB2D-5921-4F4E-A557-719CD4F9F400}" type="presParOf" srcId="{0413384C-5C14-4821-8F75-4B487CA45FC5}" destId="{59780BCD-4330-476D-AA54-612A4B0AC1E9}" srcOrd="1" destOrd="0" presId="urn:microsoft.com/office/officeart/2008/layout/NameandTitleOrganizationalChart"/>
    <dgm:cxn modelId="{5A2C7635-6BB3-4962-A38C-F1C0A78FAA87}" type="presParOf" srcId="{59780BCD-4330-476D-AA54-612A4B0AC1E9}" destId="{1F7BFB0E-D08B-479E-ADC3-C46ACC0784C2}" srcOrd="0" destOrd="0" presId="urn:microsoft.com/office/officeart/2008/layout/NameandTitleOrganizationalChart"/>
    <dgm:cxn modelId="{91E24760-E230-45FE-A2DA-AF71D63D249F}" type="presParOf" srcId="{1F7BFB0E-D08B-479E-ADC3-C46ACC0784C2}" destId="{089D9BD6-3CD1-4D51-B82F-80479CBE36B2}" srcOrd="0" destOrd="0" presId="urn:microsoft.com/office/officeart/2008/layout/NameandTitleOrganizationalChart"/>
    <dgm:cxn modelId="{E72BD584-6616-4092-B2CC-04F66E355748}" type="presParOf" srcId="{1F7BFB0E-D08B-479E-ADC3-C46ACC0784C2}" destId="{61211F92-184C-4E4E-B885-F3E3F31A92E3}" srcOrd="1" destOrd="0" presId="urn:microsoft.com/office/officeart/2008/layout/NameandTitleOrganizationalChart"/>
    <dgm:cxn modelId="{A17CF179-2504-4382-9CBD-711FD4C2AE71}" type="presParOf" srcId="{1F7BFB0E-D08B-479E-ADC3-C46ACC0784C2}" destId="{F8BD9266-8960-4F6D-82C6-46B325F5347F}" srcOrd="2" destOrd="0" presId="urn:microsoft.com/office/officeart/2008/layout/NameandTitleOrganizationalChart"/>
    <dgm:cxn modelId="{49696543-7D79-4E0E-AEAE-7E4B53F695C0}" type="presParOf" srcId="{59780BCD-4330-476D-AA54-612A4B0AC1E9}" destId="{46E11DF5-0488-431F-80DD-739353C72A0A}" srcOrd="1" destOrd="0" presId="urn:microsoft.com/office/officeart/2008/layout/NameandTitleOrganizationalChart"/>
    <dgm:cxn modelId="{D805DC06-3238-4722-8035-8E01129ECE2B}" type="presParOf" srcId="{59780BCD-4330-476D-AA54-612A4B0AC1E9}" destId="{A4C747D3-E962-41AD-9E37-867BAA7397BB}" srcOrd="2" destOrd="0" presId="urn:microsoft.com/office/officeart/2008/layout/NameandTitleOrganizationalChart"/>
    <dgm:cxn modelId="{531622C7-39AB-43C1-82A9-C14C0EA31DFD}" type="presParOf" srcId="{0413384C-5C14-4821-8F75-4B487CA45FC5}" destId="{0CE3E274-8C92-4D81-8E0B-9DC8C4E51479}" srcOrd="2" destOrd="0" presId="urn:microsoft.com/office/officeart/2008/layout/NameandTitleOrganizationalChart"/>
    <dgm:cxn modelId="{02C480FE-3A1E-469C-BB90-C331E75AE332}" type="presParOf" srcId="{0413384C-5C14-4821-8F75-4B487CA45FC5}" destId="{6CE70D4F-362E-4626-AA84-7F0901E94419}" srcOrd="3" destOrd="0" presId="urn:microsoft.com/office/officeart/2008/layout/NameandTitleOrganizationalChart"/>
    <dgm:cxn modelId="{35FC596C-2AF1-456A-8D80-DD2DF993A87E}" type="presParOf" srcId="{6CE70D4F-362E-4626-AA84-7F0901E94419}" destId="{18EDE6DA-9588-4078-97BE-2C88011FDE81}" srcOrd="0" destOrd="0" presId="urn:microsoft.com/office/officeart/2008/layout/NameandTitleOrganizationalChart"/>
    <dgm:cxn modelId="{030608DC-E564-45AC-BA5C-39AE70F1B987}" type="presParOf" srcId="{18EDE6DA-9588-4078-97BE-2C88011FDE81}" destId="{DE3B5534-5D16-435E-B2D7-4D157E4F2AAD}" srcOrd="0" destOrd="0" presId="urn:microsoft.com/office/officeart/2008/layout/NameandTitleOrganizationalChart"/>
    <dgm:cxn modelId="{64477C6B-130E-49A2-8EDC-676990CCC3DB}" type="presParOf" srcId="{18EDE6DA-9588-4078-97BE-2C88011FDE81}" destId="{AB372FCB-63AF-443A-AB9C-C85BF6D57B74}" srcOrd="1" destOrd="0" presId="urn:microsoft.com/office/officeart/2008/layout/NameandTitleOrganizationalChart"/>
    <dgm:cxn modelId="{02DE029B-B431-487C-934A-CA1C7149D88D}" type="presParOf" srcId="{18EDE6DA-9588-4078-97BE-2C88011FDE81}" destId="{1EC4AAC5-27F8-43A9-AD5C-C2EE39E1BF84}" srcOrd="2" destOrd="0" presId="urn:microsoft.com/office/officeart/2008/layout/NameandTitleOrganizationalChart"/>
    <dgm:cxn modelId="{C1418B18-2852-478E-B007-614D75E425EF}" type="presParOf" srcId="{6CE70D4F-362E-4626-AA84-7F0901E94419}" destId="{3ADF88FE-636A-45F2-A1B5-30EFED895C71}" srcOrd="1" destOrd="0" presId="urn:microsoft.com/office/officeart/2008/layout/NameandTitleOrganizationalChart"/>
    <dgm:cxn modelId="{5C407BDC-81C1-452B-A631-E6D7D763961D}" type="presParOf" srcId="{3ADF88FE-636A-45F2-A1B5-30EFED895C71}" destId="{2AF84268-16FC-4A83-9251-47DA9D0A4ACC}" srcOrd="0" destOrd="0" presId="urn:microsoft.com/office/officeart/2008/layout/NameandTitleOrganizationalChart"/>
    <dgm:cxn modelId="{1993CE2F-D638-4A1F-8BAC-E810BAE11BCD}" type="presParOf" srcId="{3ADF88FE-636A-45F2-A1B5-30EFED895C71}" destId="{EDEA2E8E-FE03-4200-8EAC-9678467CA185}" srcOrd="1" destOrd="0" presId="urn:microsoft.com/office/officeart/2008/layout/NameandTitleOrganizationalChart"/>
    <dgm:cxn modelId="{B5ADBB1A-67C2-47B5-93FB-A0A38A48A4BA}" type="presParOf" srcId="{EDEA2E8E-FE03-4200-8EAC-9678467CA185}" destId="{3DC30E6E-D3AB-4740-8F33-C575742C7799}" srcOrd="0" destOrd="0" presId="urn:microsoft.com/office/officeart/2008/layout/NameandTitleOrganizationalChart"/>
    <dgm:cxn modelId="{FE284972-B5A0-4D05-93AD-D4277052351B}" type="presParOf" srcId="{3DC30E6E-D3AB-4740-8F33-C575742C7799}" destId="{BBBA5340-F880-4AC4-BE13-EE5FC6C2A9DA}" srcOrd="0" destOrd="0" presId="urn:microsoft.com/office/officeart/2008/layout/NameandTitleOrganizationalChart"/>
    <dgm:cxn modelId="{98D72F08-B6E7-41C6-B51E-BCCAECA3DAA9}" type="presParOf" srcId="{3DC30E6E-D3AB-4740-8F33-C575742C7799}" destId="{8DDCBE55-88FA-4261-A8BD-02AD483BF450}" srcOrd="1" destOrd="0" presId="urn:microsoft.com/office/officeart/2008/layout/NameandTitleOrganizationalChart"/>
    <dgm:cxn modelId="{F9FF0610-28B7-4064-91BE-A38601915160}" type="presParOf" srcId="{3DC30E6E-D3AB-4740-8F33-C575742C7799}" destId="{F53347F8-6197-42EA-A82F-69D0C0570788}" srcOrd="2" destOrd="0" presId="urn:microsoft.com/office/officeart/2008/layout/NameandTitleOrganizationalChart"/>
    <dgm:cxn modelId="{1F688FE9-C1AD-4AD6-8A02-88A8D6A7992F}" type="presParOf" srcId="{EDEA2E8E-FE03-4200-8EAC-9678467CA185}" destId="{95584984-546F-4981-8D6D-6E708DEF46FA}" srcOrd="1" destOrd="0" presId="urn:microsoft.com/office/officeart/2008/layout/NameandTitleOrganizationalChart"/>
    <dgm:cxn modelId="{57BC1192-57EA-4F9E-8344-45A7F91C6405}" type="presParOf" srcId="{EDEA2E8E-FE03-4200-8EAC-9678467CA185}" destId="{3943B39B-10E2-4E38-AF70-B70721DAD8EA}" srcOrd="2" destOrd="0" presId="urn:microsoft.com/office/officeart/2008/layout/NameandTitleOrganizationalChart"/>
    <dgm:cxn modelId="{6BA723A0-9D92-4882-9F70-272FFB7FC047}" type="presParOf" srcId="{3ADF88FE-636A-45F2-A1B5-30EFED895C71}" destId="{463879AA-93FC-49DA-A8C0-DA37C92A6B80}" srcOrd="2" destOrd="0" presId="urn:microsoft.com/office/officeart/2008/layout/NameandTitleOrganizationalChart"/>
    <dgm:cxn modelId="{A0817136-6A10-4288-9BA2-CE81B38A9485}" type="presParOf" srcId="{3ADF88FE-636A-45F2-A1B5-30EFED895C71}" destId="{10AD4FC3-F0F2-4562-8A49-93C5D83B7A9B}" srcOrd="3" destOrd="0" presId="urn:microsoft.com/office/officeart/2008/layout/NameandTitleOrganizationalChart"/>
    <dgm:cxn modelId="{58AFA34E-898C-42DF-8EF4-3B1F28A3278C}" type="presParOf" srcId="{10AD4FC3-F0F2-4562-8A49-93C5D83B7A9B}" destId="{D100C92F-8085-4236-A382-EB7AF08FAA8F}" srcOrd="0" destOrd="0" presId="urn:microsoft.com/office/officeart/2008/layout/NameandTitleOrganizationalChart"/>
    <dgm:cxn modelId="{FCEA6675-0242-49E7-A8E6-9470A2800183}" type="presParOf" srcId="{D100C92F-8085-4236-A382-EB7AF08FAA8F}" destId="{E9E31BAC-9A85-497F-8D5D-25D8D111EDCD}" srcOrd="0" destOrd="0" presId="urn:microsoft.com/office/officeart/2008/layout/NameandTitleOrganizationalChart"/>
    <dgm:cxn modelId="{AF5944AE-5345-4D1C-B167-86BC9B2D8B7D}" type="presParOf" srcId="{D100C92F-8085-4236-A382-EB7AF08FAA8F}" destId="{F6EA86B4-AD55-405B-B0A2-2BAE5F4C4E92}" srcOrd="1" destOrd="0" presId="urn:microsoft.com/office/officeart/2008/layout/NameandTitleOrganizationalChart"/>
    <dgm:cxn modelId="{4B266BD6-82EE-4D3F-B1EF-A7A70977589D}" type="presParOf" srcId="{D100C92F-8085-4236-A382-EB7AF08FAA8F}" destId="{E26898B0-40E2-4FB4-8E1C-38330B48FF71}" srcOrd="2" destOrd="0" presId="urn:microsoft.com/office/officeart/2008/layout/NameandTitleOrganizationalChart"/>
    <dgm:cxn modelId="{9C28909F-41AE-4B78-ADEF-E550A7C0AF32}" type="presParOf" srcId="{10AD4FC3-F0F2-4562-8A49-93C5D83B7A9B}" destId="{6C6D470F-BAA6-431F-B908-D0A2619D9C3D}" srcOrd="1" destOrd="0" presId="urn:microsoft.com/office/officeart/2008/layout/NameandTitleOrganizationalChart"/>
    <dgm:cxn modelId="{CDA9DE0B-F60A-41E3-A149-C7522FB13B7E}" type="presParOf" srcId="{10AD4FC3-F0F2-4562-8A49-93C5D83B7A9B}" destId="{B58E018C-CA02-4278-8DA5-926D554CFB4E}" srcOrd="2" destOrd="0" presId="urn:microsoft.com/office/officeart/2008/layout/NameandTitleOrganizationalChart"/>
    <dgm:cxn modelId="{2915E398-C42D-43D4-80EA-B53BC6AF746B}" type="presParOf" srcId="{6CE70D4F-362E-4626-AA84-7F0901E94419}" destId="{50C61244-DDEC-41D2-8385-D8C04D931215}" srcOrd="2" destOrd="0" presId="urn:microsoft.com/office/officeart/2008/layout/NameandTitleOrganizationalChart"/>
    <dgm:cxn modelId="{0D2566EF-59ED-4D65-88BD-F06B2066968A}" type="presParOf" srcId="{0413384C-5C14-4821-8F75-4B487CA45FC5}" destId="{4FF00A14-CB1A-4C53-A71E-84A8EDE52520}" srcOrd="4" destOrd="0" presId="urn:microsoft.com/office/officeart/2008/layout/NameandTitleOrganizationalChart"/>
    <dgm:cxn modelId="{95491080-325C-4812-B2A3-2F21E6C22168}" type="presParOf" srcId="{0413384C-5C14-4821-8F75-4B487CA45FC5}" destId="{52632367-E07D-4CAF-98A4-2D98556BC8EA}" srcOrd="5" destOrd="0" presId="urn:microsoft.com/office/officeart/2008/layout/NameandTitleOrganizationalChart"/>
    <dgm:cxn modelId="{AD8CB183-CEA1-46CF-8170-C3DB1CA15DBC}" type="presParOf" srcId="{52632367-E07D-4CAF-98A4-2D98556BC8EA}" destId="{85151113-DA9F-4F48-9117-0DF37F82580A}" srcOrd="0" destOrd="0" presId="urn:microsoft.com/office/officeart/2008/layout/NameandTitleOrganizationalChart"/>
    <dgm:cxn modelId="{236AACD2-1E4A-4F1E-AE43-6736488AFC23}" type="presParOf" srcId="{85151113-DA9F-4F48-9117-0DF37F82580A}" destId="{207313FA-559B-48A6-A920-0CA9D2B8EB1A}" srcOrd="0" destOrd="0" presId="urn:microsoft.com/office/officeart/2008/layout/NameandTitleOrganizationalChart"/>
    <dgm:cxn modelId="{399A1CE1-5BC4-4BEE-80AE-8FD7008DCC8F}" type="presParOf" srcId="{85151113-DA9F-4F48-9117-0DF37F82580A}" destId="{5B2051ED-659E-4646-826E-5C1C5681D7A4}" srcOrd="1" destOrd="0" presId="urn:microsoft.com/office/officeart/2008/layout/NameandTitleOrganizationalChart"/>
    <dgm:cxn modelId="{49E55C61-F908-4B87-95E1-EE72DEF8C025}" type="presParOf" srcId="{85151113-DA9F-4F48-9117-0DF37F82580A}" destId="{153FC0C6-FB1B-4AFE-8B12-928721A84BBD}" srcOrd="2" destOrd="0" presId="urn:microsoft.com/office/officeart/2008/layout/NameandTitleOrganizationalChart"/>
    <dgm:cxn modelId="{3984998B-1E3F-43AA-B579-13464226A979}" type="presParOf" srcId="{52632367-E07D-4CAF-98A4-2D98556BC8EA}" destId="{C48A7D21-DD1C-42F5-B9FE-9AF2E3018EB2}" srcOrd="1" destOrd="0" presId="urn:microsoft.com/office/officeart/2008/layout/NameandTitleOrganizationalChart"/>
    <dgm:cxn modelId="{950F2FA3-5448-48BB-9836-34F58603FD26}" type="presParOf" srcId="{52632367-E07D-4CAF-98A4-2D98556BC8EA}" destId="{78200955-6817-4648-8137-10927EA5E781}" srcOrd="2" destOrd="0" presId="urn:microsoft.com/office/officeart/2008/layout/NameandTitleOrganizationalChart"/>
    <dgm:cxn modelId="{4C962C40-1731-4AF0-B723-F2E399335A8C}" type="presParOf" srcId="{A94E7529-9930-4F89-BA8C-9AF8D642639C}" destId="{B45256DF-0125-4123-A1F5-8FC053C269C9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473C0-633F-423B-AE27-0E36D288BDC4}">
      <dsp:nvSpPr>
        <dsp:cNvPr id="0" name=""/>
        <dsp:cNvSpPr/>
      </dsp:nvSpPr>
      <dsp:spPr>
        <a:xfrm>
          <a:off x="1678" y="0"/>
          <a:ext cx="2610958" cy="5040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HTML PAGE</a:t>
          </a:r>
          <a:endParaRPr lang="en-IN" sz="1900" kern="1200" dirty="0"/>
        </a:p>
      </dsp:txBody>
      <dsp:txXfrm>
        <a:off x="1678" y="2016224"/>
        <a:ext cx="2610958" cy="2016224"/>
      </dsp:txXfrm>
    </dsp:sp>
    <dsp:sp modelId="{A8571E1C-CF78-4879-84C6-772BC0D6630F}">
      <dsp:nvSpPr>
        <dsp:cNvPr id="0" name=""/>
        <dsp:cNvSpPr/>
      </dsp:nvSpPr>
      <dsp:spPr>
        <a:xfrm>
          <a:off x="467903" y="302433"/>
          <a:ext cx="1678506" cy="16785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883FC-B2A8-4538-8269-59F58DC19ADF}">
      <dsp:nvSpPr>
        <dsp:cNvPr id="0" name=""/>
        <dsp:cNvSpPr/>
      </dsp:nvSpPr>
      <dsp:spPr>
        <a:xfrm>
          <a:off x="2690964" y="0"/>
          <a:ext cx="2610958" cy="5040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ELEMENT &amp;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ATTRIBUTES</a:t>
          </a:r>
          <a:endParaRPr lang="en-IN" sz="1900" kern="1200" dirty="0"/>
        </a:p>
      </dsp:txBody>
      <dsp:txXfrm>
        <a:off x="2690964" y="2016224"/>
        <a:ext cx="2610958" cy="2016224"/>
      </dsp:txXfrm>
    </dsp:sp>
    <dsp:sp modelId="{9FC3321D-50E2-4025-9934-0B9FC2B0B96E}">
      <dsp:nvSpPr>
        <dsp:cNvPr id="0" name=""/>
        <dsp:cNvSpPr/>
      </dsp:nvSpPr>
      <dsp:spPr>
        <a:xfrm>
          <a:off x="3157190" y="302433"/>
          <a:ext cx="1678506" cy="16785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3EF4F-2694-4C10-9EE1-D6B8ABF805B3}">
      <dsp:nvSpPr>
        <dsp:cNvPr id="0" name=""/>
        <dsp:cNvSpPr/>
      </dsp:nvSpPr>
      <dsp:spPr>
        <a:xfrm>
          <a:off x="5381929" y="0"/>
          <a:ext cx="2610958" cy="5040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Tree Structure of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HTML elements</a:t>
          </a:r>
          <a:endParaRPr lang="en-IN" sz="1900" kern="1200" dirty="0"/>
        </a:p>
      </dsp:txBody>
      <dsp:txXfrm>
        <a:off x="5381929" y="2016224"/>
        <a:ext cx="2610958" cy="2016224"/>
      </dsp:txXfrm>
    </dsp:sp>
    <dsp:sp modelId="{9A28061C-121E-413B-A642-4C95E78A024D}">
      <dsp:nvSpPr>
        <dsp:cNvPr id="0" name=""/>
        <dsp:cNvSpPr/>
      </dsp:nvSpPr>
      <dsp:spPr>
        <a:xfrm>
          <a:off x="5846477" y="302433"/>
          <a:ext cx="1678506" cy="16785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E5138-463E-46DE-9EF1-B04C0592BDCD}">
      <dsp:nvSpPr>
        <dsp:cNvPr id="0" name=""/>
        <dsp:cNvSpPr/>
      </dsp:nvSpPr>
      <dsp:spPr>
        <a:xfrm>
          <a:off x="319715" y="4032448"/>
          <a:ext cx="7353456" cy="75608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00A14-CB1A-4C53-A71E-84A8EDE52520}">
      <dsp:nvSpPr>
        <dsp:cNvPr id="0" name=""/>
        <dsp:cNvSpPr/>
      </dsp:nvSpPr>
      <dsp:spPr>
        <a:xfrm>
          <a:off x="6073897" y="2950100"/>
          <a:ext cx="1371027" cy="30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47"/>
              </a:lnTo>
              <a:lnTo>
                <a:pt x="1371027" y="182247"/>
              </a:lnTo>
              <a:lnTo>
                <a:pt x="1371027" y="305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879AA-93FC-49DA-A8C0-DA37C92A6B80}">
      <dsp:nvSpPr>
        <dsp:cNvPr id="0" name=""/>
        <dsp:cNvSpPr/>
      </dsp:nvSpPr>
      <dsp:spPr>
        <a:xfrm>
          <a:off x="6073897" y="3784910"/>
          <a:ext cx="685513" cy="30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47"/>
              </a:lnTo>
              <a:lnTo>
                <a:pt x="685513" y="182247"/>
              </a:lnTo>
              <a:lnTo>
                <a:pt x="685513" y="305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84268-16FC-4A83-9251-47DA9D0A4ACC}">
      <dsp:nvSpPr>
        <dsp:cNvPr id="0" name=""/>
        <dsp:cNvSpPr/>
      </dsp:nvSpPr>
      <dsp:spPr>
        <a:xfrm>
          <a:off x="5388383" y="3784910"/>
          <a:ext cx="685513" cy="305705"/>
        </a:xfrm>
        <a:custGeom>
          <a:avLst/>
          <a:gdLst/>
          <a:ahLst/>
          <a:cxnLst/>
          <a:rect l="0" t="0" r="0" b="0"/>
          <a:pathLst>
            <a:path>
              <a:moveTo>
                <a:pt x="685513" y="0"/>
              </a:moveTo>
              <a:lnTo>
                <a:pt x="685513" y="182247"/>
              </a:lnTo>
              <a:lnTo>
                <a:pt x="0" y="182247"/>
              </a:lnTo>
              <a:lnTo>
                <a:pt x="0" y="305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3E274-8C92-4D81-8E0B-9DC8C4E51479}">
      <dsp:nvSpPr>
        <dsp:cNvPr id="0" name=""/>
        <dsp:cNvSpPr/>
      </dsp:nvSpPr>
      <dsp:spPr>
        <a:xfrm>
          <a:off x="6028177" y="2950100"/>
          <a:ext cx="91440" cy="305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60B70-136F-472E-A1C1-628CE50ED6FE}">
      <dsp:nvSpPr>
        <dsp:cNvPr id="0" name=""/>
        <dsp:cNvSpPr/>
      </dsp:nvSpPr>
      <dsp:spPr>
        <a:xfrm>
          <a:off x="4702869" y="2950100"/>
          <a:ext cx="1371027" cy="305705"/>
        </a:xfrm>
        <a:custGeom>
          <a:avLst/>
          <a:gdLst/>
          <a:ahLst/>
          <a:cxnLst/>
          <a:rect l="0" t="0" r="0" b="0"/>
          <a:pathLst>
            <a:path>
              <a:moveTo>
                <a:pt x="1371027" y="0"/>
              </a:moveTo>
              <a:lnTo>
                <a:pt x="1371027" y="182247"/>
              </a:lnTo>
              <a:lnTo>
                <a:pt x="0" y="182247"/>
              </a:lnTo>
              <a:lnTo>
                <a:pt x="0" y="305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B9CC9-836D-4D82-8240-A22084218D10}">
      <dsp:nvSpPr>
        <dsp:cNvPr id="0" name=""/>
        <dsp:cNvSpPr/>
      </dsp:nvSpPr>
      <dsp:spPr>
        <a:xfrm>
          <a:off x="4017356" y="2115290"/>
          <a:ext cx="1545581" cy="570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257"/>
              </a:lnTo>
              <a:lnTo>
                <a:pt x="1545581" y="57025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E1CD2-D142-49F4-9C2B-BD7A5B1DC21E}">
      <dsp:nvSpPr>
        <dsp:cNvPr id="0" name=""/>
        <dsp:cNvSpPr/>
      </dsp:nvSpPr>
      <dsp:spPr>
        <a:xfrm>
          <a:off x="1960814" y="2950100"/>
          <a:ext cx="1371027" cy="30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47"/>
              </a:lnTo>
              <a:lnTo>
                <a:pt x="1371027" y="182247"/>
              </a:lnTo>
              <a:lnTo>
                <a:pt x="1371027" y="305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7519D-A851-4730-9570-EF66F40A4BAE}">
      <dsp:nvSpPr>
        <dsp:cNvPr id="0" name=""/>
        <dsp:cNvSpPr/>
      </dsp:nvSpPr>
      <dsp:spPr>
        <a:xfrm>
          <a:off x="1915094" y="2950100"/>
          <a:ext cx="91440" cy="305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ACBF8-812D-45D8-9885-4C981D25BE89}">
      <dsp:nvSpPr>
        <dsp:cNvPr id="0" name=""/>
        <dsp:cNvSpPr/>
      </dsp:nvSpPr>
      <dsp:spPr>
        <a:xfrm>
          <a:off x="589787" y="2950100"/>
          <a:ext cx="1371027" cy="305705"/>
        </a:xfrm>
        <a:custGeom>
          <a:avLst/>
          <a:gdLst/>
          <a:ahLst/>
          <a:cxnLst/>
          <a:rect l="0" t="0" r="0" b="0"/>
          <a:pathLst>
            <a:path>
              <a:moveTo>
                <a:pt x="1371027" y="0"/>
              </a:moveTo>
              <a:lnTo>
                <a:pt x="1371027" y="182247"/>
              </a:lnTo>
              <a:lnTo>
                <a:pt x="0" y="182247"/>
              </a:lnTo>
              <a:lnTo>
                <a:pt x="0" y="305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D9985-01F7-4416-8A48-15D6528A0CC2}">
      <dsp:nvSpPr>
        <dsp:cNvPr id="0" name=""/>
        <dsp:cNvSpPr/>
      </dsp:nvSpPr>
      <dsp:spPr>
        <a:xfrm>
          <a:off x="2471774" y="2115290"/>
          <a:ext cx="1545581" cy="570257"/>
        </a:xfrm>
        <a:custGeom>
          <a:avLst/>
          <a:gdLst/>
          <a:ahLst/>
          <a:cxnLst/>
          <a:rect l="0" t="0" r="0" b="0"/>
          <a:pathLst>
            <a:path>
              <a:moveTo>
                <a:pt x="1545581" y="0"/>
              </a:moveTo>
              <a:lnTo>
                <a:pt x="1545581" y="570257"/>
              </a:lnTo>
              <a:lnTo>
                <a:pt x="0" y="57025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43307-3740-4AAF-945E-FAA07C4E4D44}">
      <dsp:nvSpPr>
        <dsp:cNvPr id="0" name=""/>
        <dsp:cNvSpPr/>
      </dsp:nvSpPr>
      <dsp:spPr>
        <a:xfrm>
          <a:off x="3506396" y="1586186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7466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HTML</a:t>
          </a:r>
          <a:endParaRPr lang="en-IN" sz="1800" kern="1200" dirty="0"/>
        </a:p>
      </dsp:txBody>
      <dsp:txXfrm>
        <a:off x="3506396" y="1586186"/>
        <a:ext cx="1021919" cy="529104"/>
      </dsp:txXfrm>
    </dsp:sp>
    <dsp:sp modelId="{17618AD8-36FD-4902-AEE4-B23382D24B9E}">
      <dsp:nvSpPr>
        <dsp:cNvPr id="0" name=""/>
        <dsp:cNvSpPr/>
      </dsp:nvSpPr>
      <dsp:spPr>
        <a:xfrm>
          <a:off x="3710780" y="1997712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710780" y="1997712"/>
        <a:ext cx="919727" cy="176368"/>
      </dsp:txXfrm>
    </dsp:sp>
    <dsp:sp modelId="{CA5E5492-EEDE-47C8-8127-61735EFC0267}">
      <dsp:nvSpPr>
        <dsp:cNvPr id="0" name=""/>
        <dsp:cNvSpPr/>
      </dsp:nvSpPr>
      <dsp:spPr>
        <a:xfrm>
          <a:off x="1449854" y="242099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HEAD</a:t>
          </a:r>
          <a:endParaRPr lang="en-IN" sz="1600" kern="1200" dirty="0"/>
        </a:p>
      </dsp:txBody>
      <dsp:txXfrm>
        <a:off x="1449854" y="2420995"/>
        <a:ext cx="1021919" cy="529104"/>
      </dsp:txXfrm>
    </dsp:sp>
    <dsp:sp modelId="{6C2CA8AE-988D-4F83-845C-0112C4B40609}">
      <dsp:nvSpPr>
        <dsp:cNvPr id="0" name=""/>
        <dsp:cNvSpPr/>
      </dsp:nvSpPr>
      <dsp:spPr>
        <a:xfrm>
          <a:off x="1654238" y="283252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654238" y="2832521"/>
        <a:ext cx="919727" cy="176368"/>
      </dsp:txXfrm>
    </dsp:sp>
    <dsp:sp modelId="{B5446208-1C92-4F14-A9CE-5E9B12940445}">
      <dsp:nvSpPr>
        <dsp:cNvPr id="0" name=""/>
        <dsp:cNvSpPr/>
      </dsp:nvSpPr>
      <dsp:spPr>
        <a:xfrm>
          <a:off x="78827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TITLE</a:t>
          </a:r>
          <a:endParaRPr lang="en-IN" sz="1600" kern="1200" dirty="0"/>
        </a:p>
      </dsp:txBody>
      <dsp:txXfrm>
        <a:off x="78827" y="3255805"/>
        <a:ext cx="1021919" cy="529104"/>
      </dsp:txXfrm>
    </dsp:sp>
    <dsp:sp modelId="{DD757985-69F0-4B5B-8060-9E18A73797EB}">
      <dsp:nvSpPr>
        <dsp:cNvPr id="0" name=""/>
        <dsp:cNvSpPr/>
      </dsp:nvSpPr>
      <dsp:spPr>
        <a:xfrm>
          <a:off x="283211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83211" y="3667331"/>
        <a:ext cx="919727" cy="176368"/>
      </dsp:txXfrm>
    </dsp:sp>
    <dsp:sp modelId="{241110AD-37D3-41DF-A6CA-CB0910F34775}">
      <dsp:nvSpPr>
        <dsp:cNvPr id="0" name=""/>
        <dsp:cNvSpPr/>
      </dsp:nvSpPr>
      <dsp:spPr>
        <a:xfrm>
          <a:off x="1449854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META</a:t>
          </a:r>
          <a:endParaRPr lang="en-IN" sz="1600" kern="1200" dirty="0"/>
        </a:p>
      </dsp:txBody>
      <dsp:txXfrm>
        <a:off x="1449854" y="3255805"/>
        <a:ext cx="1021919" cy="529104"/>
      </dsp:txXfrm>
    </dsp:sp>
    <dsp:sp modelId="{C8D07FD7-4D5D-4166-9482-C5435AE1E84D}">
      <dsp:nvSpPr>
        <dsp:cNvPr id="0" name=""/>
        <dsp:cNvSpPr/>
      </dsp:nvSpPr>
      <dsp:spPr>
        <a:xfrm>
          <a:off x="1654238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654238" y="3667331"/>
        <a:ext cx="919727" cy="176368"/>
      </dsp:txXfrm>
    </dsp:sp>
    <dsp:sp modelId="{8C29E26D-8FCE-455D-BC9A-0405764BD933}">
      <dsp:nvSpPr>
        <dsp:cNvPr id="0" name=""/>
        <dsp:cNvSpPr/>
      </dsp:nvSpPr>
      <dsp:spPr>
        <a:xfrm>
          <a:off x="2820882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</a:t>
          </a:r>
          <a:endParaRPr lang="en-IN" sz="1600" kern="1200" dirty="0"/>
        </a:p>
      </dsp:txBody>
      <dsp:txXfrm>
        <a:off x="2820882" y="3255805"/>
        <a:ext cx="1021919" cy="529104"/>
      </dsp:txXfrm>
    </dsp:sp>
    <dsp:sp modelId="{3C09D0FC-7308-4F2A-9FF0-F602B81D121D}">
      <dsp:nvSpPr>
        <dsp:cNvPr id="0" name=""/>
        <dsp:cNvSpPr/>
      </dsp:nvSpPr>
      <dsp:spPr>
        <a:xfrm>
          <a:off x="3025266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025266" y="3667331"/>
        <a:ext cx="919727" cy="176368"/>
      </dsp:txXfrm>
    </dsp:sp>
    <dsp:sp modelId="{3A9CEE0E-2EF8-4402-A663-CDA7BA8F2042}">
      <dsp:nvSpPr>
        <dsp:cNvPr id="0" name=""/>
        <dsp:cNvSpPr/>
      </dsp:nvSpPr>
      <dsp:spPr>
        <a:xfrm>
          <a:off x="5562937" y="242099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BODY</a:t>
          </a:r>
          <a:endParaRPr lang="en-IN" sz="1600" kern="1200" dirty="0"/>
        </a:p>
      </dsp:txBody>
      <dsp:txXfrm>
        <a:off x="5562937" y="2420995"/>
        <a:ext cx="1021919" cy="529104"/>
      </dsp:txXfrm>
    </dsp:sp>
    <dsp:sp modelId="{75CE1409-E07C-4934-8673-DA5639340EFE}">
      <dsp:nvSpPr>
        <dsp:cNvPr id="0" name=""/>
        <dsp:cNvSpPr/>
      </dsp:nvSpPr>
      <dsp:spPr>
        <a:xfrm>
          <a:off x="5767321" y="283252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5767321" y="2832521"/>
        <a:ext cx="919727" cy="176368"/>
      </dsp:txXfrm>
    </dsp:sp>
    <dsp:sp modelId="{089D9BD6-3CD1-4D51-B82F-80479CBE36B2}">
      <dsp:nvSpPr>
        <dsp:cNvPr id="0" name=""/>
        <dsp:cNvSpPr/>
      </dsp:nvSpPr>
      <dsp:spPr>
        <a:xfrm>
          <a:off x="4191909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HEADER</a:t>
          </a:r>
          <a:endParaRPr lang="en-IN" sz="1600" kern="1200" dirty="0"/>
        </a:p>
      </dsp:txBody>
      <dsp:txXfrm>
        <a:off x="4191909" y="3255805"/>
        <a:ext cx="1021919" cy="529104"/>
      </dsp:txXfrm>
    </dsp:sp>
    <dsp:sp modelId="{61211F92-184C-4E4E-B885-F3E3F31A92E3}">
      <dsp:nvSpPr>
        <dsp:cNvPr id="0" name=""/>
        <dsp:cNvSpPr/>
      </dsp:nvSpPr>
      <dsp:spPr>
        <a:xfrm>
          <a:off x="4396293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4396293" y="3667331"/>
        <a:ext cx="919727" cy="176368"/>
      </dsp:txXfrm>
    </dsp:sp>
    <dsp:sp modelId="{DE3B5534-5D16-435E-B2D7-4D157E4F2AAD}">
      <dsp:nvSpPr>
        <dsp:cNvPr id="0" name=""/>
        <dsp:cNvSpPr/>
      </dsp:nvSpPr>
      <dsp:spPr>
        <a:xfrm>
          <a:off x="5562937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SECTION</a:t>
          </a:r>
          <a:endParaRPr lang="en-IN" sz="1600" kern="1200" dirty="0"/>
        </a:p>
      </dsp:txBody>
      <dsp:txXfrm>
        <a:off x="5562937" y="3255805"/>
        <a:ext cx="1021919" cy="529104"/>
      </dsp:txXfrm>
    </dsp:sp>
    <dsp:sp modelId="{AB372FCB-63AF-443A-AB9C-C85BF6D57B74}">
      <dsp:nvSpPr>
        <dsp:cNvPr id="0" name=""/>
        <dsp:cNvSpPr/>
      </dsp:nvSpPr>
      <dsp:spPr>
        <a:xfrm>
          <a:off x="5767321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5767321" y="3667331"/>
        <a:ext cx="919727" cy="176368"/>
      </dsp:txXfrm>
    </dsp:sp>
    <dsp:sp modelId="{BBBA5340-F880-4AC4-BE13-EE5FC6C2A9DA}">
      <dsp:nvSpPr>
        <dsp:cNvPr id="0" name=""/>
        <dsp:cNvSpPr/>
      </dsp:nvSpPr>
      <dsp:spPr>
        <a:xfrm>
          <a:off x="4877423" y="409061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H1 </a:t>
          </a:r>
          <a:endParaRPr lang="en-IN" sz="1600" kern="1200" dirty="0"/>
        </a:p>
      </dsp:txBody>
      <dsp:txXfrm>
        <a:off x="4877423" y="4090615"/>
        <a:ext cx="1021919" cy="529104"/>
      </dsp:txXfrm>
    </dsp:sp>
    <dsp:sp modelId="{8DDCBE55-88FA-4261-A8BD-02AD483BF450}">
      <dsp:nvSpPr>
        <dsp:cNvPr id="0" name=""/>
        <dsp:cNvSpPr/>
      </dsp:nvSpPr>
      <dsp:spPr>
        <a:xfrm>
          <a:off x="5081807" y="450214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5081807" y="4502141"/>
        <a:ext cx="919727" cy="176368"/>
      </dsp:txXfrm>
    </dsp:sp>
    <dsp:sp modelId="{E9E31BAC-9A85-497F-8D5D-25D8D111EDCD}">
      <dsp:nvSpPr>
        <dsp:cNvPr id="0" name=""/>
        <dsp:cNvSpPr/>
      </dsp:nvSpPr>
      <dsp:spPr>
        <a:xfrm>
          <a:off x="6248451" y="409061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</a:t>
          </a:r>
          <a:endParaRPr lang="en-IN" sz="1600" kern="1200" dirty="0"/>
        </a:p>
      </dsp:txBody>
      <dsp:txXfrm>
        <a:off x="6248451" y="4090615"/>
        <a:ext cx="1021919" cy="529104"/>
      </dsp:txXfrm>
    </dsp:sp>
    <dsp:sp modelId="{F6EA86B4-AD55-405B-B0A2-2BAE5F4C4E92}">
      <dsp:nvSpPr>
        <dsp:cNvPr id="0" name=""/>
        <dsp:cNvSpPr/>
      </dsp:nvSpPr>
      <dsp:spPr>
        <a:xfrm>
          <a:off x="6452835" y="450214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6452835" y="4502141"/>
        <a:ext cx="919727" cy="176368"/>
      </dsp:txXfrm>
    </dsp:sp>
    <dsp:sp modelId="{207313FA-559B-48A6-A920-0CA9D2B8EB1A}">
      <dsp:nvSpPr>
        <dsp:cNvPr id="0" name=""/>
        <dsp:cNvSpPr/>
      </dsp:nvSpPr>
      <dsp:spPr>
        <a:xfrm>
          <a:off x="6933964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FOOTER</a:t>
          </a:r>
          <a:endParaRPr lang="en-IN" sz="1600" kern="1200" dirty="0"/>
        </a:p>
      </dsp:txBody>
      <dsp:txXfrm>
        <a:off x="6933964" y="3255805"/>
        <a:ext cx="1021919" cy="529104"/>
      </dsp:txXfrm>
    </dsp:sp>
    <dsp:sp modelId="{5B2051ED-659E-4646-826E-5C1C5681D7A4}">
      <dsp:nvSpPr>
        <dsp:cNvPr id="0" name=""/>
        <dsp:cNvSpPr/>
      </dsp:nvSpPr>
      <dsp:spPr>
        <a:xfrm>
          <a:off x="7138348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7138348" y="3667331"/>
        <a:ext cx="919727" cy="176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80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8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82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63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56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5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88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1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6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87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4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0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50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76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F87C-B6F0-473F-BE19-EE4F3D0D6BB2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47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3946518"/>
            <a:ext cx="4413556" cy="1645920"/>
          </a:xfrm>
        </p:spPr>
        <p:txBody>
          <a:bodyPr>
            <a:normAutofit/>
          </a:bodyPr>
          <a:lstStyle/>
          <a:p>
            <a:r>
              <a:rPr lang="en-US" dirty="0"/>
              <a:t>DOM</a:t>
            </a: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1602557" cy="2205733"/>
          </a:xfrm>
        </p:spPr>
        <p:txBody>
          <a:bodyPr>
            <a:normAutofit/>
          </a:bodyPr>
          <a:lstStyle/>
          <a:p>
            <a:pPr algn="l"/>
            <a:endParaRPr lang="en-IN" sz="2400" dirty="0"/>
          </a:p>
        </p:txBody>
      </p:sp>
      <p:pic>
        <p:nvPicPr>
          <p:cNvPr id="3074" name="Picture 2" descr="C:\Users\Digital Suppliers\Desktop\dom 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82" y="766066"/>
            <a:ext cx="4413556" cy="315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5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367661295"/>
              </p:ext>
            </p:extLst>
          </p:nvPr>
        </p:nvGraphicFramePr>
        <p:xfrm>
          <a:off x="611560" y="1124744"/>
          <a:ext cx="799288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635896" y="692696"/>
            <a:ext cx="1944216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</a:t>
            </a:r>
            <a:endParaRPr lang="en-IN" sz="199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15616" y="634330"/>
            <a:ext cx="1872208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</a:t>
            </a:r>
            <a:endParaRPr lang="en-IN" sz="166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8184" y="548680"/>
            <a:ext cx="2088232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</a:t>
            </a:r>
            <a:endParaRPr lang="en-IN" sz="199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23" name="Title 7"/>
          <p:cNvSpPr txBox="1">
            <a:spLocks/>
          </p:cNvSpPr>
          <p:nvPr/>
        </p:nvSpPr>
        <p:spPr>
          <a:xfrm>
            <a:off x="1187624" y="3295653"/>
            <a:ext cx="1656184" cy="407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Document</a:t>
            </a:r>
            <a:endParaRPr lang="en-IN" sz="2000" dirty="0"/>
          </a:p>
        </p:txBody>
      </p:sp>
      <p:sp>
        <p:nvSpPr>
          <p:cNvPr id="24" name="Title 7"/>
          <p:cNvSpPr txBox="1">
            <a:spLocks/>
          </p:cNvSpPr>
          <p:nvPr/>
        </p:nvSpPr>
        <p:spPr>
          <a:xfrm>
            <a:off x="4067944" y="3309295"/>
            <a:ext cx="1080120" cy="407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Object</a:t>
            </a:r>
            <a:endParaRPr lang="en-IN" sz="1800" dirty="0"/>
          </a:p>
        </p:txBody>
      </p:sp>
      <p:sp>
        <p:nvSpPr>
          <p:cNvPr id="25" name="Title 7"/>
          <p:cNvSpPr txBox="1">
            <a:spLocks/>
          </p:cNvSpPr>
          <p:nvPr/>
        </p:nvSpPr>
        <p:spPr>
          <a:xfrm>
            <a:off x="6804248" y="3309295"/>
            <a:ext cx="1440160" cy="407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Model</a:t>
            </a:r>
            <a:endParaRPr lang="en-IN" sz="18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043490" y="5229200"/>
            <a:ext cx="7024744" cy="936104"/>
          </a:xfrm>
        </p:spPr>
        <p:txBody>
          <a:bodyPr/>
          <a:lstStyle/>
          <a:p>
            <a:pPr algn="ctr"/>
            <a:r>
              <a:rPr lang="en-US" b="1" i="1" dirty="0"/>
              <a:t>Document Object Model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71316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632" y="773832"/>
            <a:ext cx="7024744" cy="1143000"/>
          </a:xfrm>
        </p:spPr>
        <p:txBody>
          <a:bodyPr/>
          <a:lstStyle/>
          <a:p>
            <a:r>
              <a:rPr lang="en-US" dirty="0"/>
              <a:t>DOM TREE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584283"/>
              </p:ext>
            </p:extLst>
          </p:nvPr>
        </p:nvGraphicFramePr>
        <p:xfrm>
          <a:off x="539552" y="764704"/>
          <a:ext cx="8136904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60248" y="5451260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 Text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092496" y="5445224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Paragraph Text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4009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A929-2299-E007-9AE6-7C7CE650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766000"/>
          </a:xfrm>
        </p:spPr>
        <p:txBody>
          <a:bodyPr/>
          <a:lstStyle/>
          <a:p>
            <a:r>
              <a:rPr lang="en-IN" dirty="0"/>
              <a:t>Representation of DOM</a:t>
            </a: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D0D63332-EC30-B2A2-B45C-DD5B790E31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222" y="2160588"/>
            <a:ext cx="631916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20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LEARN?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So we can manage/manipulate the DOM elements </a:t>
            </a:r>
            <a:r>
              <a:rPr lang="en-US" b="1" dirty="0"/>
              <a:t>By Using </a:t>
            </a:r>
            <a:r>
              <a:rPr lang="en-US" b="1" dirty="0" err="1"/>
              <a:t>Javascript</a:t>
            </a:r>
            <a:endParaRPr lang="en-US" b="1" dirty="0"/>
          </a:p>
          <a:p>
            <a:r>
              <a:rPr lang="en-US" dirty="0"/>
              <a:t>Easily control its elements, Attributes and all nodes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10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484" y="1484784"/>
            <a:ext cx="7632964" cy="45170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Everything in an HTML Page is node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Entire document is a </a:t>
            </a:r>
            <a:r>
              <a:rPr lang="en-US" b="1" u="sng" dirty="0">
                <a:solidFill>
                  <a:srgbClr val="00B0F0"/>
                </a:solidFill>
              </a:rPr>
              <a:t>document node</a:t>
            </a:r>
          </a:p>
          <a:p>
            <a:endParaRPr lang="en-US" b="1" u="sng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Each element in a HTML page is </a:t>
            </a:r>
            <a:r>
              <a:rPr lang="en-US" b="1" u="sng" dirty="0">
                <a:solidFill>
                  <a:srgbClr val="FFC000"/>
                </a:solidFill>
              </a:rPr>
              <a:t>element node</a:t>
            </a:r>
          </a:p>
          <a:p>
            <a:endParaRPr lang="en-US" b="1" u="sng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All text of the document is </a:t>
            </a:r>
            <a:r>
              <a:rPr lang="en-US" b="1" u="sng" dirty="0">
                <a:solidFill>
                  <a:srgbClr val="00B050"/>
                </a:solidFill>
              </a:rPr>
              <a:t>text nodes</a:t>
            </a:r>
          </a:p>
          <a:p>
            <a:endParaRPr lang="en-US" b="1" u="sng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All attributes of elements are </a:t>
            </a:r>
            <a:r>
              <a:rPr lang="en-US" b="1" u="sng" dirty="0">
                <a:solidFill>
                  <a:srgbClr val="7030A0"/>
                </a:solidFill>
              </a:rPr>
              <a:t>attributes nodes</a:t>
            </a:r>
          </a:p>
          <a:p>
            <a:endParaRPr lang="en-US" b="1" u="sng" dirty="0">
              <a:solidFill>
                <a:srgbClr val="7030A0"/>
              </a:solidFill>
            </a:endParaRPr>
          </a:p>
          <a:p>
            <a:r>
              <a:rPr lang="en-US" dirty="0"/>
              <a:t>Comments of page are </a:t>
            </a:r>
            <a:r>
              <a:rPr lang="en-US" b="1" u="sng" dirty="0"/>
              <a:t>comment nodes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90238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008112"/>
          </a:xfrm>
        </p:spPr>
        <p:txBody>
          <a:bodyPr/>
          <a:lstStyle/>
          <a:p>
            <a:pPr algn="ctr"/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9" name="Picture 3" descr="C:\Users\Digital Suppliers\Desktop\tree 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628800"/>
            <a:ext cx="792480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33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You!!!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094095-FE95-8712-42D2-4B577DF82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44659"/>
            <a:ext cx="7613373" cy="296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74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120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DOM</vt:lpstr>
      <vt:lpstr>Document Object Model</vt:lpstr>
      <vt:lpstr>DOM TREE</vt:lpstr>
      <vt:lpstr>Representation of DOM</vt:lpstr>
      <vt:lpstr>WHY SHOULD WE LEARN?</vt:lpstr>
      <vt:lpstr>Node:</vt:lpstr>
      <vt:lpstr>Example: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Digital Suppliers</dc:creator>
  <cp:lastModifiedBy>vidhya sathishram</cp:lastModifiedBy>
  <cp:revision>47</cp:revision>
  <dcterms:created xsi:type="dcterms:W3CDTF">2022-06-29T17:05:01Z</dcterms:created>
  <dcterms:modified xsi:type="dcterms:W3CDTF">2022-07-07T00:11:06Z</dcterms:modified>
</cp:coreProperties>
</file>