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69" r:id="rId16"/>
    <p:sldId id="270" r:id="rId17"/>
    <p:sldId id="271" r:id="rId18"/>
    <p:sldId id="272" r:id="rId19"/>
    <p:sldId id="273" r:id="rId20"/>
    <p:sldId id="274" r:id="rId21"/>
  </p:sldIdLst>
  <p:sldSz cx="12192000" cy="6858000"/>
  <p:notesSz cx="6858000" cy="9144000"/>
  <p:embeddedFontLst>
    <p:embeddedFont>
      <p:font typeface="Algerian" panose="04020705040A02060702" pitchFamily="82" charset="0"/>
      <p:regular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UZ10lEv9yJcIUihqLCd8FQwUz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92782E-5211-4B53-8666-F1575CEDC1A1}">
  <a:tblStyle styleId="{0292782E-5211-4B53-8666-F1575CEDC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5"/>
          </a:solidFill>
        </a:fill>
      </a:tcStyle>
    </a:wholeTbl>
    <a:band1H>
      <a:tcTxStyle/>
      <a:tcStyle>
        <a:tcBdr/>
        <a:fill>
          <a:solidFill>
            <a:srgbClr val="CEE2EA"/>
          </a:solidFill>
        </a:fill>
      </a:tcStyle>
    </a:band1H>
    <a:band2H>
      <a:tcTxStyle/>
      <a:tcStyle>
        <a:tcBdr/>
      </a:tcStyle>
    </a:band2H>
    <a:band1V>
      <a:tcTxStyle/>
      <a:tcStyle>
        <a:tcBdr/>
        <a:fill>
          <a:solidFill>
            <a:srgbClr val="CEE2EA"/>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11" autoAdjust="0"/>
  </p:normalViewPr>
  <p:slideViewPr>
    <p:cSldViewPr snapToGrid="0">
      <p:cViewPr varScale="1">
        <p:scale>
          <a:sx n="94" d="100"/>
          <a:sy n="94" d="100"/>
        </p:scale>
        <p:origin x="96"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hi swetha" userId="e70e1926295adb4e" providerId="LiveId" clId="{27302915-5093-4732-AFD3-3140A6210B6C}"/>
    <pc:docChg chg="undo custSel modSld">
      <pc:chgData name="Swathi swetha" userId="e70e1926295adb4e" providerId="LiveId" clId="{27302915-5093-4732-AFD3-3140A6210B6C}" dt="2023-12-10T12:46:35.712" v="198" actId="12"/>
      <pc:docMkLst>
        <pc:docMk/>
      </pc:docMkLst>
      <pc:sldChg chg="modSp mod">
        <pc:chgData name="Swathi swetha" userId="e70e1926295adb4e" providerId="LiveId" clId="{27302915-5093-4732-AFD3-3140A6210B6C}" dt="2023-12-10T02:22:57.840" v="8" actId="207"/>
        <pc:sldMkLst>
          <pc:docMk/>
          <pc:sldMk cId="0" sldId="256"/>
        </pc:sldMkLst>
        <pc:spChg chg="mod">
          <ac:chgData name="Swathi swetha" userId="e70e1926295adb4e" providerId="LiveId" clId="{27302915-5093-4732-AFD3-3140A6210B6C}" dt="2023-12-10T02:22:57.840" v="8" actId="207"/>
          <ac:spMkLst>
            <pc:docMk/>
            <pc:sldMk cId="0" sldId="256"/>
            <ac:spMk id="92" creationId="{00000000-0000-0000-0000-000000000000}"/>
          </ac:spMkLst>
        </pc:spChg>
      </pc:sldChg>
      <pc:sldChg chg="modSp mod">
        <pc:chgData name="Swathi swetha" userId="e70e1926295adb4e" providerId="LiveId" clId="{27302915-5093-4732-AFD3-3140A6210B6C}" dt="2023-12-10T02:20:17.224" v="4" actId="207"/>
        <pc:sldMkLst>
          <pc:docMk/>
          <pc:sldMk cId="0" sldId="257"/>
        </pc:sldMkLst>
        <pc:spChg chg="mod">
          <ac:chgData name="Swathi swetha" userId="e70e1926295adb4e" providerId="LiveId" clId="{27302915-5093-4732-AFD3-3140A6210B6C}" dt="2023-12-10T02:17:49.368" v="3" actId="207"/>
          <ac:spMkLst>
            <pc:docMk/>
            <pc:sldMk cId="0" sldId="257"/>
            <ac:spMk id="100" creationId="{00000000-0000-0000-0000-000000000000}"/>
          </ac:spMkLst>
        </pc:spChg>
        <pc:spChg chg="mod">
          <ac:chgData name="Swathi swetha" userId="e70e1926295adb4e" providerId="LiveId" clId="{27302915-5093-4732-AFD3-3140A6210B6C}" dt="2023-12-10T02:20:17.224" v="4" actId="207"/>
          <ac:spMkLst>
            <pc:docMk/>
            <pc:sldMk cId="0" sldId="257"/>
            <ac:spMk id="101" creationId="{00000000-0000-0000-0000-000000000000}"/>
          </ac:spMkLst>
        </pc:spChg>
      </pc:sldChg>
      <pc:sldChg chg="modSp mod">
        <pc:chgData name="Swathi swetha" userId="e70e1926295adb4e" providerId="LiveId" clId="{27302915-5093-4732-AFD3-3140A6210B6C}" dt="2023-12-10T12:46:35.712" v="198" actId="12"/>
        <pc:sldMkLst>
          <pc:docMk/>
          <pc:sldMk cId="0" sldId="258"/>
        </pc:sldMkLst>
        <pc:spChg chg="mod">
          <ac:chgData name="Swathi swetha" userId="e70e1926295adb4e" providerId="LiveId" clId="{27302915-5093-4732-AFD3-3140A6210B6C}" dt="2023-12-10T12:44:29.330" v="195" actId="207"/>
          <ac:spMkLst>
            <pc:docMk/>
            <pc:sldMk cId="0" sldId="258"/>
            <ac:spMk id="112" creationId="{00000000-0000-0000-0000-000000000000}"/>
          </ac:spMkLst>
        </pc:spChg>
        <pc:spChg chg="mod">
          <ac:chgData name="Swathi swetha" userId="e70e1926295adb4e" providerId="LiveId" clId="{27302915-5093-4732-AFD3-3140A6210B6C}" dt="2023-12-10T12:46:35.712" v="198" actId="12"/>
          <ac:spMkLst>
            <pc:docMk/>
            <pc:sldMk cId="0" sldId="258"/>
            <ac:spMk id="113" creationId="{00000000-0000-0000-0000-000000000000}"/>
          </ac:spMkLst>
        </pc:spChg>
      </pc:sldChg>
      <pc:sldChg chg="addSp delSp modSp mod">
        <pc:chgData name="Swathi swetha" userId="e70e1926295adb4e" providerId="LiveId" clId="{27302915-5093-4732-AFD3-3140A6210B6C}" dt="2023-12-10T12:31:52.085" v="16" actId="1076"/>
        <pc:sldMkLst>
          <pc:docMk/>
          <pc:sldMk cId="0" sldId="264"/>
        </pc:sldMkLst>
        <pc:picChg chg="del">
          <ac:chgData name="Swathi swetha" userId="e70e1926295adb4e" providerId="LiveId" clId="{27302915-5093-4732-AFD3-3140A6210B6C}" dt="2023-12-10T12:31:19.028" v="10" actId="478"/>
          <ac:picMkLst>
            <pc:docMk/>
            <pc:sldMk cId="0" sldId="264"/>
            <ac:picMk id="3" creationId="{E3A27177-8C09-4ACC-BA5F-3E71502B2D05}"/>
          </ac:picMkLst>
        </pc:picChg>
        <pc:picChg chg="add mod">
          <ac:chgData name="Swathi swetha" userId="e70e1926295adb4e" providerId="LiveId" clId="{27302915-5093-4732-AFD3-3140A6210B6C}" dt="2023-12-10T12:31:52.085" v="16" actId="1076"/>
          <ac:picMkLst>
            <pc:docMk/>
            <pc:sldMk cId="0" sldId="264"/>
            <ac:picMk id="4" creationId="{7077259E-92B4-CA2F-014F-637099C65592}"/>
          </ac:picMkLst>
        </pc:picChg>
      </pc:sldChg>
      <pc:sldChg chg="modSp mod">
        <pc:chgData name="Swathi swetha" userId="e70e1926295adb4e" providerId="LiveId" clId="{27302915-5093-4732-AFD3-3140A6210B6C}" dt="2023-12-10T12:42:25.027" v="194" actId="20577"/>
        <pc:sldMkLst>
          <pc:docMk/>
          <pc:sldMk cId="0" sldId="273"/>
        </pc:sldMkLst>
        <pc:spChg chg="mod">
          <ac:chgData name="Swathi swetha" userId="e70e1926295adb4e" providerId="LiveId" clId="{27302915-5093-4732-AFD3-3140A6210B6C}" dt="2023-12-10T12:42:25.027" v="194" actId="20577"/>
          <ac:spMkLst>
            <pc:docMk/>
            <pc:sldMk cId="0" sldId="273"/>
            <ac:spMk id="3" creationId="{6E1C13B5-82BE-7F42-EE1B-1CE228A299CF}"/>
          </ac:spMkLst>
        </pc:spChg>
      </pc:sldChg>
      <pc:sldChg chg="modSp mod">
        <pc:chgData name="Swathi swetha" userId="e70e1926295adb4e" providerId="LiveId" clId="{27302915-5093-4732-AFD3-3140A6210B6C}" dt="2023-12-10T02:22:57.014" v="7" actId="207"/>
        <pc:sldMkLst>
          <pc:docMk/>
          <pc:sldMk cId="0" sldId="274"/>
        </pc:sldMkLst>
        <pc:spChg chg="mod">
          <ac:chgData name="Swathi swetha" userId="e70e1926295adb4e" providerId="LiveId" clId="{27302915-5093-4732-AFD3-3140A6210B6C}" dt="2023-12-10T02:22:57.014" v="7" actId="207"/>
          <ac:spMkLst>
            <pc:docMk/>
            <pc:sldMk cId="0" sldId="274"/>
            <ac:spMk id="2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18" name="Google Shape;18;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4" name="Google Shape;74;p37"/>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5" name="Google Shape;75;p3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38"/>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1" name="Google Shape;81;p3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2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24" name="Google Shape;24;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3" name="Google Shape;33;p3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34" name="Google Shape;34;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9" name="Google Shape;39;p3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40" name="Google Shape;40;p3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41" name="Google Shape;41;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6" name="Google Shape;46;p3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7" name="Google Shape;47;p3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8" name="Google Shape;48;p3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9" name="Google Shape;49;p3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50" name="Google Shape;50;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5" name="Google Shape;55;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0" name="Google Shape;60;p3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61" name="Google Shape;61;p3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2" name="Google Shape;62;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36"/>
          <p:cNvSpPr>
            <a:spLocks noGrp="1"/>
          </p:cNvSpPr>
          <p:nvPr>
            <p:ph type="pic" idx="2"/>
          </p:nvPr>
        </p:nvSpPr>
        <p:spPr>
          <a:xfrm>
            <a:off x="2389717" y="612775"/>
            <a:ext cx="7315200" cy="4114800"/>
          </a:xfrm>
          <a:prstGeom prst="rect">
            <a:avLst/>
          </a:prstGeom>
          <a:noFill/>
          <a:ln>
            <a:noFill/>
          </a:ln>
        </p:spPr>
      </p:sp>
      <p:sp>
        <p:nvSpPr>
          <p:cNvPr id="68" name="Google Shape;68;p3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9" name="Google Shape;69;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84095" y="651378"/>
            <a:ext cx="10807360" cy="57563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br>
              <a:rPr lang="en-US" sz="3600" dirty="0">
                <a:latin typeface="Times New Roman"/>
                <a:ea typeface="Times New Roman"/>
                <a:cs typeface="Times New Roman"/>
                <a:sym typeface="Times New Roman"/>
              </a:rPr>
            </a:br>
            <a:br>
              <a:rPr lang="en-US" sz="3600" dirty="0">
                <a:latin typeface="Times New Roman"/>
                <a:ea typeface="Times New Roman"/>
                <a:cs typeface="Times New Roman"/>
                <a:sym typeface="Times New Roman"/>
              </a:rPr>
            </a:br>
            <a:endParaRPr sz="3600" dirty="0"/>
          </a:p>
        </p:txBody>
      </p:sp>
      <p:sp>
        <p:nvSpPr>
          <p:cNvPr id="89" name="Google Shape;89;p1"/>
          <p:cNvSpPr txBox="1">
            <a:spLocks noGrp="1"/>
          </p:cNvSpPr>
          <p:nvPr>
            <p:ph type="subTitle" idx="1"/>
          </p:nvPr>
        </p:nvSpPr>
        <p:spPr>
          <a:xfrm>
            <a:off x="484096" y="2307266"/>
            <a:ext cx="11473442" cy="1412858"/>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640"/>
              </a:spcBef>
              <a:spcAft>
                <a:spcPts val="0"/>
              </a:spcAft>
              <a:buClr>
                <a:srgbClr val="888888"/>
              </a:buClr>
              <a:buSzPts val="3200"/>
              <a:buNone/>
            </a:pPr>
            <a:r>
              <a:rPr lang="en-IN" sz="4800" b="1" dirty="0">
                <a:solidFill>
                  <a:schemeClr val="accent1"/>
                </a:solidFill>
                <a:latin typeface="Times New Roman"/>
                <a:ea typeface="Times New Roman"/>
                <a:cs typeface="Times New Roman"/>
                <a:sym typeface="Times New Roman"/>
              </a:rPr>
              <a:t>POLICY MANAGEMENT SYSTEM</a:t>
            </a:r>
            <a:endParaRPr sz="4800" b="1" dirty="0">
              <a:solidFill>
                <a:schemeClr val="accent1"/>
              </a:solidFill>
              <a:latin typeface="Times New Roman"/>
              <a:ea typeface="Times New Roman"/>
              <a:cs typeface="Times New Roman"/>
              <a:sym typeface="Times New Roman"/>
            </a:endParaRPr>
          </a:p>
        </p:txBody>
      </p:sp>
      <p:sp>
        <p:nvSpPr>
          <p:cNvPr id="90" name="Google Shape;90;p1"/>
          <p:cNvSpPr/>
          <p:nvPr/>
        </p:nvSpPr>
        <p:spPr>
          <a:xfrm>
            <a:off x="0" y="-107575"/>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0" y="143865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txBox="1"/>
          <p:nvPr/>
        </p:nvSpPr>
        <p:spPr>
          <a:xfrm>
            <a:off x="3764341" y="4204038"/>
            <a:ext cx="549421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rgbClr val="E36C09"/>
                </a:solidFill>
                <a:latin typeface="Algerian"/>
                <a:sym typeface="Algerian"/>
              </a:rPr>
              <a:t>Final Evaluation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742462" y="62523"/>
            <a:ext cx="10911840" cy="8035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solidFill>
                  <a:schemeClr val="accent6">
                    <a:lumMod val="75000"/>
                  </a:schemeClr>
                </a:solidFill>
              </a:rPr>
              <a:t>BACKEND </a:t>
            </a:r>
            <a:endParaRPr dirty="0">
              <a:solidFill>
                <a:schemeClr val="accent6">
                  <a:lumMod val="75000"/>
                </a:schemeClr>
              </a:solidFill>
            </a:endParaRPr>
          </a:p>
        </p:txBody>
      </p:sp>
      <p:sp>
        <p:nvSpPr>
          <p:cNvPr id="173" name="Google Shape;173;p10"/>
          <p:cNvSpPr txBox="1">
            <a:spLocks noGrp="1"/>
          </p:cNvSpPr>
          <p:nvPr>
            <p:ph type="body" idx="1"/>
          </p:nvPr>
        </p:nvSpPr>
        <p:spPr>
          <a:xfrm>
            <a:off x="742462" y="866072"/>
            <a:ext cx="10972800" cy="4973026"/>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Clr>
                <a:schemeClr val="accent4"/>
              </a:buClr>
              <a:buSzPct val="130000"/>
              <a:buFont typeface="Wingdings" panose="05000000000000000000" pitchFamily="2" charset="2"/>
              <a:buChar char="q"/>
            </a:pPr>
            <a:r>
              <a:rPr lang="en-IN" sz="2000" b="1" dirty="0">
                <a:solidFill>
                  <a:schemeClr val="accent4"/>
                </a:solidFill>
              </a:rPr>
              <a:t>Using Spring Boot</a:t>
            </a:r>
            <a:endParaRPr sz="2000" b="1" dirty="0">
              <a:solidFill>
                <a:schemeClr val="accent4"/>
              </a:solidFill>
            </a:endParaRPr>
          </a:p>
        </p:txBody>
      </p:sp>
      <p:sp>
        <p:nvSpPr>
          <p:cNvPr id="186" name="Google Shape;186;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87" name="Google Shape;18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10</a:t>
            </a:fld>
            <a:r>
              <a:rPr lang="en-US" sz="2000" dirty="0">
                <a:solidFill>
                  <a:srgbClr val="7030A0"/>
                </a:solidFill>
              </a:rPr>
              <a:t>/20</a:t>
            </a:r>
            <a:endParaRPr sz="2000" dirty="0">
              <a:solidFill>
                <a:srgbClr val="7030A0"/>
              </a:solidFill>
            </a:endParaRPr>
          </a:p>
        </p:txBody>
      </p:sp>
      <p:sp>
        <p:nvSpPr>
          <p:cNvPr id="188" name="Google Shape;188;p10"/>
          <p:cNvSpPr txBox="1">
            <a:spLocks noGrp="1"/>
          </p:cNvSpPr>
          <p:nvPr>
            <p:ph type="ftr" idx="11"/>
          </p:nvPr>
        </p:nvSpPr>
        <p:spPr>
          <a:xfrm>
            <a:off x="4111896" y="6283569"/>
            <a:ext cx="4016103" cy="5744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600" dirty="0">
                <a:solidFill>
                  <a:srgbClr val="7030A0"/>
                </a:solidFill>
              </a:rPr>
              <a:t>POLICY MANAGEMENT SYSTEM</a:t>
            </a:r>
            <a:endParaRPr sz="1600" dirty="0">
              <a:solidFill>
                <a:srgbClr val="7030A0"/>
              </a:solidFill>
            </a:endParaRPr>
          </a:p>
        </p:txBody>
      </p:sp>
      <p:pic>
        <p:nvPicPr>
          <p:cNvPr id="3" name="Picture 2">
            <a:extLst>
              <a:ext uri="{FF2B5EF4-FFF2-40B4-BE49-F238E27FC236}">
                <a16:creationId xmlns:a16="http://schemas.microsoft.com/office/drawing/2014/main" id="{B9DD3C6D-99F9-9D87-832C-F3D01D2CABCB}"/>
              </a:ext>
            </a:extLst>
          </p:cNvPr>
          <p:cNvPicPr>
            <a:picLocks noChangeAspect="1"/>
          </p:cNvPicPr>
          <p:nvPr/>
        </p:nvPicPr>
        <p:blipFill>
          <a:blip r:embed="rId3"/>
          <a:stretch>
            <a:fillRect/>
          </a:stretch>
        </p:blipFill>
        <p:spPr>
          <a:xfrm>
            <a:off x="742462" y="1391139"/>
            <a:ext cx="10911839" cy="46086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659927" y="136523"/>
            <a:ext cx="10911840" cy="7778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ct val="100000"/>
              <a:buFont typeface="Calibri"/>
              <a:buNone/>
            </a:pPr>
            <a:r>
              <a:rPr lang="en-US" dirty="0">
                <a:solidFill>
                  <a:srgbClr val="E36C09"/>
                </a:solidFill>
              </a:rPr>
              <a:t>FRONTEND </a:t>
            </a:r>
            <a:endParaRPr dirty="0"/>
          </a:p>
        </p:txBody>
      </p:sp>
      <p:sp>
        <p:nvSpPr>
          <p:cNvPr id="195" name="Google Shape;19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96" name="Google Shape;196;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11</a:t>
            </a:fld>
            <a:r>
              <a:rPr lang="en-US" sz="2000" dirty="0">
                <a:solidFill>
                  <a:srgbClr val="7030A0"/>
                </a:solidFill>
              </a:rPr>
              <a:t>/20</a:t>
            </a:r>
            <a:endParaRPr sz="2000" dirty="0">
              <a:solidFill>
                <a:srgbClr val="7030A0"/>
              </a:solidFill>
            </a:endParaRPr>
          </a:p>
        </p:txBody>
      </p:sp>
      <p:sp>
        <p:nvSpPr>
          <p:cNvPr id="197" name="Google Shape;197;p11"/>
          <p:cNvSpPr txBox="1">
            <a:spLocks noGrp="1"/>
          </p:cNvSpPr>
          <p:nvPr>
            <p:ph type="ftr" idx="11"/>
          </p:nvPr>
        </p:nvSpPr>
        <p:spPr>
          <a:xfrm>
            <a:off x="4165600" y="6356351"/>
            <a:ext cx="409303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600" dirty="0">
                <a:solidFill>
                  <a:srgbClr val="7030A0"/>
                </a:solidFill>
              </a:rPr>
              <a:t>POLICY MANAGEMENT SYSTEM</a:t>
            </a:r>
            <a:endParaRPr sz="1600" dirty="0">
              <a:solidFill>
                <a:srgbClr val="7030A0"/>
              </a:solidFill>
            </a:endParaRPr>
          </a:p>
        </p:txBody>
      </p:sp>
      <p:sp>
        <p:nvSpPr>
          <p:cNvPr id="3" name="TextBox 2">
            <a:extLst>
              <a:ext uri="{FF2B5EF4-FFF2-40B4-BE49-F238E27FC236}">
                <a16:creationId xmlns:a16="http://schemas.microsoft.com/office/drawing/2014/main" id="{F8E422CC-2A53-C7D7-D39A-39732873A185}"/>
              </a:ext>
            </a:extLst>
          </p:cNvPr>
          <p:cNvSpPr txBox="1"/>
          <p:nvPr/>
        </p:nvSpPr>
        <p:spPr>
          <a:xfrm>
            <a:off x="609600" y="1000370"/>
            <a:ext cx="10972800" cy="400110"/>
          </a:xfrm>
          <a:prstGeom prst="rect">
            <a:avLst/>
          </a:prstGeom>
          <a:noFill/>
        </p:spPr>
        <p:txBody>
          <a:bodyPr wrap="square" rtlCol="0">
            <a:spAutoFit/>
          </a:bodyPr>
          <a:lstStyle/>
          <a:p>
            <a:pPr marL="285750" indent="-285750">
              <a:buClr>
                <a:schemeClr val="accent4"/>
              </a:buClr>
              <a:buSzPct val="130000"/>
              <a:buFont typeface="Wingdings" panose="05000000000000000000" pitchFamily="2" charset="2"/>
              <a:buChar char="q"/>
            </a:pPr>
            <a:r>
              <a:rPr lang="en-IN" sz="2000" b="1" dirty="0">
                <a:solidFill>
                  <a:schemeClr val="accent4"/>
                </a:solidFill>
              </a:rPr>
              <a:t>Using Angular</a:t>
            </a:r>
          </a:p>
        </p:txBody>
      </p:sp>
      <p:pic>
        <p:nvPicPr>
          <p:cNvPr id="9" name="Picture 8">
            <a:extLst>
              <a:ext uri="{FF2B5EF4-FFF2-40B4-BE49-F238E27FC236}">
                <a16:creationId xmlns:a16="http://schemas.microsoft.com/office/drawing/2014/main" id="{B789DF4C-B3CE-5E5C-3479-E9B358AF6EAE}"/>
              </a:ext>
            </a:extLst>
          </p:cNvPr>
          <p:cNvPicPr>
            <a:picLocks noChangeAspect="1"/>
          </p:cNvPicPr>
          <p:nvPr/>
        </p:nvPicPr>
        <p:blipFill>
          <a:blip r:embed="rId3"/>
          <a:stretch>
            <a:fillRect/>
          </a:stretch>
        </p:blipFill>
        <p:spPr>
          <a:xfrm>
            <a:off x="659928" y="1420344"/>
            <a:ext cx="10922472" cy="4810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661851" y="156755"/>
            <a:ext cx="10972800" cy="7654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ct val="100000"/>
              <a:buFont typeface="Calibri"/>
              <a:buNone/>
            </a:pPr>
            <a:r>
              <a:rPr lang="en-US" dirty="0">
                <a:solidFill>
                  <a:srgbClr val="E36C09"/>
                </a:solidFill>
              </a:rPr>
              <a:t>OUTPUTS</a:t>
            </a:r>
            <a:endParaRPr dirty="0"/>
          </a:p>
        </p:txBody>
      </p:sp>
      <p:sp>
        <p:nvSpPr>
          <p:cNvPr id="204" name="Google Shape;204;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205" name="Google Shape;205;p12"/>
          <p:cNvSpPr txBox="1">
            <a:spLocks noGrp="1"/>
          </p:cNvSpPr>
          <p:nvPr>
            <p:ph type="ftr" idx="11"/>
          </p:nvPr>
        </p:nvSpPr>
        <p:spPr>
          <a:xfrm>
            <a:off x="4113349" y="6447692"/>
            <a:ext cx="3860800" cy="273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lang="en-IN" sz="1600" dirty="0">
              <a:solidFill>
                <a:srgbClr val="7030A0"/>
              </a:solidFill>
            </a:endParaRPr>
          </a:p>
          <a:p>
            <a:pPr marL="0" lvl="0" indent="0" algn="ctr" rtl="0">
              <a:spcBef>
                <a:spcPts val="0"/>
              </a:spcBef>
              <a:spcAft>
                <a:spcPts val="0"/>
              </a:spcAft>
              <a:buNone/>
            </a:pPr>
            <a:endParaRPr dirty="0"/>
          </a:p>
        </p:txBody>
      </p:sp>
      <p:sp>
        <p:nvSpPr>
          <p:cNvPr id="206" name="Google Shape;206;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12/20</a:t>
            </a:r>
            <a:endParaRPr sz="2000" dirty="0">
              <a:solidFill>
                <a:schemeClr val="accent4"/>
              </a:solidFill>
            </a:endParaRPr>
          </a:p>
        </p:txBody>
      </p:sp>
      <p:sp>
        <p:nvSpPr>
          <p:cNvPr id="2" name="TextBox 1">
            <a:extLst>
              <a:ext uri="{FF2B5EF4-FFF2-40B4-BE49-F238E27FC236}">
                <a16:creationId xmlns:a16="http://schemas.microsoft.com/office/drawing/2014/main" id="{4FEF69CB-7400-BF1D-7CD2-3EA4CF6D68EE}"/>
              </a:ext>
            </a:extLst>
          </p:cNvPr>
          <p:cNvSpPr txBox="1"/>
          <p:nvPr/>
        </p:nvSpPr>
        <p:spPr>
          <a:xfrm>
            <a:off x="661852" y="812800"/>
            <a:ext cx="10972800" cy="400110"/>
          </a:xfrm>
          <a:prstGeom prst="rect">
            <a:avLst/>
          </a:prstGeom>
          <a:noFill/>
        </p:spPr>
        <p:txBody>
          <a:bodyPr wrap="square" rtlCol="0">
            <a:spAutoFit/>
          </a:bodyPr>
          <a:lstStyle/>
          <a:p>
            <a:pPr marL="342900" indent="-342900">
              <a:buClr>
                <a:schemeClr val="accent4"/>
              </a:buClr>
              <a:buFont typeface="Wingdings" panose="05000000000000000000" pitchFamily="2" charset="2"/>
              <a:buChar char="q"/>
            </a:pPr>
            <a:r>
              <a:rPr lang="en-IN" sz="2000" b="1" dirty="0">
                <a:solidFill>
                  <a:schemeClr val="accent4"/>
                </a:solidFill>
              </a:rPr>
              <a:t>Home Page</a:t>
            </a:r>
          </a:p>
        </p:txBody>
      </p:sp>
      <p:pic>
        <p:nvPicPr>
          <p:cNvPr id="4" name="Picture 3">
            <a:extLst>
              <a:ext uri="{FF2B5EF4-FFF2-40B4-BE49-F238E27FC236}">
                <a16:creationId xmlns:a16="http://schemas.microsoft.com/office/drawing/2014/main" id="{D7F2F0F2-AEB5-0DAD-C707-A1F711CFBB01}"/>
              </a:ext>
            </a:extLst>
          </p:cNvPr>
          <p:cNvPicPr>
            <a:picLocks noChangeAspect="1"/>
          </p:cNvPicPr>
          <p:nvPr/>
        </p:nvPicPr>
        <p:blipFill rotWithShape="1">
          <a:blip r:embed="rId3"/>
          <a:srcRect t="8970" b="4070"/>
          <a:stretch/>
        </p:blipFill>
        <p:spPr>
          <a:xfrm>
            <a:off x="609600" y="1273908"/>
            <a:ext cx="11082215" cy="49382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C502-874C-CAC5-2DC6-B5CA8F8F866A}"/>
              </a:ext>
            </a:extLst>
          </p:cNvPr>
          <p:cNvSpPr>
            <a:spLocks noGrp="1"/>
          </p:cNvSpPr>
          <p:nvPr>
            <p:ph type="title"/>
          </p:nvPr>
        </p:nvSpPr>
        <p:spPr>
          <a:xfrm>
            <a:off x="609600" y="274638"/>
            <a:ext cx="10972800" cy="585054"/>
          </a:xfrm>
        </p:spPr>
        <p:txBody>
          <a:bodyPr>
            <a:normAutofit fontScale="90000"/>
          </a:bodyPr>
          <a:lstStyle/>
          <a:p>
            <a:r>
              <a:rPr lang="en-IN" dirty="0">
                <a:solidFill>
                  <a:schemeClr val="accent6">
                    <a:lumMod val="75000"/>
                  </a:schemeClr>
                </a:solidFill>
              </a:rPr>
              <a:t>OUTPUTS</a:t>
            </a:r>
          </a:p>
        </p:txBody>
      </p:sp>
      <p:sp>
        <p:nvSpPr>
          <p:cNvPr id="3" name="Text Placeholder 2">
            <a:extLst>
              <a:ext uri="{FF2B5EF4-FFF2-40B4-BE49-F238E27FC236}">
                <a16:creationId xmlns:a16="http://schemas.microsoft.com/office/drawing/2014/main" id="{E9C44EF2-3E94-4120-54DB-B2BB7432889F}"/>
              </a:ext>
            </a:extLst>
          </p:cNvPr>
          <p:cNvSpPr>
            <a:spLocks noGrp="1"/>
          </p:cNvSpPr>
          <p:nvPr>
            <p:ph type="body" idx="1"/>
          </p:nvPr>
        </p:nvSpPr>
        <p:spPr>
          <a:xfrm>
            <a:off x="390769" y="859692"/>
            <a:ext cx="10972800" cy="5024195"/>
          </a:xfrm>
        </p:spPr>
        <p:txBody>
          <a:bodyPr>
            <a:normAutofit/>
          </a:bodyPr>
          <a:lstStyle/>
          <a:p>
            <a:pPr>
              <a:buFont typeface="Wingdings" panose="05000000000000000000" pitchFamily="2" charset="2"/>
              <a:buChar char="q"/>
            </a:pPr>
            <a:r>
              <a:rPr lang="en-IN" sz="2000" b="1" dirty="0">
                <a:solidFill>
                  <a:schemeClr val="accent4"/>
                </a:solidFill>
              </a:rPr>
              <a:t>Login Page</a:t>
            </a:r>
          </a:p>
        </p:txBody>
      </p:sp>
      <p:pic>
        <p:nvPicPr>
          <p:cNvPr id="6" name="Picture 5">
            <a:extLst>
              <a:ext uri="{FF2B5EF4-FFF2-40B4-BE49-F238E27FC236}">
                <a16:creationId xmlns:a16="http://schemas.microsoft.com/office/drawing/2014/main" id="{5586D8FF-17E2-8318-A3C5-219F2CDA63F7}"/>
              </a:ext>
            </a:extLst>
          </p:cNvPr>
          <p:cNvPicPr>
            <a:picLocks noChangeAspect="1"/>
          </p:cNvPicPr>
          <p:nvPr/>
        </p:nvPicPr>
        <p:blipFill rotWithShape="1">
          <a:blip r:embed="rId2"/>
          <a:srcRect t="14335"/>
          <a:stretch/>
        </p:blipFill>
        <p:spPr>
          <a:xfrm>
            <a:off x="554892" y="1250462"/>
            <a:ext cx="11246339" cy="5024196"/>
          </a:xfrm>
          <a:prstGeom prst="rect">
            <a:avLst/>
          </a:prstGeom>
        </p:spPr>
      </p:pic>
      <p:sp>
        <p:nvSpPr>
          <p:cNvPr id="7" name="TextBox 6">
            <a:extLst>
              <a:ext uri="{FF2B5EF4-FFF2-40B4-BE49-F238E27FC236}">
                <a16:creationId xmlns:a16="http://schemas.microsoft.com/office/drawing/2014/main" id="{A3792679-8B9F-DAD6-2C56-61990D918586}"/>
              </a:ext>
            </a:extLst>
          </p:cNvPr>
          <p:cNvSpPr txBox="1"/>
          <p:nvPr/>
        </p:nvSpPr>
        <p:spPr>
          <a:xfrm>
            <a:off x="554892" y="6334889"/>
            <a:ext cx="1813170" cy="400110"/>
          </a:xfrm>
          <a:prstGeom prst="rect">
            <a:avLst/>
          </a:prstGeom>
          <a:noFill/>
        </p:spPr>
        <p:txBody>
          <a:bodyPr wrap="square" rtlCol="0">
            <a:spAutoFit/>
          </a:bodyPr>
          <a:lstStyle/>
          <a:p>
            <a:r>
              <a:rPr lang="en-IN" sz="2000" dirty="0">
                <a:solidFill>
                  <a:schemeClr val="accent4"/>
                </a:solidFill>
                <a:latin typeface="Calibri" panose="020F0502020204030204" pitchFamily="34" charset="0"/>
                <a:ea typeface="Calibri" panose="020F0502020204030204" pitchFamily="34" charset="0"/>
                <a:cs typeface="Calibri" panose="020F0502020204030204" pitchFamily="34" charset="0"/>
              </a:rPr>
              <a:t>11-12-2023</a:t>
            </a:r>
          </a:p>
        </p:txBody>
      </p:sp>
      <p:sp>
        <p:nvSpPr>
          <p:cNvPr id="8" name="TextBox 7">
            <a:extLst>
              <a:ext uri="{FF2B5EF4-FFF2-40B4-BE49-F238E27FC236}">
                <a16:creationId xmlns:a16="http://schemas.microsoft.com/office/drawing/2014/main" id="{8E7197D6-80A4-9FC2-4109-B0E22B32B26A}"/>
              </a:ext>
            </a:extLst>
          </p:cNvPr>
          <p:cNvSpPr txBox="1"/>
          <p:nvPr/>
        </p:nvSpPr>
        <p:spPr>
          <a:xfrm>
            <a:off x="4732216" y="6414085"/>
            <a:ext cx="3563815" cy="338554"/>
          </a:xfrm>
          <a:prstGeom prst="rect">
            <a:avLst/>
          </a:prstGeom>
          <a:noFill/>
        </p:spPr>
        <p:txBody>
          <a:bodyPr wrap="square" rtlCol="0">
            <a:spAutoFit/>
          </a:bodyPr>
          <a:lstStyle/>
          <a:p>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POLICY</a:t>
            </a:r>
            <a:r>
              <a:rPr lang="en-IN"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MANAGEMENT</a:t>
            </a:r>
            <a:r>
              <a:rPr lang="en-IN"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SYSTEM</a:t>
            </a:r>
          </a:p>
        </p:txBody>
      </p:sp>
      <p:sp>
        <p:nvSpPr>
          <p:cNvPr id="9" name="TextBox 8">
            <a:extLst>
              <a:ext uri="{FF2B5EF4-FFF2-40B4-BE49-F238E27FC236}">
                <a16:creationId xmlns:a16="http://schemas.microsoft.com/office/drawing/2014/main" id="{7BE4DF22-A018-D734-0B4C-4A3211A26D21}"/>
              </a:ext>
            </a:extLst>
          </p:cNvPr>
          <p:cNvSpPr txBox="1"/>
          <p:nvPr/>
        </p:nvSpPr>
        <p:spPr>
          <a:xfrm>
            <a:off x="10824308" y="6119446"/>
            <a:ext cx="812800" cy="615553"/>
          </a:xfrm>
          <a:prstGeom prst="rect">
            <a:avLst/>
          </a:prstGeom>
          <a:noFill/>
        </p:spPr>
        <p:txBody>
          <a:bodyPr wrap="square" rtlCol="0">
            <a:spAutoFit/>
          </a:bodyPr>
          <a:lstStyle/>
          <a:p>
            <a:pPr algn="r"/>
            <a:r>
              <a:rPr lang="en-IN" dirty="0"/>
              <a:t>                          </a:t>
            </a:r>
            <a:r>
              <a:rPr lang="en-IN" sz="2000" dirty="0">
                <a:solidFill>
                  <a:schemeClr val="accent4"/>
                </a:solidFill>
                <a:latin typeface="Calibri" panose="020F0502020204030204" pitchFamily="34" charset="0"/>
                <a:ea typeface="Calibri" panose="020F0502020204030204" pitchFamily="34" charset="0"/>
                <a:cs typeface="Calibri" panose="020F0502020204030204" pitchFamily="34" charset="0"/>
              </a:rPr>
              <a:t>13/20</a:t>
            </a:r>
          </a:p>
        </p:txBody>
      </p:sp>
    </p:spTree>
    <p:extLst>
      <p:ext uri="{BB962C8B-B14F-4D97-AF65-F5344CB8AC3E}">
        <p14:creationId xmlns:p14="http://schemas.microsoft.com/office/powerpoint/2010/main" val="368191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609600" y="169818"/>
            <a:ext cx="10972800" cy="66620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36C09"/>
              </a:buClr>
              <a:buSzPct val="100000"/>
              <a:buFont typeface="Calibri"/>
              <a:buNone/>
            </a:pPr>
            <a:r>
              <a:rPr lang="en-US" dirty="0">
                <a:solidFill>
                  <a:srgbClr val="E36C09"/>
                </a:solidFill>
              </a:rPr>
              <a:t>OUTPUTS</a:t>
            </a:r>
            <a:endParaRPr dirty="0"/>
          </a:p>
        </p:txBody>
      </p:sp>
      <p:sp>
        <p:nvSpPr>
          <p:cNvPr id="213" name="Google Shape;21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chemeClr val="accent4"/>
                </a:solidFill>
              </a:rPr>
              <a:t>11-12-2023</a:t>
            </a:r>
            <a:endParaRPr sz="2000" dirty="0">
              <a:solidFill>
                <a:schemeClr val="accent4"/>
              </a:solidFill>
            </a:endParaRPr>
          </a:p>
        </p:txBody>
      </p:sp>
      <p:sp>
        <p:nvSpPr>
          <p:cNvPr id="214" name="Google Shape;21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15" name="Google Shape;21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14/20</a:t>
            </a:r>
            <a:endParaRPr sz="2000" dirty="0">
              <a:solidFill>
                <a:schemeClr val="accent4"/>
              </a:solidFill>
            </a:endParaRPr>
          </a:p>
        </p:txBody>
      </p:sp>
      <p:sp>
        <p:nvSpPr>
          <p:cNvPr id="3" name="TextBox 2">
            <a:extLst>
              <a:ext uri="{FF2B5EF4-FFF2-40B4-BE49-F238E27FC236}">
                <a16:creationId xmlns:a16="http://schemas.microsoft.com/office/drawing/2014/main" id="{2532FF7B-98D8-5D09-2451-E0A2493F3F30}"/>
              </a:ext>
            </a:extLst>
          </p:cNvPr>
          <p:cNvSpPr txBox="1"/>
          <p:nvPr/>
        </p:nvSpPr>
        <p:spPr>
          <a:xfrm>
            <a:off x="711200" y="969109"/>
            <a:ext cx="10808677" cy="400110"/>
          </a:xfrm>
          <a:prstGeom prst="rect">
            <a:avLst/>
          </a:prstGeom>
          <a:noFill/>
        </p:spPr>
        <p:txBody>
          <a:bodyPr wrap="square" rtlCol="0">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Admin Dashboard</a:t>
            </a:r>
          </a:p>
        </p:txBody>
      </p:sp>
      <p:pic>
        <p:nvPicPr>
          <p:cNvPr id="5" name="Picture 4">
            <a:extLst>
              <a:ext uri="{FF2B5EF4-FFF2-40B4-BE49-F238E27FC236}">
                <a16:creationId xmlns:a16="http://schemas.microsoft.com/office/drawing/2014/main" id="{D3246E64-263D-0848-DF43-E6A3A087ED64}"/>
              </a:ext>
            </a:extLst>
          </p:cNvPr>
          <p:cNvPicPr>
            <a:picLocks noChangeAspect="1"/>
          </p:cNvPicPr>
          <p:nvPr/>
        </p:nvPicPr>
        <p:blipFill rotWithShape="1">
          <a:blip r:embed="rId3"/>
          <a:srcRect t="9582" b="3865"/>
          <a:stretch/>
        </p:blipFill>
        <p:spPr>
          <a:xfrm>
            <a:off x="711200" y="1369219"/>
            <a:ext cx="11050954" cy="4857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609600" y="136525"/>
            <a:ext cx="10972800" cy="85603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ct val="100000"/>
              <a:buFont typeface="Calibri"/>
              <a:buNone/>
            </a:pPr>
            <a:r>
              <a:rPr lang="en-US" dirty="0">
                <a:solidFill>
                  <a:srgbClr val="E36C09"/>
                </a:solidFill>
              </a:rPr>
              <a:t>OUTPUTS</a:t>
            </a:r>
            <a:endParaRPr dirty="0"/>
          </a:p>
        </p:txBody>
      </p:sp>
      <p:sp>
        <p:nvSpPr>
          <p:cNvPr id="222" name="Google Shape;22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chemeClr val="accent4"/>
                </a:solidFill>
              </a:rPr>
              <a:t>11-12-2023</a:t>
            </a:r>
            <a:endParaRPr sz="2000" dirty="0">
              <a:solidFill>
                <a:schemeClr val="accent4"/>
              </a:solidFill>
            </a:endParaRPr>
          </a:p>
        </p:txBody>
      </p:sp>
      <p:sp>
        <p:nvSpPr>
          <p:cNvPr id="223" name="Google Shape;223;p14"/>
          <p:cNvSpPr txBox="1">
            <a:spLocks noGrp="1"/>
          </p:cNvSpPr>
          <p:nvPr>
            <p:ph type="ftr" idx="11"/>
          </p:nvPr>
        </p:nvSpPr>
        <p:spPr>
          <a:xfrm>
            <a:off x="4310743" y="6356351"/>
            <a:ext cx="3860800" cy="3070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24" name="Google Shape;22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15/20</a:t>
            </a:r>
            <a:endParaRPr sz="2000" dirty="0">
              <a:solidFill>
                <a:schemeClr val="accent4"/>
              </a:solidFill>
            </a:endParaRPr>
          </a:p>
        </p:txBody>
      </p:sp>
      <p:sp>
        <p:nvSpPr>
          <p:cNvPr id="3" name="TextBox 2">
            <a:extLst>
              <a:ext uri="{FF2B5EF4-FFF2-40B4-BE49-F238E27FC236}">
                <a16:creationId xmlns:a16="http://schemas.microsoft.com/office/drawing/2014/main" id="{E309AF99-BA9D-E468-AF4D-A98AD2238DE0}"/>
              </a:ext>
            </a:extLst>
          </p:cNvPr>
          <p:cNvSpPr txBox="1"/>
          <p:nvPr/>
        </p:nvSpPr>
        <p:spPr>
          <a:xfrm>
            <a:off x="609600" y="804986"/>
            <a:ext cx="10972800" cy="400110"/>
          </a:xfrm>
          <a:prstGeom prst="rect">
            <a:avLst/>
          </a:prstGeom>
          <a:noFill/>
        </p:spPr>
        <p:txBody>
          <a:bodyPr wrap="square">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Admin Dashboard- Policy Registration</a:t>
            </a:r>
          </a:p>
        </p:txBody>
      </p:sp>
      <p:pic>
        <p:nvPicPr>
          <p:cNvPr id="5" name="Picture 4">
            <a:extLst>
              <a:ext uri="{FF2B5EF4-FFF2-40B4-BE49-F238E27FC236}">
                <a16:creationId xmlns:a16="http://schemas.microsoft.com/office/drawing/2014/main" id="{0EF439D3-AAAC-5BF0-002B-990ECE00211F}"/>
              </a:ext>
            </a:extLst>
          </p:cNvPr>
          <p:cNvPicPr>
            <a:picLocks noChangeAspect="1"/>
          </p:cNvPicPr>
          <p:nvPr/>
        </p:nvPicPr>
        <p:blipFill rotWithShape="1">
          <a:blip r:embed="rId3"/>
          <a:srcRect t="10322" b="4165"/>
          <a:stretch/>
        </p:blipFill>
        <p:spPr>
          <a:xfrm>
            <a:off x="609601" y="1205096"/>
            <a:ext cx="11238522" cy="493871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635726" y="203200"/>
            <a:ext cx="10972800" cy="4884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36C09"/>
              </a:buClr>
              <a:buSzPct val="100000"/>
              <a:buFont typeface="Calibri"/>
              <a:buNone/>
            </a:pPr>
            <a:r>
              <a:rPr lang="en-IN" dirty="0">
                <a:solidFill>
                  <a:schemeClr val="accent6">
                    <a:lumMod val="75000"/>
                  </a:schemeClr>
                </a:solidFill>
              </a:rPr>
              <a:t>OUTPUTS</a:t>
            </a:r>
            <a:endParaRPr dirty="0">
              <a:solidFill>
                <a:schemeClr val="accent6">
                  <a:lumMod val="75000"/>
                </a:schemeClr>
              </a:solidFill>
            </a:endParaRPr>
          </a:p>
        </p:txBody>
      </p:sp>
      <p:sp>
        <p:nvSpPr>
          <p:cNvPr id="231" name="Google Shape;231;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2000" dirty="0">
                <a:solidFill>
                  <a:schemeClr val="accent4"/>
                </a:solidFill>
              </a:rPr>
              <a:t>11-12-2023</a:t>
            </a:r>
            <a:endParaRPr sz="2000" dirty="0">
              <a:solidFill>
                <a:schemeClr val="accent4"/>
              </a:solidFill>
            </a:endParaRPr>
          </a:p>
        </p:txBody>
      </p:sp>
      <p:sp>
        <p:nvSpPr>
          <p:cNvPr id="232" name="Google Shape;232;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33" name="Google Shape;233;p15"/>
          <p:cNvSpPr txBox="1">
            <a:spLocks noGrp="1"/>
          </p:cNvSpPr>
          <p:nvPr>
            <p:ph type="sldNum" idx="12"/>
          </p:nvPr>
        </p:nvSpPr>
        <p:spPr>
          <a:xfrm>
            <a:off x="8763726"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16/20</a:t>
            </a:r>
            <a:endParaRPr sz="2000" dirty="0">
              <a:solidFill>
                <a:schemeClr val="accent4"/>
              </a:solidFill>
            </a:endParaRPr>
          </a:p>
        </p:txBody>
      </p:sp>
      <p:sp>
        <p:nvSpPr>
          <p:cNvPr id="3" name="TextBox 2">
            <a:extLst>
              <a:ext uri="{FF2B5EF4-FFF2-40B4-BE49-F238E27FC236}">
                <a16:creationId xmlns:a16="http://schemas.microsoft.com/office/drawing/2014/main" id="{04980D9F-EB5C-19ED-157C-E9166821B962}"/>
              </a:ext>
            </a:extLst>
          </p:cNvPr>
          <p:cNvSpPr txBox="1"/>
          <p:nvPr/>
        </p:nvSpPr>
        <p:spPr>
          <a:xfrm>
            <a:off x="476738" y="691662"/>
            <a:ext cx="11105662" cy="400110"/>
          </a:xfrm>
          <a:prstGeom prst="rect">
            <a:avLst/>
          </a:prstGeom>
          <a:noFill/>
        </p:spPr>
        <p:txBody>
          <a:bodyPr wrap="square">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User Dashboard- User Registration</a:t>
            </a:r>
          </a:p>
        </p:txBody>
      </p:sp>
      <p:pic>
        <p:nvPicPr>
          <p:cNvPr id="5" name="Picture 4">
            <a:extLst>
              <a:ext uri="{FF2B5EF4-FFF2-40B4-BE49-F238E27FC236}">
                <a16:creationId xmlns:a16="http://schemas.microsoft.com/office/drawing/2014/main" id="{960BC1AC-7CB7-4E14-AC60-FE718EF69688}"/>
              </a:ext>
            </a:extLst>
          </p:cNvPr>
          <p:cNvPicPr>
            <a:picLocks noChangeAspect="1"/>
          </p:cNvPicPr>
          <p:nvPr/>
        </p:nvPicPr>
        <p:blipFill rotWithShape="1">
          <a:blip r:embed="rId3"/>
          <a:srcRect t="14330" b="10399"/>
          <a:stretch/>
        </p:blipFill>
        <p:spPr>
          <a:xfrm>
            <a:off x="476738" y="1205096"/>
            <a:ext cx="11247207" cy="49612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txBox="1">
            <a:spLocks noGrp="1"/>
          </p:cNvSpPr>
          <p:nvPr>
            <p:ph type="title"/>
          </p:nvPr>
        </p:nvSpPr>
        <p:spPr>
          <a:xfrm>
            <a:off x="609600" y="62523"/>
            <a:ext cx="10972800" cy="57610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36C09"/>
              </a:buClr>
              <a:buSzPct val="100000"/>
              <a:buFont typeface="Calibri"/>
              <a:buNone/>
            </a:pPr>
            <a:r>
              <a:rPr lang="en-US" dirty="0">
                <a:solidFill>
                  <a:srgbClr val="E36C09"/>
                </a:solidFill>
              </a:rPr>
              <a:t>OUTPUTS</a:t>
            </a:r>
            <a:endParaRPr dirty="0"/>
          </a:p>
        </p:txBody>
      </p:sp>
      <p:sp>
        <p:nvSpPr>
          <p:cNvPr id="240" name="Google Shape;24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chemeClr val="accent4"/>
                </a:solidFill>
              </a:rPr>
              <a:t>11-12-2023</a:t>
            </a:r>
            <a:endParaRPr sz="2000" dirty="0">
              <a:solidFill>
                <a:schemeClr val="accent4"/>
              </a:solidFill>
            </a:endParaRPr>
          </a:p>
        </p:txBody>
      </p:sp>
      <p:sp>
        <p:nvSpPr>
          <p:cNvPr id="241" name="Google Shape;241;p16"/>
          <p:cNvSpPr txBox="1">
            <a:spLocks noGrp="1"/>
          </p:cNvSpPr>
          <p:nvPr>
            <p:ph type="ftr" idx="11"/>
          </p:nvPr>
        </p:nvSpPr>
        <p:spPr>
          <a:xfrm>
            <a:off x="3931139" y="6303977"/>
            <a:ext cx="3860800" cy="58193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42" name="Google Shape;24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17/20</a:t>
            </a:r>
            <a:endParaRPr sz="2000" dirty="0">
              <a:solidFill>
                <a:schemeClr val="accent4"/>
              </a:solidFill>
            </a:endParaRPr>
          </a:p>
        </p:txBody>
      </p:sp>
      <p:sp>
        <p:nvSpPr>
          <p:cNvPr id="2" name="TextBox 1">
            <a:extLst>
              <a:ext uri="{FF2B5EF4-FFF2-40B4-BE49-F238E27FC236}">
                <a16:creationId xmlns:a16="http://schemas.microsoft.com/office/drawing/2014/main" id="{69DEA246-8DEE-E213-BF31-4E681574084C}"/>
              </a:ext>
            </a:extLst>
          </p:cNvPr>
          <p:cNvSpPr txBox="1"/>
          <p:nvPr/>
        </p:nvSpPr>
        <p:spPr>
          <a:xfrm>
            <a:off x="635726" y="691662"/>
            <a:ext cx="10946674" cy="400110"/>
          </a:xfrm>
          <a:prstGeom prst="rect">
            <a:avLst/>
          </a:prstGeom>
          <a:noFill/>
        </p:spPr>
        <p:txBody>
          <a:bodyPr wrap="square">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User Dashboard</a:t>
            </a:r>
          </a:p>
        </p:txBody>
      </p:sp>
      <p:pic>
        <p:nvPicPr>
          <p:cNvPr id="4" name="Picture 3">
            <a:extLst>
              <a:ext uri="{FF2B5EF4-FFF2-40B4-BE49-F238E27FC236}">
                <a16:creationId xmlns:a16="http://schemas.microsoft.com/office/drawing/2014/main" id="{2757F079-F7C9-1A4F-BD1A-1801B8D2A10A}"/>
              </a:ext>
            </a:extLst>
          </p:cNvPr>
          <p:cNvPicPr>
            <a:picLocks noChangeAspect="1"/>
          </p:cNvPicPr>
          <p:nvPr/>
        </p:nvPicPr>
        <p:blipFill rotWithShape="1">
          <a:blip r:embed="rId3"/>
          <a:srcRect t="10000" b="6200"/>
          <a:stretch/>
        </p:blipFill>
        <p:spPr>
          <a:xfrm>
            <a:off x="477824" y="1160435"/>
            <a:ext cx="11339038" cy="51591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609600" y="136522"/>
            <a:ext cx="10972800" cy="63720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36C09"/>
              </a:buClr>
              <a:buSzPct val="100000"/>
              <a:buFont typeface="Calibri"/>
              <a:buNone/>
            </a:pPr>
            <a:r>
              <a:rPr lang="en-US" dirty="0">
                <a:solidFill>
                  <a:srgbClr val="E36C09"/>
                </a:solidFill>
              </a:rPr>
              <a:t>OUTPUTS</a:t>
            </a:r>
            <a:endParaRPr dirty="0"/>
          </a:p>
        </p:txBody>
      </p:sp>
      <p:sp>
        <p:nvSpPr>
          <p:cNvPr id="249" name="Google Shape;249;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2000" dirty="0">
                <a:solidFill>
                  <a:schemeClr val="accent4"/>
                </a:solidFill>
              </a:rPr>
              <a:t>11-12-2023</a:t>
            </a:r>
            <a:endParaRPr sz="2000" dirty="0">
              <a:solidFill>
                <a:schemeClr val="accent4"/>
              </a:solidFill>
            </a:endParaRPr>
          </a:p>
        </p:txBody>
      </p:sp>
      <p:sp>
        <p:nvSpPr>
          <p:cNvPr id="250" name="Google Shape;250;p17"/>
          <p:cNvSpPr txBox="1">
            <a:spLocks noGrp="1"/>
          </p:cNvSpPr>
          <p:nvPr>
            <p:ph type="ftr" idx="11"/>
          </p:nvPr>
        </p:nvSpPr>
        <p:spPr>
          <a:xfrm>
            <a:off x="4165600" y="6212115"/>
            <a:ext cx="3860800" cy="509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51" name="Google Shape;251;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dirty="0">
                <a:solidFill>
                  <a:schemeClr val="accent4"/>
                </a:solidFill>
              </a:rPr>
              <a:t>18/20</a:t>
            </a:r>
            <a:endParaRPr sz="2000" dirty="0">
              <a:solidFill>
                <a:schemeClr val="accent4"/>
              </a:solidFill>
            </a:endParaRPr>
          </a:p>
        </p:txBody>
      </p:sp>
      <p:sp>
        <p:nvSpPr>
          <p:cNvPr id="2" name="TextBox 1">
            <a:extLst>
              <a:ext uri="{FF2B5EF4-FFF2-40B4-BE49-F238E27FC236}">
                <a16:creationId xmlns:a16="http://schemas.microsoft.com/office/drawing/2014/main" id="{9BE3693E-FAD3-3C13-1342-94215AD9F0BA}"/>
              </a:ext>
            </a:extLst>
          </p:cNvPr>
          <p:cNvSpPr txBox="1"/>
          <p:nvPr/>
        </p:nvSpPr>
        <p:spPr>
          <a:xfrm>
            <a:off x="476738" y="691662"/>
            <a:ext cx="11105662" cy="400110"/>
          </a:xfrm>
          <a:prstGeom prst="rect">
            <a:avLst/>
          </a:prstGeom>
          <a:noFill/>
        </p:spPr>
        <p:txBody>
          <a:bodyPr wrap="square">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Search Policies</a:t>
            </a:r>
          </a:p>
        </p:txBody>
      </p:sp>
      <p:pic>
        <p:nvPicPr>
          <p:cNvPr id="6" name="Picture 5">
            <a:extLst>
              <a:ext uri="{FF2B5EF4-FFF2-40B4-BE49-F238E27FC236}">
                <a16:creationId xmlns:a16="http://schemas.microsoft.com/office/drawing/2014/main" id="{CAA78938-0152-9E24-378B-BEA7938E70EF}"/>
              </a:ext>
            </a:extLst>
          </p:cNvPr>
          <p:cNvPicPr>
            <a:picLocks noChangeAspect="1"/>
          </p:cNvPicPr>
          <p:nvPr/>
        </p:nvPicPr>
        <p:blipFill rotWithShape="1">
          <a:blip r:embed="rId3"/>
          <a:srcRect t="10825" b="7081"/>
          <a:stretch/>
        </p:blipFill>
        <p:spPr>
          <a:xfrm>
            <a:off x="476738" y="1126178"/>
            <a:ext cx="11285415" cy="49121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624114" y="0"/>
            <a:ext cx="10972800" cy="7959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ts val="4400"/>
              <a:buFont typeface="Calibri"/>
              <a:buNone/>
            </a:pPr>
            <a:r>
              <a:rPr lang="en-US" dirty="0">
                <a:solidFill>
                  <a:srgbClr val="E36C09"/>
                </a:solidFill>
              </a:rPr>
              <a:t>GITHUB LINKS</a:t>
            </a:r>
            <a:endParaRPr lang="en-US" dirty="0"/>
          </a:p>
        </p:txBody>
      </p:sp>
      <p:sp>
        <p:nvSpPr>
          <p:cNvPr id="258" name="Google Shape;258;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chemeClr val="accent4"/>
                </a:solidFill>
              </a:rPr>
              <a:t>11-12-2023</a:t>
            </a:r>
            <a:endParaRPr sz="2000" dirty="0">
              <a:solidFill>
                <a:schemeClr val="accent4"/>
              </a:solidFill>
            </a:endParaRPr>
          </a:p>
        </p:txBody>
      </p:sp>
      <p:sp>
        <p:nvSpPr>
          <p:cNvPr id="259" name="Google Shape;259;p18"/>
          <p:cNvSpPr txBox="1">
            <a:spLocks noGrp="1"/>
          </p:cNvSpPr>
          <p:nvPr>
            <p:ph type="ftr" idx="11"/>
          </p:nvPr>
        </p:nvSpPr>
        <p:spPr>
          <a:xfrm>
            <a:off x="4180114" y="6275753"/>
            <a:ext cx="3860800" cy="58224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dirty="0"/>
          </a:p>
        </p:txBody>
      </p:sp>
      <p:sp>
        <p:nvSpPr>
          <p:cNvPr id="260" name="Google Shape;260;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sz="2000" dirty="0">
                <a:solidFill>
                  <a:schemeClr val="accent4"/>
                </a:solidFill>
              </a:rPr>
              <a:t>19/20</a:t>
            </a:r>
            <a:endParaRPr sz="2000" dirty="0">
              <a:solidFill>
                <a:schemeClr val="accent4"/>
              </a:solidFill>
            </a:endParaRPr>
          </a:p>
        </p:txBody>
      </p:sp>
      <p:sp>
        <p:nvSpPr>
          <p:cNvPr id="3" name="TextBox 2">
            <a:extLst>
              <a:ext uri="{FF2B5EF4-FFF2-40B4-BE49-F238E27FC236}">
                <a16:creationId xmlns:a16="http://schemas.microsoft.com/office/drawing/2014/main" id="{6E1C13B5-82BE-7F42-EE1B-1CE228A299CF}"/>
              </a:ext>
            </a:extLst>
          </p:cNvPr>
          <p:cNvSpPr txBox="1"/>
          <p:nvPr/>
        </p:nvSpPr>
        <p:spPr>
          <a:xfrm>
            <a:off x="476738" y="691662"/>
            <a:ext cx="11105662" cy="2246769"/>
          </a:xfrm>
          <a:prstGeom prst="rect">
            <a:avLst/>
          </a:prstGeom>
          <a:noFill/>
        </p:spPr>
        <p:txBody>
          <a:bodyPr wrap="square">
            <a:spAutoFit/>
          </a:bodyPr>
          <a:lstStyle/>
          <a:p>
            <a:pPr marL="285750" indent="-285750">
              <a:buClr>
                <a:schemeClr val="accent4"/>
              </a:buClr>
              <a:buFont typeface="Wingdings" panose="05000000000000000000" pitchFamily="2" charset="2"/>
              <a:buChar char="q"/>
            </a:pP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Links</a:t>
            </a:r>
          </a:p>
          <a:p>
            <a:pPr marL="285750" indent="-285750">
              <a:buClr>
                <a:schemeClr val="accent4"/>
              </a:buClr>
              <a:buFont typeface="Wingdings" panose="05000000000000000000" pitchFamily="2" charset="2"/>
              <a:buChar char="q"/>
            </a:pPr>
            <a:endPar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buClr>
                <a:schemeClr val="accent4"/>
              </a:buClr>
            </a:pPr>
            <a:r>
              <a:rPr lang="en-IN" sz="20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Project_Hexaware</a:t>
            </a:r>
            <a:r>
              <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IN"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https://github.com/vidhyavm/Project_Hexaware</a:t>
            </a:r>
          </a:p>
          <a:p>
            <a:pPr>
              <a:buClr>
                <a:schemeClr val="accent4"/>
              </a:buClr>
            </a:pPr>
            <a:endParaRPr lang="en-IN" sz="2000"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
                <a:schemeClr val="accent4"/>
              </a:buClr>
            </a:pPr>
            <a:endPar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buClr>
                <a:schemeClr val="accent4"/>
              </a:buClr>
            </a:pPr>
            <a:endParaRPr lang="en-IN" sz="2000"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4"/>
              </a:buClr>
              <a:buFont typeface="+mj-lt"/>
              <a:buAutoNum type="arabicPeriod"/>
            </a:pPr>
            <a:endParaRPr lang="en-IN"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4067906" y="2138259"/>
            <a:ext cx="378264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accent1"/>
                </a:solidFill>
                <a:latin typeface="Times New Roman"/>
                <a:ea typeface="Times New Roman"/>
                <a:cs typeface="Times New Roman"/>
                <a:sym typeface="Times New Roman"/>
              </a:rPr>
              <a:t>   </a:t>
            </a:r>
            <a:r>
              <a:rPr lang="en-US" sz="2800" dirty="0">
                <a:solidFill>
                  <a:schemeClr val="tx1"/>
                </a:solidFill>
                <a:latin typeface="Times New Roman"/>
                <a:ea typeface="Times New Roman"/>
                <a:cs typeface="Times New Roman"/>
                <a:sym typeface="Times New Roman"/>
              </a:rPr>
              <a:t>TEAM NUMBER-9</a:t>
            </a:r>
            <a:endParaRPr lang="en-US" sz="2800" b="1" dirty="0">
              <a:solidFill>
                <a:schemeClr val="tx1"/>
              </a:solidFill>
              <a:latin typeface="Calibri"/>
              <a:ea typeface="Calibri"/>
              <a:cs typeface="Calibri"/>
              <a:sym typeface="Calibri"/>
            </a:endParaRPr>
          </a:p>
        </p:txBody>
      </p:sp>
      <p:sp>
        <p:nvSpPr>
          <p:cNvPr id="100" name="Google Shape;100;p2"/>
          <p:cNvSpPr txBox="1"/>
          <p:nvPr/>
        </p:nvSpPr>
        <p:spPr>
          <a:xfrm>
            <a:off x="977606" y="3860499"/>
            <a:ext cx="4424082" cy="172350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chemeClr val="dk1"/>
              </a:buClr>
              <a:buSzPts val="2000"/>
              <a:buFont typeface="Times New Roman"/>
              <a:buNone/>
            </a:pPr>
            <a:r>
              <a:rPr lang="en-US" sz="2000" b="1" dirty="0">
                <a:solidFill>
                  <a:schemeClr val="accent4"/>
                </a:solidFill>
                <a:latin typeface="Calibri"/>
                <a:ea typeface="Calibri"/>
                <a:cs typeface="Calibri"/>
                <a:sym typeface="Calibri"/>
              </a:rPr>
              <a:t>PROJECT MEMBERS</a:t>
            </a:r>
            <a:endParaRPr dirty="0">
              <a:solidFill>
                <a:schemeClr val="accent4"/>
              </a:solidFill>
            </a:endParaRPr>
          </a:p>
          <a:p>
            <a:pPr marL="0" marR="0" lvl="0" indent="0" algn="l" rtl="0">
              <a:spcBef>
                <a:spcPts val="0"/>
              </a:spcBef>
              <a:spcAft>
                <a:spcPts val="0"/>
              </a:spcAft>
              <a:buClr>
                <a:srgbClr val="00B0F0"/>
              </a:buClr>
              <a:buSzPts val="1800"/>
              <a:buFont typeface="Times New Roman"/>
              <a:buNone/>
            </a:pPr>
            <a:endParaRPr lang="en-IN" sz="1800" dirty="0">
              <a:solidFill>
                <a:schemeClr val="accent1"/>
              </a:solidFill>
              <a:latin typeface="Times New Roman"/>
              <a:cs typeface="Times New Roman"/>
              <a:sym typeface="Times New Roman"/>
            </a:endParaRPr>
          </a:p>
          <a:p>
            <a:pPr marL="0" marR="0" lvl="0" indent="0" algn="l" rtl="0">
              <a:spcBef>
                <a:spcPts val="0"/>
              </a:spcBef>
              <a:spcAft>
                <a:spcPts val="0"/>
              </a:spcAft>
              <a:buClr>
                <a:srgbClr val="00B0F0"/>
              </a:buClr>
              <a:buSzPts val="1800"/>
              <a:buFont typeface="Times New Roman"/>
              <a:buNone/>
            </a:pPr>
            <a:r>
              <a:rPr lang="en-IN" sz="1800" dirty="0">
                <a:solidFill>
                  <a:schemeClr val="accent2"/>
                </a:solidFill>
                <a:latin typeface="Times New Roman"/>
                <a:cs typeface="Times New Roman"/>
                <a:sym typeface="Times New Roman"/>
              </a:rPr>
              <a:t>JA06  DEVANSHU DAS</a:t>
            </a:r>
          </a:p>
          <a:p>
            <a:pPr marL="0" marR="0" lvl="0" indent="0" algn="l" rtl="0">
              <a:spcBef>
                <a:spcPts val="0"/>
              </a:spcBef>
              <a:spcAft>
                <a:spcPts val="0"/>
              </a:spcAft>
              <a:buClr>
                <a:srgbClr val="00B0F0"/>
              </a:buClr>
              <a:buSzPts val="1800"/>
              <a:buFont typeface="Times New Roman"/>
              <a:buNone/>
            </a:pPr>
            <a:r>
              <a:rPr lang="en-IN" sz="1800" dirty="0">
                <a:solidFill>
                  <a:schemeClr val="accent2"/>
                </a:solidFill>
                <a:latin typeface="Times New Roman"/>
                <a:cs typeface="Times New Roman"/>
                <a:sym typeface="Times New Roman"/>
              </a:rPr>
              <a:t>JA25  VIDHYA MALATHI </a:t>
            </a:r>
            <a:endParaRPr lang="en-US" dirty="0">
              <a:solidFill>
                <a:schemeClr val="accent2"/>
              </a:solidFill>
            </a:endParaRPr>
          </a:p>
          <a:p>
            <a:pPr marL="0" marR="0" lvl="0" indent="0" algn="l" rtl="0">
              <a:spcBef>
                <a:spcPts val="0"/>
              </a:spcBef>
              <a:spcAft>
                <a:spcPts val="0"/>
              </a:spcAft>
              <a:buClr>
                <a:srgbClr val="00B0F0"/>
              </a:buClr>
              <a:buSzPts val="1800"/>
              <a:buFont typeface="Times New Roman"/>
              <a:buNone/>
            </a:pPr>
            <a:endParaRPr dirty="0">
              <a:solidFill>
                <a:schemeClr val="accent2"/>
              </a:solidFill>
            </a:endParaRPr>
          </a:p>
          <a:p>
            <a:pPr marL="0" marR="0" lvl="0" indent="0" algn="l" rtl="0">
              <a:spcBef>
                <a:spcPts val="0"/>
              </a:spcBef>
              <a:spcAft>
                <a:spcPts val="0"/>
              </a:spcAft>
              <a:buClr>
                <a:schemeClr val="dk1"/>
              </a:buClr>
              <a:buSzPts val="1800"/>
              <a:buFont typeface="Times New Roman"/>
              <a:buNone/>
            </a:pPr>
            <a:r>
              <a:rPr lang="en-US" sz="1800" dirty="0">
                <a:solidFill>
                  <a:schemeClr val="dk1"/>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p:txBody>
      </p:sp>
      <p:sp>
        <p:nvSpPr>
          <p:cNvPr id="101" name="Google Shape;101;p2"/>
          <p:cNvSpPr txBox="1"/>
          <p:nvPr/>
        </p:nvSpPr>
        <p:spPr>
          <a:xfrm>
            <a:off x="7625593" y="3860499"/>
            <a:ext cx="4127863"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accent4"/>
                </a:solidFill>
                <a:latin typeface="Arial"/>
                <a:ea typeface="Arial"/>
                <a:cs typeface="Arial"/>
                <a:sym typeface="Arial"/>
              </a:rPr>
              <a:t>                </a:t>
            </a:r>
            <a:r>
              <a:rPr lang="en-US" sz="2000" b="1" dirty="0">
                <a:solidFill>
                  <a:schemeClr val="accent4"/>
                </a:solidFill>
                <a:latin typeface="Calibri"/>
                <a:ea typeface="Calibri"/>
                <a:cs typeface="Calibri"/>
                <a:sym typeface="Calibri"/>
              </a:rPr>
              <a:t>GUIDED BY</a:t>
            </a:r>
            <a:endParaRPr dirty="0">
              <a:solidFill>
                <a:schemeClr val="accent4"/>
              </a:solidFill>
            </a:endParaRPr>
          </a:p>
          <a:p>
            <a:pPr marL="0" marR="0" lvl="0" indent="0" algn="l" rtl="0">
              <a:spcBef>
                <a:spcPts val="0"/>
              </a:spcBef>
              <a:spcAft>
                <a:spcPts val="0"/>
              </a:spcAft>
              <a:buNone/>
            </a:pPr>
            <a:r>
              <a:rPr lang="en-US" sz="2000" dirty="0">
                <a:solidFill>
                  <a:schemeClr val="accent4"/>
                </a:solidFill>
                <a:latin typeface="Arial"/>
                <a:ea typeface="Arial"/>
                <a:cs typeface="Arial"/>
                <a:sym typeface="Arial"/>
              </a:rPr>
              <a:t>            </a:t>
            </a:r>
            <a:endParaRPr dirty="0">
              <a:solidFill>
                <a:schemeClr val="accent4"/>
              </a:solidFill>
            </a:endParaRPr>
          </a:p>
          <a:p>
            <a:pPr marL="0" marR="0" lvl="0" indent="0" algn="l" rtl="0">
              <a:spcBef>
                <a:spcPts val="0"/>
              </a:spcBef>
              <a:spcAft>
                <a:spcPts val="0"/>
              </a:spcAft>
              <a:buNone/>
            </a:pPr>
            <a:r>
              <a:rPr lang="en-US" sz="2000" dirty="0">
                <a:solidFill>
                  <a:schemeClr val="accent2"/>
                </a:solidFill>
                <a:latin typeface="Arial"/>
                <a:ea typeface="Arial"/>
                <a:cs typeface="Arial"/>
                <a:sym typeface="Arial"/>
              </a:rPr>
              <a:t>                  </a:t>
            </a:r>
            <a:r>
              <a:rPr lang="en-IN" sz="1800" dirty="0">
                <a:solidFill>
                  <a:schemeClr val="accent2"/>
                </a:solidFill>
                <a:latin typeface="Arial"/>
                <a:ea typeface="Arial"/>
                <a:cs typeface="Arial"/>
                <a:sym typeface="Arial"/>
              </a:rPr>
              <a:t>JAVEED</a:t>
            </a:r>
            <a:endParaRPr dirty="0">
              <a:solidFill>
                <a:schemeClr val="accent2"/>
              </a:solidFill>
            </a:endParaRPr>
          </a:p>
          <a:p>
            <a:pPr marL="0" marR="0" lvl="0" indent="0" algn="l" rtl="0">
              <a:spcBef>
                <a:spcPts val="0"/>
              </a:spcBef>
              <a:spcAft>
                <a:spcPts val="0"/>
              </a:spcAft>
              <a:buNone/>
            </a:pPr>
            <a:r>
              <a:rPr lang="en-US" sz="1800" dirty="0">
                <a:solidFill>
                  <a:srgbClr val="F07F09"/>
                </a:solidFill>
                <a:latin typeface="Arial"/>
                <a:ea typeface="Arial"/>
                <a:cs typeface="Arial"/>
                <a:sym typeface="Arial"/>
              </a:rPr>
              <a:t> </a:t>
            </a:r>
            <a:endParaRPr dirty="0"/>
          </a:p>
          <a:p>
            <a:pPr marL="0" marR="0" lvl="0" indent="0" algn="l" rtl="0">
              <a:spcBef>
                <a:spcPts val="0"/>
              </a:spcBef>
              <a:spcAft>
                <a:spcPts val="0"/>
              </a:spcAft>
              <a:buNone/>
            </a:pPr>
            <a:r>
              <a:rPr lang="en-US" sz="1800" dirty="0">
                <a:solidFill>
                  <a:srgbClr val="F07F09"/>
                </a:solidFill>
                <a:latin typeface="Arial"/>
                <a:ea typeface="Arial"/>
                <a:cs typeface="Arial"/>
                <a:sym typeface="Arial"/>
              </a:rPr>
              <a:t>            </a:t>
            </a:r>
          </a:p>
          <a:p>
            <a:pPr marL="0" marR="0" lvl="0" indent="0" algn="l" rtl="0">
              <a:spcBef>
                <a:spcPts val="0"/>
              </a:spcBef>
              <a:spcAft>
                <a:spcPts val="0"/>
              </a:spcAft>
              <a:buNone/>
            </a:pPr>
            <a:r>
              <a:rPr lang="en-US" sz="1800" dirty="0">
                <a:solidFill>
                  <a:schemeClr val="dk1"/>
                </a:solidFill>
                <a:latin typeface="Arial"/>
                <a:ea typeface="Arial"/>
                <a:cs typeface="Arial"/>
                <a:sym typeface="Arial"/>
              </a:rPr>
              <a:t> </a:t>
            </a:r>
            <a:endParaRPr lang="en-US" sz="1800" dirty="0">
              <a:solidFill>
                <a:schemeClr val="dk1"/>
              </a:solidFill>
              <a:latin typeface="Calibri"/>
              <a:ea typeface="Calibri"/>
              <a:cs typeface="Calibri"/>
              <a:sym typeface="Calibri"/>
            </a:endParaRPr>
          </a:p>
        </p:txBody>
      </p:sp>
      <p:sp>
        <p:nvSpPr>
          <p:cNvPr id="104" name="Google Shape;104;p2"/>
          <p:cNvSpPr txBox="1"/>
          <p:nvPr/>
        </p:nvSpPr>
        <p:spPr>
          <a:xfrm>
            <a:off x="445476" y="868326"/>
            <a:ext cx="11027508" cy="938678"/>
          </a:xfrm>
          <a:prstGeom prst="rect">
            <a:avLst/>
          </a:prstGeom>
          <a:noFill/>
          <a:ln>
            <a:noFill/>
          </a:ln>
        </p:spPr>
        <p:txBody>
          <a:bodyPr spcFirstLastPara="1" wrap="square" lIns="91425" tIns="45700" rIns="91425" bIns="45700" anchor="t" anchorCtr="0">
            <a:spAutoFit/>
          </a:bodyPr>
          <a:lstStyle/>
          <a:p>
            <a:pPr marL="0" lvl="0" indent="0" algn="ctr" rtl="0">
              <a:spcBef>
                <a:spcPts val="640"/>
              </a:spcBef>
              <a:spcAft>
                <a:spcPts val="0"/>
              </a:spcAft>
              <a:buClr>
                <a:srgbClr val="888888"/>
              </a:buClr>
              <a:buSzPts val="3200"/>
              <a:buNone/>
            </a:pPr>
            <a:r>
              <a:rPr lang="en-IN" sz="3200" b="1" dirty="0">
                <a:solidFill>
                  <a:schemeClr val="accent1"/>
                </a:solidFill>
                <a:latin typeface="Times New Roman"/>
                <a:ea typeface="Times New Roman"/>
                <a:cs typeface="Times New Roman"/>
                <a:sym typeface="Times New Roman"/>
              </a:rPr>
              <a:t>POLICY MANAGEMENT SYSTEM</a:t>
            </a: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2078892" y="2962030"/>
            <a:ext cx="8034216" cy="804986"/>
          </a:xfrm>
          <a:prstGeom prst="rect">
            <a:avLst/>
          </a:prstGeom>
          <a:noFill/>
          <a:ln>
            <a:noFill/>
          </a:ln>
        </p:spPr>
        <p:txBody>
          <a:bodyPr spcFirstLastPara="1" wrap="square" lIns="91425" tIns="45700" rIns="91425" bIns="45700" anchor="ctr" anchorCtr="0">
            <a:normAutofit/>
          </a:bodyPr>
          <a:lstStyle/>
          <a:p>
            <a:pPr marL="0" marR="0" lvl="0" indent="0" rtl="0">
              <a:spcBef>
                <a:spcPts val="0"/>
              </a:spcBef>
              <a:spcAft>
                <a:spcPts val="0"/>
              </a:spcAft>
              <a:buNone/>
            </a:pPr>
            <a:r>
              <a:rPr lang="en-US" dirty="0">
                <a:solidFill>
                  <a:srgbClr val="E36C09"/>
                </a:solidFill>
                <a:latin typeface="Algerian"/>
                <a:sym typeface="Algerian"/>
              </a:rPr>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10" name="Google Shape;110;p3"/>
          <p:cNvSpPr txBox="1">
            <a:spLocks noGrp="1"/>
          </p:cNvSpPr>
          <p:nvPr>
            <p:ph type="ftr" idx="11"/>
          </p:nvPr>
        </p:nvSpPr>
        <p:spPr>
          <a:xfrm>
            <a:off x="3775167" y="6213231"/>
            <a:ext cx="4091576" cy="52130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600" dirty="0">
                <a:solidFill>
                  <a:srgbClr val="7030A0"/>
                </a:solidFill>
              </a:rPr>
              <a:t>POLICY MANAGEMENT SYSTEM</a:t>
            </a:r>
            <a:endParaRPr sz="1600" dirty="0">
              <a:solidFill>
                <a:srgbClr val="7030A0"/>
              </a:solidFill>
            </a:endParaRPr>
          </a:p>
        </p:txBody>
      </p:sp>
      <p:sp>
        <p:nvSpPr>
          <p:cNvPr id="111" name="Google Shape;111;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3</a:t>
            </a:fld>
            <a:r>
              <a:rPr lang="en-US" sz="2000" dirty="0">
                <a:solidFill>
                  <a:srgbClr val="7030A0"/>
                </a:solidFill>
              </a:rPr>
              <a:t>/20</a:t>
            </a:r>
            <a:endParaRPr sz="2000" dirty="0">
              <a:solidFill>
                <a:srgbClr val="7030A0"/>
              </a:solidFill>
            </a:endParaRPr>
          </a:p>
        </p:txBody>
      </p:sp>
      <p:sp>
        <p:nvSpPr>
          <p:cNvPr id="112" name="Google Shape;112;p3"/>
          <p:cNvSpPr txBox="1"/>
          <p:nvPr/>
        </p:nvSpPr>
        <p:spPr>
          <a:xfrm>
            <a:off x="1854926" y="365647"/>
            <a:ext cx="741970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rgbClr val="E36C09"/>
                </a:solidFill>
                <a:latin typeface="Calibri"/>
                <a:ea typeface="Calibri"/>
                <a:cs typeface="Calibri"/>
                <a:sym typeface="Calibri"/>
              </a:rPr>
              <a:t>            </a:t>
            </a:r>
            <a:r>
              <a:rPr lang="en-US" sz="4400" dirty="0">
                <a:solidFill>
                  <a:schemeClr val="accent6">
                    <a:lumMod val="75000"/>
                  </a:schemeClr>
                </a:solidFill>
                <a:latin typeface="Calibri"/>
                <a:ea typeface="Calibri"/>
                <a:cs typeface="Calibri"/>
                <a:sym typeface="Calibri"/>
              </a:rPr>
              <a:t>PROBLEM STATEMENT</a:t>
            </a:r>
            <a:endParaRPr sz="4400" dirty="0">
              <a:solidFill>
                <a:schemeClr val="accent6">
                  <a:lumMod val="75000"/>
                </a:schemeClr>
              </a:solidFill>
              <a:latin typeface="Calibri"/>
              <a:ea typeface="Calibri"/>
              <a:cs typeface="Calibri"/>
              <a:sym typeface="Calibri"/>
            </a:endParaRPr>
          </a:p>
        </p:txBody>
      </p:sp>
      <p:sp>
        <p:nvSpPr>
          <p:cNvPr id="113" name="Google Shape;113;p3"/>
          <p:cNvSpPr txBox="1"/>
          <p:nvPr/>
        </p:nvSpPr>
        <p:spPr>
          <a:xfrm>
            <a:off x="1219200" y="1841863"/>
            <a:ext cx="9878646" cy="332394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dirty="0">
                <a:solidFill>
                  <a:schemeClr val="dk1"/>
                </a:solidFill>
                <a:latin typeface="Calibri"/>
                <a:ea typeface="Calibri"/>
                <a:cs typeface="Calibri"/>
                <a:sym typeface="Calibri"/>
              </a:rPr>
              <a:t>Policy Management System is basically a system that helps to maintain the Policies and Payments. It also allows to search a Policy and allow end users to manage policies with ease. The basic  functionality of the Policy Management System.</a:t>
            </a:r>
          </a:p>
          <a:p>
            <a:pPr marL="342900" marR="0" lvl="0" indent="-342900" algn="ctr" rtl="0">
              <a:lnSpc>
                <a:spcPct val="150000"/>
              </a:lnSpc>
              <a:spcBef>
                <a:spcPts val="0"/>
              </a:spcBef>
              <a:spcAft>
                <a:spcPts val="0"/>
              </a:spcAft>
              <a:buClr>
                <a:schemeClr val="accent4"/>
              </a:buClr>
              <a:buSzPct val="130000"/>
              <a:buFont typeface="Wingdings" panose="05000000000000000000" pitchFamily="2" charset="2"/>
              <a:buChar char="q"/>
            </a:pPr>
            <a:r>
              <a:rPr lang="en-US" sz="2000" dirty="0">
                <a:solidFill>
                  <a:schemeClr val="dk1"/>
                </a:solidFill>
                <a:latin typeface="Calibri"/>
                <a:ea typeface="Calibri"/>
                <a:cs typeface="Calibri"/>
                <a:sym typeface="Calibri"/>
              </a:rPr>
              <a:t>User Registration</a:t>
            </a:r>
          </a:p>
          <a:p>
            <a:pPr marL="342900" marR="0" lvl="0" indent="-342900" algn="ctr" rtl="0">
              <a:lnSpc>
                <a:spcPct val="150000"/>
              </a:lnSpc>
              <a:spcBef>
                <a:spcPts val="0"/>
              </a:spcBef>
              <a:spcAft>
                <a:spcPts val="0"/>
              </a:spcAft>
              <a:buClr>
                <a:schemeClr val="accent4"/>
              </a:buClr>
              <a:buSzPct val="130000"/>
              <a:buFont typeface="Wingdings" panose="05000000000000000000" pitchFamily="2" charset="2"/>
              <a:buChar char="q"/>
            </a:pPr>
            <a:r>
              <a:rPr lang="en-US" sz="2000" dirty="0">
                <a:solidFill>
                  <a:schemeClr val="dk1"/>
                </a:solidFill>
                <a:latin typeface="Calibri"/>
                <a:ea typeface="Calibri"/>
                <a:cs typeface="Calibri"/>
                <a:sym typeface="Calibri"/>
              </a:rPr>
              <a:t>Policy Registration</a:t>
            </a:r>
          </a:p>
          <a:p>
            <a:pPr marL="342900" marR="0" lvl="0" indent="-342900" algn="ctr" rtl="0">
              <a:lnSpc>
                <a:spcPct val="150000"/>
              </a:lnSpc>
              <a:spcBef>
                <a:spcPts val="0"/>
              </a:spcBef>
              <a:spcAft>
                <a:spcPts val="0"/>
              </a:spcAft>
              <a:buClr>
                <a:schemeClr val="accent4"/>
              </a:buClr>
              <a:buSzPct val="130000"/>
              <a:buFont typeface="Wingdings" panose="05000000000000000000" pitchFamily="2" charset="2"/>
              <a:buChar char="q"/>
            </a:pPr>
            <a:r>
              <a:rPr lang="en-US" sz="2000" dirty="0">
                <a:solidFill>
                  <a:schemeClr val="dk1"/>
                </a:solidFill>
                <a:latin typeface="Calibri"/>
                <a:ea typeface="Calibri"/>
                <a:cs typeface="Calibri"/>
                <a:sym typeface="Calibri"/>
              </a:rPr>
              <a:t>Search Policies</a:t>
            </a:r>
          </a:p>
          <a:p>
            <a:pPr marL="0" marR="0" lvl="0" indent="0" algn="just" rtl="0">
              <a:lnSpc>
                <a:spcPct val="150000"/>
              </a:lnSpc>
              <a:spcBef>
                <a:spcPts val="0"/>
              </a:spcBef>
              <a:spcAft>
                <a:spcPts val="0"/>
              </a:spcAft>
              <a:buNone/>
            </a:pPr>
            <a:endParaRPr lang="en-US" sz="20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70560" y="587830"/>
            <a:ext cx="10911840" cy="7707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ts val="4400"/>
              <a:buFont typeface="Calibri"/>
              <a:buNone/>
            </a:pPr>
            <a:r>
              <a:rPr lang="en-US" dirty="0">
                <a:solidFill>
                  <a:srgbClr val="E36C09"/>
                </a:solidFill>
              </a:rPr>
              <a:t>DESCRIPTION</a:t>
            </a:r>
            <a:endParaRPr dirty="0">
              <a:solidFill>
                <a:srgbClr val="E36C09"/>
              </a:solidFill>
            </a:endParaRPr>
          </a:p>
        </p:txBody>
      </p:sp>
      <p:sp>
        <p:nvSpPr>
          <p:cNvPr id="119" name="Google Shape;119;p4"/>
          <p:cNvSpPr txBox="1">
            <a:spLocks noGrp="1"/>
          </p:cNvSpPr>
          <p:nvPr>
            <p:ph type="body" idx="1"/>
          </p:nvPr>
        </p:nvSpPr>
        <p:spPr>
          <a:xfrm>
            <a:off x="836247" y="1904497"/>
            <a:ext cx="10503876" cy="2811127"/>
          </a:xfrm>
          <a:prstGeom prst="rect">
            <a:avLst/>
          </a:prstGeom>
          <a:noFill/>
          <a:ln>
            <a:noFill/>
          </a:ln>
        </p:spPr>
        <p:txBody>
          <a:bodyPr spcFirstLastPara="1" wrap="square" lIns="91425" tIns="45700" rIns="91425" bIns="45700" anchor="t" anchorCtr="0">
            <a:normAutofit/>
          </a:bodyPr>
          <a:lstStyle/>
          <a:p>
            <a:pPr marL="342900" lvl="0" indent="-215900" algn="just" rtl="0">
              <a:lnSpc>
                <a:spcPct val="150000"/>
              </a:lnSpc>
              <a:spcBef>
                <a:spcPts val="400"/>
              </a:spcBef>
              <a:spcAft>
                <a:spcPts val="0"/>
              </a:spcAft>
              <a:buClr>
                <a:schemeClr val="dk1"/>
              </a:buClr>
              <a:buSzPts val="2000"/>
              <a:buFont typeface="Noto Sans Symbols"/>
              <a:buNone/>
            </a:pPr>
            <a:r>
              <a:rPr lang="en-IN" sz="2000" dirty="0">
                <a:latin typeface="Calibri" panose="020F0502020204030204" pitchFamily="34" charset="0"/>
                <a:ea typeface="Calibri" panose="020F0502020204030204" pitchFamily="34" charset="0"/>
                <a:cs typeface="Calibri" panose="020F0502020204030204" pitchFamily="34" charset="0"/>
              </a:rPr>
              <a:t>    A Policy Management System is Single page application it have many functionalities. we created project using </a:t>
            </a:r>
            <a:r>
              <a:rPr lang="en-IN" sz="2000" u="sng" dirty="0">
                <a:latin typeface="Calibri" panose="020F0502020204030204" pitchFamily="34" charset="0"/>
                <a:ea typeface="Calibri" panose="020F0502020204030204" pitchFamily="34" charset="0"/>
                <a:cs typeface="Calibri" panose="020F0502020204030204" pitchFamily="34" charset="0"/>
              </a:rPr>
              <a:t>Spring Boot</a:t>
            </a:r>
            <a:r>
              <a:rPr lang="en-IN" sz="2000" dirty="0">
                <a:latin typeface="Calibri" panose="020F0502020204030204" pitchFamily="34" charset="0"/>
                <a:ea typeface="Calibri" panose="020F0502020204030204" pitchFamily="34" charset="0"/>
                <a:cs typeface="Calibri" panose="020F0502020204030204" pitchFamily="34" charset="0"/>
              </a:rPr>
              <a:t> as backend and </a:t>
            </a:r>
            <a:r>
              <a:rPr lang="en-IN" sz="2000" u="sng" dirty="0">
                <a:latin typeface="Calibri" panose="020F0502020204030204" pitchFamily="34" charset="0"/>
                <a:ea typeface="Calibri" panose="020F0502020204030204" pitchFamily="34" charset="0"/>
                <a:cs typeface="Calibri" panose="020F0502020204030204" pitchFamily="34" charset="0"/>
              </a:rPr>
              <a:t>Angular</a:t>
            </a:r>
            <a:r>
              <a:rPr lang="en-IN" sz="2000" dirty="0">
                <a:latin typeface="Calibri" panose="020F0502020204030204" pitchFamily="34" charset="0"/>
                <a:ea typeface="Calibri" panose="020F0502020204030204" pitchFamily="34" charset="0"/>
                <a:cs typeface="Calibri" panose="020F0502020204030204" pitchFamily="34" charset="0"/>
              </a:rPr>
              <a:t> as frontend to implemented in our project. The admin can create, control and manage policies. The user can register the policies and also do the payments. We also add the search functionalities so that user can see the details.</a:t>
            </a:r>
            <a:endParaRPr sz="2000" dirty="0">
              <a:latin typeface="Calibri" panose="020F0502020204030204" pitchFamily="34" charset="0"/>
              <a:ea typeface="Calibri" panose="020F0502020204030204" pitchFamily="34" charset="0"/>
              <a:cs typeface="Calibri" panose="020F0502020204030204" pitchFamily="34" charset="0"/>
            </a:endParaRPr>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215900" algn="just" rtl="0">
              <a:lnSpc>
                <a:spcPct val="150000"/>
              </a:lnSpc>
              <a:spcBef>
                <a:spcPts val="400"/>
              </a:spcBef>
              <a:spcAft>
                <a:spcPts val="0"/>
              </a:spcAft>
              <a:buClr>
                <a:schemeClr val="dk1"/>
              </a:buClr>
              <a:buSzPts val="2000"/>
              <a:buFont typeface="Noto Sans Symbols"/>
              <a:buNone/>
            </a:pPr>
            <a:endParaRPr sz="2000" b="1" dirty="0"/>
          </a:p>
          <a:p>
            <a:pPr marL="342900" lvl="0" indent="-139700" algn="l" rtl="0">
              <a:spcBef>
                <a:spcPts val="640"/>
              </a:spcBef>
              <a:spcAft>
                <a:spcPts val="0"/>
              </a:spcAft>
              <a:buClr>
                <a:schemeClr val="dk1"/>
              </a:buClr>
              <a:buSzPts val="3200"/>
              <a:buFont typeface="Noto Sans Symbols"/>
              <a:buNone/>
            </a:pPr>
            <a:endParaRPr dirty="0"/>
          </a:p>
        </p:txBody>
      </p:sp>
      <p:sp>
        <p:nvSpPr>
          <p:cNvPr id="120" name="Google Shape;120;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21" name="Google Shape;121;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4</a:t>
            </a:fld>
            <a:r>
              <a:rPr lang="en-US" sz="2000" dirty="0">
                <a:solidFill>
                  <a:srgbClr val="7030A0"/>
                </a:solidFill>
              </a:rPr>
              <a:t>/20</a:t>
            </a:r>
            <a:endParaRPr sz="2000" dirty="0">
              <a:solidFill>
                <a:srgbClr val="7030A0"/>
              </a:solidFill>
            </a:endParaRPr>
          </a:p>
        </p:txBody>
      </p:sp>
      <p:sp>
        <p:nvSpPr>
          <p:cNvPr id="122" name="Google Shape;122;p4"/>
          <p:cNvSpPr txBox="1">
            <a:spLocks noGrp="1"/>
          </p:cNvSpPr>
          <p:nvPr>
            <p:ph type="ftr" idx="11"/>
          </p:nvPr>
        </p:nvSpPr>
        <p:spPr>
          <a:xfrm>
            <a:off x="3995782" y="6270170"/>
            <a:ext cx="4016103" cy="45130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600" dirty="0">
                <a:solidFill>
                  <a:srgbClr val="7030A0"/>
                </a:solidFill>
              </a:rPr>
              <a:t>POLICY MANAGEMENT SYSTEM</a:t>
            </a:r>
            <a:endParaRPr sz="1600"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609600" y="296985"/>
            <a:ext cx="10972800" cy="7346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36C09"/>
              </a:buClr>
              <a:buSzPts val="4400"/>
              <a:buFont typeface="Calibri"/>
              <a:buNone/>
            </a:pPr>
            <a:r>
              <a:rPr lang="en-US" sz="4900" dirty="0">
                <a:solidFill>
                  <a:srgbClr val="E36C09"/>
                </a:solidFill>
              </a:rPr>
              <a:t>MODULES</a:t>
            </a:r>
            <a:endParaRPr sz="4900" dirty="0"/>
          </a:p>
        </p:txBody>
      </p:sp>
      <p:sp>
        <p:nvSpPr>
          <p:cNvPr id="128" name="Google Shape;128;p5"/>
          <p:cNvSpPr txBox="1">
            <a:spLocks noGrp="1"/>
          </p:cNvSpPr>
          <p:nvPr>
            <p:ph type="body" idx="1"/>
          </p:nvPr>
        </p:nvSpPr>
        <p:spPr>
          <a:xfrm>
            <a:off x="844062" y="1031631"/>
            <a:ext cx="10558584" cy="5244124"/>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663"/>
              </a:spcBef>
              <a:spcAft>
                <a:spcPts val="0"/>
              </a:spcAft>
              <a:buClr>
                <a:srgbClr val="7030A0"/>
              </a:buClr>
              <a:buSzPct val="100000"/>
              <a:buNone/>
            </a:pPr>
            <a:r>
              <a:rPr lang="en-IN" sz="2400" b="1" dirty="0">
                <a:solidFill>
                  <a:schemeClr val="accent4"/>
                </a:solidFill>
              </a:rPr>
              <a:t>USER REGISTRATION</a:t>
            </a:r>
          </a:p>
          <a:p>
            <a:pPr marL="342900" lvl="0" algn="just" rtl="0">
              <a:spcBef>
                <a:spcPts val="663"/>
              </a:spcBef>
              <a:spcAft>
                <a:spcPts val="0"/>
              </a:spcAft>
              <a:buClr>
                <a:schemeClr val="accent4"/>
              </a:buClr>
              <a:buSzPct val="100000"/>
              <a:buFont typeface="Wingdings" panose="05000000000000000000" pitchFamily="2" charset="2"/>
              <a:buChar char="q"/>
            </a:pPr>
            <a:r>
              <a:rPr lang="en-IN" sz="2400" dirty="0">
                <a:solidFill>
                  <a:schemeClr val="tx1"/>
                </a:solidFill>
              </a:rPr>
              <a:t>The User can able to register the details in the system, and it should be saved in the database.</a:t>
            </a:r>
          </a:p>
          <a:p>
            <a:pPr marL="0" lvl="0" indent="0" algn="just" rtl="0">
              <a:spcBef>
                <a:spcPts val="663"/>
              </a:spcBef>
              <a:spcAft>
                <a:spcPts val="0"/>
              </a:spcAft>
              <a:buClr>
                <a:srgbClr val="7030A0"/>
              </a:buClr>
              <a:buSzPct val="100000"/>
              <a:buNone/>
            </a:pPr>
            <a:r>
              <a:rPr lang="en-IN" sz="2400" dirty="0">
                <a:solidFill>
                  <a:schemeClr val="tx1"/>
                </a:solidFill>
              </a:rPr>
              <a:t>(using MYSQL)</a:t>
            </a:r>
          </a:p>
          <a:p>
            <a:pPr marL="0" lvl="0" indent="0" algn="just" rtl="0">
              <a:spcBef>
                <a:spcPts val="663"/>
              </a:spcBef>
              <a:spcAft>
                <a:spcPts val="0"/>
              </a:spcAft>
              <a:buClr>
                <a:srgbClr val="7030A0"/>
              </a:buClr>
              <a:buSzPct val="100000"/>
              <a:buNone/>
            </a:pPr>
            <a:r>
              <a:rPr lang="en-IN" sz="2400" b="1" dirty="0">
                <a:solidFill>
                  <a:schemeClr val="accent4"/>
                </a:solidFill>
              </a:rPr>
              <a:t>POLICY REGISTRATION</a:t>
            </a:r>
          </a:p>
          <a:p>
            <a:pPr marL="342900" algn="just">
              <a:spcBef>
                <a:spcPts val="663"/>
              </a:spcBef>
              <a:buClr>
                <a:srgbClr val="7030A0"/>
              </a:buClr>
              <a:buSzPct val="100000"/>
              <a:buFont typeface="Wingdings" panose="05000000000000000000" pitchFamily="2" charset="2"/>
              <a:buChar char="q"/>
            </a:pPr>
            <a:r>
              <a:rPr lang="en-IN" sz="2400" dirty="0">
                <a:solidFill>
                  <a:schemeClr val="tx1"/>
                </a:solidFill>
              </a:rPr>
              <a:t>Policy Registration is used by the Admin to register policies. The policy details are stored in database and also generate the key (policy _id) is used to identify the policies in database.</a:t>
            </a:r>
          </a:p>
          <a:p>
            <a:pPr marL="342900" lvl="0" algn="just" rtl="0">
              <a:spcBef>
                <a:spcPts val="663"/>
              </a:spcBef>
              <a:spcAft>
                <a:spcPts val="0"/>
              </a:spcAft>
              <a:buClr>
                <a:srgbClr val="7030A0"/>
              </a:buClr>
              <a:buSzPct val="100000"/>
              <a:buFont typeface="Wingdings" panose="05000000000000000000" pitchFamily="2" charset="2"/>
              <a:buChar char="q"/>
            </a:pPr>
            <a:r>
              <a:rPr lang="en-IN" sz="2400" dirty="0">
                <a:solidFill>
                  <a:schemeClr val="tx1"/>
                </a:solidFill>
              </a:rPr>
              <a:t>Different types of policies are in database.  The Policy types are,</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 Vehicle Insurance</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 Travel Insurance</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 Health Insurance</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 Life Insurance</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 Child Plan</a:t>
            </a:r>
          </a:p>
          <a:p>
            <a:pPr marL="342900" lvl="0" rtl="0">
              <a:spcBef>
                <a:spcPts val="663"/>
              </a:spcBef>
              <a:spcAft>
                <a:spcPts val="0"/>
              </a:spcAft>
              <a:buClr>
                <a:srgbClr val="7030A0"/>
              </a:buClr>
              <a:buSzPct val="100000"/>
              <a:buFont typeface="Wingdings" panose="05000000000000000000" pitchFamily="2" charset="2"/>
              <a:buChar char="ü"/>
            </a:pPr>
            <a:r>
              <a:rPr lang="en-IN" sz="2400" dirty="0">
                <a:solidFill>
                  <a:schemeClr val="tx1"/>
                </a:solidFill>
              </a:rPr>
              <a:t>Retirement Plan</a:t>
            </a:r>
          </a:p>
          <a:p>
            <a:pPr marL="0" lvl="0" indent="0" algn="just" rtl="0">
              <a:spcBef>
                <a:spcPts val="663"/>
              </a:spcBef>
              <a:spcAft>
                <a:spcPts val="0"/>
              </a:spcAft>
              <a:buClr>
                <a:srgbClr val="7030A0"/>
              </a:buClr>
              <a:buSzPct val="100000"/>
              <a:buNone/>
            </a:pPr>
            <a:endParaRPr lang="en-IN" sz="2200" dirty="0">
              <a:solidFill>
                <a:schemeClr val="accent4"/>
              </a:solidFill>
            </a:endParaRPr>
          </a:p>
          <a:p>
            <a:pPr marL="0" lvl="0" indent="0" algn="just" rtl="0">
              <a:spcBef>
                <a:spcPts val="663"/>
              </a:spcBef>
              <a:spcAft>
                <a:spcPts val="0"/>
              </a:spcAft>
              <a:buClr>
                <a:srgbClr val="7030A0"/>
              </a:buClr>
              <a:buSzPct val="100000"/>
              <a:buNone/>
            </a:pPr>
            <a:endParaRPr sz="2200" dirty="0">
              <a:solidFill>
                <a:schemeClr val="accent4"/>
              </a:solidFill>
            </a:endParaRPr>
          </a:p>
          <a:p>
            <a:pPr marL="0" lvl="0" indent="0" algn="just" rtl="0">
              <a:spcBef>
                <a:spcPts val="340"/>
              </a:spcBef>
              <a:spcAft>
                <a:spcPts val="0"/>
              </a:spcAft>
              <a:buClr>
                <a:schemeClr val="dk1"/>
              </a:buClr>
              <a:buSzPct val="100000"/>
              <a:buNone/>
            </a:pPr>
            <a:r>
              <a:rPr lang="en-US" sz="2200" dirty="0"/>
              <a:t> </a:t>
            </a:r>
            <a:endParaRPr sz="2200" dirty="0"/>
          </a:p>
        </p:txBody>
      </p:sp>
      <p:sp>
        <p:nvSpPr>
          <p:cNvPr id="129" name="Google Shape;129;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30" name="Google Shape;130;p5"/>
          <p:cNvSpPr txBox="1">
            <a:spLocks noGrp="1"/>
          </p:cNvSpPr>
          <p:nvPr>
            <p:ph type="ftr" idx="11"/>
          </p:nvPr>
        </p:nvSpPr>
        <p:spPr>
          <a:xfrm>
            <a:off x="4001478" y="6244495"/>
            <a:ext cx="4049486" cy="5016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131" name="Google Shape;131;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5</a:t>
            </a:fld>
            <a:r>
              <a:rPr lang="en-US" sz="2000" dirty="0">
                <a:solidFill>
                  <a:srgbClr val="7030A0"/>
                </a:solidFill>
              </a:rPr>
              <a:t>/20</a:t>
            </a:r>
            <a:endParaRPr sz="2000"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681193" y="301661"/>
            <a:ext cx="10911840" cy="7707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ts val="4400"/>
              <a:buFont typeface="Calibri"/>
              <a:buNone/>
            </a:pPr>
            <a:r>
              <a:rPr lang="en-US" dirty="0">
                <a:solidFill>
                  <a:srgbClr val="E36C09"/>
                </a:solidFill>
              </a:rPr>
              <a:t>MODULES</a:t>
            </a:r>
            <a:endParaRPr dirty="0">
              <a:solidFill>
                <a:srgbClr val="E36C09"/>
              </a:solidFill>
            </a:endParaRPr>
          </a:p>
        </p:txBody>
      </p:sp>
      <p:sp>
        <p:nvSpPr>
          <p:cNvPr id="137" name="Google Shape;137;p8"/>
          <p:cNvSpPr txBox="1">
            <a:spLocks noGrp="1"/>
          </p:cNvSpPr>
          <p:nvPr>
            <p:ph type="body" idx="1"/>
          </p:nvPr>
        </p:nvSpPr>
        <p:spPr>
          <a:xfrm>
            <a:off x="609600" y="1072370"/>
            <a:ext cx="10911839" cy="4454435"/>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2400"/>
              <a:buNone/>
            </a:pPr>
            <a:r>
              <a:rPr lang="en-IN" sz="2000" b="1" dirty="0">
                <a:solidFill>
                  <a:schemeClr val="accent4"/>
                </a:solidFill>
              </a:rPr>
              <a:t>SEARCH</a:t>
            </a:r>
            <a:r>
              <a:rPr lang="en-IN" sz="2400" b="1" dirty="0">
                <a:solidFill>
                  <a:schemeClr val="accent4"/>
                </a:solidFill>
              </a:rPr>
              <a:t> </a:t>
            </a:r>
            <a:r>
              <a:rPr lang="en-IN" sz="2000" b="1" dirty="0">
                <a:solidFill>
                  <a:schemeClr val="accent4"/>
                </a:solidFill>
              </a:rPr>
              <a:t>POLICIES</a:t>
            </a:r>
          </a:p>
          <a:p>
            <a:pPr marL="342900" lvl="0" algn="just" rtl="0">
              <a:spcBef>
                <a:spcPts val="480"/>
              </a:spcBef>
              <a:spcAft>
                <a:spcPts val="0"/>
              </a:spcAft>
              <a:buClr>
                <a:schemeClr val="accent4"/>
              </a:buClr>
              <a:buSzPts val="2400"/>
              <a:buFont typeface="Wingdings" panose="05000000000000000000" pitchFamily="2" charset="2"/>
              <a:buChar char="q"/>
            </a:pPr>
            <a:r>
              <a:rPr lang="en-IN" sz="2000" dirty="0"/>
              <a:t> </a:t>
            </a:r>
            <a:r>
              <a:rPr lang="en-IN" sz="2000" dirty="0">
                <a:solidFill>
                  <a:schemeClr val="tx1"/>
                </a:solidFill>
              </a:rPr>
              <a:t>In our application we provide the search functionalities to find the policies and the user  can be able to see what are policies are buyed by user  and also edit the details of user.</a:t>
            </a:r>
          </a:p>
          <a:p>
            <a:pPr marL="342900" lvl="0" algn="l" rtl="0">
              <a:spcBef>
                <a:spcPts val="480"/>
              </a:spcBef>
              <a:spcAft>
                <a:spcPts val="0"/>
              </a:spcAft>
              <a:buClr>
                <a:schemeClr val="accent4"/>
              </a:buClr>
              <a:buSzPts val="2400"/>
              <a:buFont typeface="Wingdings" panose="05000000000000000000" pitchFamily="2" charset="2"/>
              <a:buChar char="q"/>
            </a:pPr>
            <a:r>
              <a:rPr lang="en-IN" sz="2000" dirty="0">
                <a:solidFill>
                  <a:schemeClr val="tx1"/>
                </a:solidFill>
              </a:rPr>
              <a:t>The User will access the database by getting the details on the user’s search criteria.(like Policy type,  Amount)</a:t>
            </a:r>
          </a:p>
        </p:txBody>
      </p:sp>
      <p:sp>
        <p:nvSpPr>
          <p:cNvPr id="138" name="Google Shape;138;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39" name="Google Shape;139;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6</a:t>
            </a:fld>
            <a:r>
              <a:rPr lang="en-US" sz="2000" dirty="0">
                <a:solidFill>
                  <a:srgbClr val="7030A0"/>
                </a:solidFill>
              </a:rPr>
              <a:t>/20</a:t>
            </a:r>
            <a:endParaRPr sz="2000" dirty="0">
              <a:solidFill>
                <a:srgbClr val="7030A0"/>
              </a:solidFill>
            </a:endParaRPr>
          </a:p>
        </p:txBody>
      </p:sp>
      <p:sp>
        <p:nvSpPr>
          <p:cNvPr id="140" name="Google Shape;140;p8"/>
          <p:cNvSpPr txBox="1">
            <a:spLocks noGrp="1"/>
          </p:cNvSpPr>
          <p:nvPr>
            <p:ph type="ftr" idx="11"/>
          </p:nvPr>
        </p:nvSpPr>
        <p:spPr>
          <a:xfrm>
            <a:off x="4252685" y="6356351"/>
            <a:ext cx="3991429" cy="5016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600" dirty="0">
                <a:solidFill>
                  <a:srgbClr val="7030A0"/>
                </a:solidFill>
              </a:rPr>
              <a:t>POLICY MANAGEMENT SYSTEM</a:t>
            </a:r>
            <a:endParaRPr sz="1600"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609600" y="183198"/>
            <a:ext cx="10972800" cy="79651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E36C09"/>
              </a:buClr>
              <a:buSzPts val="4400"/>
              <a:buFont typeface="Calibri"/>
              <a:buNone/>
            </a:pPr>
            <a:r>
              <a:rPr lang="en-US" dirty="0">
                <a:solidFill>
                  <a:srgbClr val="E36C09"/>
                </a:solidFill>
              </a:rPr>
              <a:t>USECASE DIAGRAM</a:t>
            </a:r>
            <a:endParaRPr dirty="0"/>
          </a:p>
        </p:txBody>
      </p:sp>
      <p:sp>
        <p:nvSpPr>
          <p:cNvPr id="146" name="Google Shape;146;p9"/>
          <p:cNvSpPr txBox="1">
            <a:spLocks noGrp="1"/>
          </p:cNvSpPr>
          <p:nvPr>
            <p:ph type="body" idx="1"/>
          </p:nvPr>
        </p:nvSpPr>
        <p:spPr>
          <a:xfrm>
            <a:off x="596537" y="1221378"/>
            <a:ext cx="10972800" cy="5007484"/>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000"/>
              <a:buNone/>
            </a:pPr>
            <a:r>
              <a:rPr lang="en-US" sz="2000" b="1" dirty="0">
                <a:solidFill>
                  <a:schemeClr val="accent4"/>
                </a:solidFill>
              </a:rPr>
              <a:t>Policy Management System(PMS)</a:t>
            </a:r>
          </a:p>
        </p:txBody>
      </p:sp>
      <p:sp>
        <p:nvSpPr>
          <p:cNvPr id="147" name="Google Shape;147;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48" name="Google Shape;148;p9"/>
          <p:cNvSpPr txBox="1">
            <a:spLocks noGrp="1"/>
          </p:cNvSpPr>
          <p:nvPr>
            <p:ph type="ftr" idx="11"/>
          </p:nvPr>
        </p:nvSpPr>
        <p:spPr>
          <a:xfrm>
            <a:off x="4223655" y="6358248"/>
            <a:ext cx="3904344" cy="41552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149" name="Google Shape;149;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7</a:t>
            </a:fld>
            <a:r>
              <a:rPr lang="en-US" sz="2000" dirty="0">
                <a:solidFill>
                  <a:srgbClr val="7030A0"/>
                </a:solidFill>
              </a:rPr>
              <a:t>/20</a:t>
            </a:r>
            <a:endParaRPr sz="2000" dirty="0">
              <a:solidFill>
                <a:srgbClr val="7030A0"/>
              </a:solidFill>
            </a:endParaRPr>
          </a:p>
        </p:txBody>
      </p:sp>
      <p:sp>
        <p:nvSpPr>
          <p:cNvPr id="14" name="Rectangle 13">
            <a:extLst>
              <a:ext uri="{FF2B5EF4-FFF2-40B4-BE49-F238E27FC236}">
                <a16:creationId xmlns:a16="http://schemas.microsoft.com/office/drawing/2014/main" id="{C36B582A-50DC-2742-D833-E88E570B5BB7}"/>
              </a:ext>
            </a:extLst>
          </p:cNvPr>
          <p:cNvSpPr/>
          <p:nvPr/>
        </p:nvSpPr>
        <p:spPr>
          <a:xfrm>
            <a:off x="3712306" y="1649046"/>
            <a:ext cx="4876800" cy="43657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23AD5815-F73D-136A-A89D-27FFA7127557}"/>
              </a:ext>
            </a:extLst>
          </p:cNvPr>
          <p:cNvSpPr/>
          <p:nvPr/>
        </p:nvSpPr>
        <p:spPr>
          <a:xfrm>
            <a:off x="5322276" y="2400196"/>
            <a:ext cx="1656861" cy="84319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User Registration</a:t>
            </a:r>
          </a:p>
        </p:txBody>
      </p:sp>
      <p:sp>
        <p:nvSpPr>
          <p:cNvPr id="16" name="Oval 15">
            <a:extLst>
              <a:ext uri="{FF2B5EF4-FFF2-40B4-BE49-F238E27FC236}">
                <a16:creationId xmlns:a16="http://schemas.microsoft.com/office/drawing/2014/main" id="{036B0AC8-A3C8-385C-FEFA-DBF38E1FD5A1}"/>
              </a:ext>
            </a:extLst>
          </p:cNvPr>
          <p:cNvSpPr/>
          <p:nvPr/>
        </p:nvSpPr>
        <p:spPr>
          <a:xfrm>
            <a:off x="4759569" y="3549056"/>
            <a:ext cx="1789723" cy="84319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Policy Registration</a:t>
            </a:r>
          </a:p>
        </p:txBody>
      </p:sp>
      <p:sp>
        <p:nvSpPr>
          <p:cNvPr id="17" name="Oval 16">
            <a:extLst>
              <a:ext uri="{FF2B5EF4-FFF2-40B4-BE49-F238E27FC236}">
                <a16:creationId xmlns:a16="http://schemas.microsoft.com/office/drawing/2014/main" id="{551C8834-4FFD-83C4-76FF-710849C0F81A}"/>
              </a:ext>
            </a:extLst>
          </p:cNvPr>
          <p:cNvSpPr/>
          <p:nvPr/>
        </p:nvSpPr>
        <p:spPr>
          <a:xfrm>
            <a:off x="5681785" y="4695753"/>
            <a:ext cx="1735014" cy="84319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Search Policies</a:t>
            </a:r>
          </a:p>
        </p:txBody>
      </p:sp>
      <p:sp>
        <p:nvSpPr>
          <p:cNvPr id="23" name="Flowchart: Process 22">
            <a:extLst>
              <a:ext uri="{FF2B5EF4-FFF2-40B4-BE49-F238E27FC236}">
                <a16:creationId xmlns:a16="http://schemas.microsoft.com/office/drawing/2014/main" id="{2F03104B-6A43-4697-2CD3-200C2A8B5598}"/>
              </a:ext>
            </a:extLst>
          </p:cNvPr>
          <p:cNvSpPr/>
          <p:nvPr/>
        </p:nvSpPr>
        <p:spPr>
          <a:xfrm>
            <a:off x="1336431" y="3243386"/>
            <a:ext cx="1148861" cy="84406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4"/>
                </a:solidFill>
              </a:rPr>
              <a:t>Admin</a:t>
            </a:r>
          </a:p>
        </p:txBody>
      </p:sp>
      <p:sp>
        <p:nvSpPr>
          <p:cNvPr id="24" name="Flowchart: Process 23">
            <a:extLst>
              <a:ext uri="{FF2B5EF4-FFF2-40B4-BE49-F238E27FC236}">
                <a16:creationId xmlns:a16="http://schemas.microsoft.com/office/drawing/2014/main" id="{BA608269-D5C8-E091-F456-3BA76A7BCE4A}"/>
              </a:ext>
            </a:extLst>
          </p:cNvPr>
          <p:cNvSpPr/>
          <p:nvPr/>
        </p:nvSpPr>
        <p:spPr>
          <a:xfrm>
            <a:off x="9308123" y="3243386"/>
            <a:ext cx="1359877" cy="781536"/>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4"/>
                </a:solidFill>
              </a:rPr>
              <a:t>User</a:t>
            </a:r>
          </a:p>
        </p:txBody>
      </p:sp>
      <p:cxnSp>
        <p:nvCxnSpPr>
          <p:cNvPr id="26" name="Straight Arrow Connector 25">
            <a:extLst>
              <a:ext uri="{FF2B5EF4-FFF2-40B4-BE49-F238E27FC236}">
                <a16:creationId xmlns:a16="http://schemas.microsoft.com/office/drawing/2014/main" id="{5551A514-B93B-0AAC-BC8B-9492168A9FD8}"/>
              </a:ext>
            </a:extLst>
          </p:cNvPr>
          <p:cNvCxnSpPr/>
          <p:nvPr/>
        </p:nvCxnSpPr>
        <p:spPr>
          <a:xfrm>
            <a:off x="6979137" y="2878672"/>
            <a:ext cx="2297725" cy="727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B30A31-9DFE-D008-106A-093959197547}"/>
              </a:ext>
            </a:extLst>
          </p:cNvPr>
          <p:cNvCxnSpPr>
            <a:stCxn id="17" idx="7"/>
          </p:cNvCxnSpPr>
          <p:nvPr/>
        </p:nvCxnSpPr>
        <p:spPr>
          <a:xfrm flipV="1">
            <a:off x="7162712" y="3831928"/>
            <a:ext cx="2145411" cy="987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21DA13-292E-0229-BAD4-ED61D1941358}"/>
              </a:ext>
            </a:extLst>
          </p:cNvPr>
          <p:cNvCxnSpPr/>
          <p:nvPr/>
        </p:nvCxnSpPr>
        <p:spPr>
          <a:xfrm>
            <a:off x="2485292" y="3648311"/>
            <a:ext cx="2261214" cy="299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640080" y="212468"/>
            <a:ext cx="10911840" cy="9405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solidFill>
                  <a:srgbClr val="E36C09"/>
                </a:solidFill>
              </a:rPr>
              <a:t>FLOW DIAGRAM</a:t>
            </a:r>
            <a:endParaRPr dirty="0"/>
          </a:p>
        </p:txBody>
      </p:sp>
      <p:sp>
        <p:nvSpPr>
          <p:cNvPr id="155" name="Google Shape;155;p6"/>
          <p:cNvSpPr txBox="1">
            <a:spLocks noGrp="1"/>
          </p:cNvSpPr>
          <p:nvPr>
            <p:ph type="body" idx="1"/>
          </p:nvPr>
        </p:nvSpPr>
        <p:spPr>
          <a:xfrm>
            <a:off x="670560" y="1211385"/>
            <a:ext cx="10966548" cy="5017477"/>
          </a:xfrm>
          <a:prstGeom prst="rect">
            <a:avLst/>
          </a:prstGeom>
          <a:solidFill>
            <a:schemeClr val="bg1"/>
          </a:solidFill>
          <a:ln>
            <a:solidFill>
              <a:schemeClr val="tx1"/>
            </a:solid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000"/>
              <a:buNone/>
            </a:pPr>
            <a:r>
              <a:rPr lang="en-IN" sz="2000" b="1" dirty="0">
                <a:solidFill>
                  <a:schemeClr val="accent4"/>
                </a:solidFill>
              </a:rPr>
              <a:t>PMS</a:t>
            </a:r>
            <a:endParaRPr sz="2000" b="1" dirty="0">
              <a:solidFill>
                <a:schemeClr val="accent4"/>
              </a:solidFill>
            </a:endParaRPr>
          </a:p>
        </p:txBody>
      </p:sp>
      <p:sp>
        <p:nvSpPr>
          <p:cNvPr id="156" name="Google Shape;156;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57" name="Google Shape;157;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8</a:t>
            </a:fld>
            <a:r>
              <a:rPr lang="en-US" sz="2000" dirty="0">
                <a:solidFill>
                  <a:srgbClr val="7030A0"/>
                </a:solidFill>
              </a:rPr>
              <a:t>/20</a:t>
            </a:r>
            <a:endParaRPr sz="2000" dirty="0">
              <a:solidFill>
                <a:srgbClr val="7030A0"/>
              </a:solidFill>
            </a:endParaRPr>
          </a:p>
        </p:txBody>
      </p:sp>
      <p:sp>
        <p:nvSpPr>
          <p:cNvPr id="158" name="Google Shape;158;p6"/>
          <p:cNvSpPr txBox="1">
            <a:spLocks noGrp="1"/>
          </p:cNvSpPr>
          <p:nvPr>
            <p:ph type="ftr" idx="11"/>
          </p:nvPr>
        </p:nvSpPr>
        <p:spPr>
          <a:xfrm>
            <a:off x="4010298" y="6305062"/>
            <a:ext cx="3958045" cy="5529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sp>
        <p:nvSpPr>
          <p:cNvPr id="2" name="Flowchart: Alternate Process 1">
            <a:extLst>
              <a:ext uri="{FF2B5EF4-FFF2-40B4-BE49-F238E27FC236}">
                <a16:creationId xmlns:a16="http://schemas.microsoft.com/office/drawing/2014/main" id="{1758EDAC-C6C5-9B8D-7DEB-1D36E53FDC26}"/>
              </a:ext>
            </a:extLst>
          </p:cNvPr>
          <p:cNvSpPr/>
          <p:nvPr/>
        </p:nvSpPr>
        <p:spPr>
          <a:xfrm>
            <a:off x="851877" y="3133969"/>
            <a:ext cx="1156677" cy="484554"/>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Start</a:t>
            </a:r>
          </a:p>
        </p:txBody>
      </p:sp>
      <p:sp>
        <p:nvSpPr>
          <p:cNvPr id="3" name="Rectangle 2">
            <a:extLst>
              <a:ext uri="{FF2B5EF4-FFF2-40B4-BE49-F238E27FC236}">
                <a16:creationId xmlns:a16="http://schemas.microsoft.com/office/drawing/2014/main" id="{647F296F-A7DD-C11C-5102-402764A4EBBB}"/>
              </a:ext>
            </a:extLst>
          </p:cNvPr>
          <p:cNvSpPr/>
          <p:nvPr/>
        </p:nvSpPr>
        <p:spPr>
          <a:xfrm>
            <a:off x="2430585" y="2766646"/>
            <a:ext cx="1867877" cy="13286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Register User</a:t>
            </a:r>
          </a:p>
        </p:txBody>
      </p:sp>
      <p:sp>
        <p:nvSpPr>
          <p:cNvPr id="4" name="Flowchart: Direct Access Storage 3">
            <a:extLst>
              <a:ext uri="{FF2B5EF4-FFF2-40B4-BE49-F238E27FC236}">
                <a16:creationId xmlns:a16="http://schemas.microsoft.com/office/drawing/2014/main" id="{802AE51D-9711-983F-F1C1-E35FC901AC55}"/>
              </a:ext>
            </a:extLst>
          </p:cNvPr>
          <p:cNvSpPr/>
          <p:nvPr/>
        </p:nvSpPr>
        <p:spPr>
          <a:xfrm>
            <a:off x="2305539" y="1277816"/>
            <a:ext cx="2282092" cy="1176216"/>
          </a:xfrm>
          <a:prstGeom prst="flowChartMagneticDrum">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accent4"/>
                </a:solidFill>
              </a:rPr>
              <a:t>Store User Information in database</a:t>
            </a:r>
          </a:p>
        </p:txBody>
      </p:sp>
      <p:sp>
        <p:nvSpPr>
          <p:cNvPr id="5" name="Flowchart: Direct Access Storage 4">
            <a:extLst>
              <a:ext uri="{FF2B5EF4-FFF2-40B4-BE49-F238E27FC236}">
                <a16:creationId xmlns:a16="http://schemas.microsoft.com/office/drawing/2014/main" id="{8502074C-DD89-076B-55B4-12D8C1540177}"/>
              </a:ext>
            </a:extLst>
          </p:cNvPr>
          <p:cNvSpPr/>
          <p:nvPr/>
        </p:nvSpPr>
        <p:spPr>
          <a:xfrm>
            <a:off x="2078892" y="4616939"/>
            <a:ext cx="2219570" cy="963246"/>
          </a:xfrm>
          <a:prstGeom prst="flowChartMagneticDrum">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Store Policy Information in database</a:t>
            </a:r>
          </a:p>
        </p:txBody>
      </p:sp>
      <p:sp>
        <p:nvSpPr>
          <p:cNvPr id="6" name="Rectangle 5">
            <a:extLst>
              <a:ext uri="{FF2B5EF4-FFF2-40B4-BE49-F238E27FC236}">
                <a16:creationId xmlns:a16="http://schemas.microsoft.com/office/drawing/2014/main" id="{C603ACAE-3BF1-3041-F18A-5396F7A7DD2A}"/>
              </a:ext>
            </a:extLst>
          </p:cNvPr>
          <p:cNvSpPr/>
          <p:nvPr/>
        </p:nvSpPr>
        <p:spPr>
          <a:xfrm>
            <a:off x="4790831" y="3133969"/>
            <a:ext cx="1133231" cy="4845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Login</a:t>
            </a:r>
          </a:p>
        </p:txBody>
      </p:sp>
      <p:sp>
        <p:nvSpPr>
          <p:cNvPr id="7" name="Diamond 6">
            <a:extLst>
              <a:ext uri="{FF2B5EF4-FFF2-40B4-BE49-F238E27FC236}">
                <a16:creationId xmlns:a16="http://schemas.microsoft.com/office/drawing/2014/main" id="{961DFCB1-0370-34A3-8722-E86D5D9FA36B}"/>
              </a:ext>
            </a:extLst>
          </p:cNvPr>
          <p:cNvSpPr/>
          <p:nvPr/>
        </p:nvSpPr>
        <p:spPr>
          <a:xfrm>
            <a:off x="6549293" y="2625970"/>
            <a:ext cx="1617779" cy="1539632"/>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Is Admin?</a:t>
            </a:r>
          </a:p>
        </p:txBody>
      </p:sp>
      <p:sp>
        <p:nvSpPr>
          <p:cNvPr id="8" name="Flowchart: Data 7">
            <a:extLst>
              <a:ext uri="{FF2B5EF4-FFF2-40B4-BE49-F238E27FC236}">
                <a16:creationId xmlns:a16="http://schemas.microsoft.com/office/drawing/2014/main" id="{2899BCFD-824A-A681-9019-7BDA231401F3}"/>
              </a:ext>
            </a:extLst>
          </p:cNvPr>
          <p:cNvSpPr/>
          <p:nvPr/>
        </p:nvSpPr>
        <p:spPr>
          <a:xfrm>
            <a:off x="4790831" y="4350727"/>
            <a:ext cx="1570892" cy="872880"/>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Search Policies</a:t>
            </a:r>
          </a:p>
        </p:txBody>
      </p:sp>
      <p:sp>
        <p:nvSpPr>
          <p:cNvPr id="11" name="Flowchart: Data 10">
            <a:extLst>
              <a:ext uri="{FF2B5EF4-FFF2-40B4-BE49-F238E27FC236}">
                <a16:creationId xmlns:a16="http://schemas.microsoft.com/office/drawing/2014/main" id="{7420A5B9-643C-30AD-44BC-61B22E6CF664}"/>
              </a:ext>
            </a:extLst>
          </p:cNvPr>
          <p:cNvSpPr/>
          <p:nvPr/>
        </p:nvSpPr>
        <p:spPr>
          <a:xfrm>
            <a:off x="8574038" y="2164863"/>
            <a:ext cx="1892326" cy="1195752"/>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Policy Registration</a:t>
            </a:r>
          </a:p>
        </p:txBody>
      </p:sp>
      <p:sp>
        <p:nvSpPr>
          <p:cNvPr id="12" name="Flowchart: Direct Access Storage 11">
            <a:extLst>
              <a:ext uri="{FF2B5EF4-FFF2-40B4-BE49-F238E27FC236}">
                <a16:creationId xmlns:a16="http://schemas.microsoft.com/office/drawing/2014/main" id="{E532C852-0A77-5F0C-66D9-7377A2FD0273}"/>
              </a:ext>
            </a:extLst>
          </p:cNvPr>
          <p:cNvSpPr/>
          <p:nvPr/>
        </p:nvSpPr>
        <p:spPr>
          <a:xfrm>
            <a:off x="9292492" y="3493480"/>
            <a:ext cx="2289909" cy="1123460"/>
          </a:xfrm>
          <a:prstGeom prst="flowChartMagneticDrum">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Store Policy Information in </a:t>
            </a:r>
          </a:p>
          <a:p>
            <a:pPr algn="ctr"/>
            <a:r>
              <a:rPr lang="en-IN" dirty="0">
                <a:solidFill>
                  <a:schemeClr val="accent4"/>
                </a:solidFill>
              </a:rPr>
              <a:t>database</a:t>
            </a:r>
          </a:p>
          <a:p>
            <a:pPr algn="ctr"/>
            <a:endParaRPr lang="en-IN" dirty="0"/>
          </a:p>
        </p:txBody>
      </p:sp>
      <p:sp>
        <p:nvSpPr>
          <p:cNvPr id="13" name="Flowchart: Connector 12">
            <a:extLst>
              <a:ext uri="{FF2B5EF4-FFF2-40B4-BE49-F238E27FC236}">
                <a16:creationId xmlns:a16="http://schemas.microsoft.com/office/drawing/2014/main" id="{4F12BE09-2B19-D8D0-8733-A3635BA320D2}"/>
              </a:ext>
            </a:extLst>
          </p:cNvPr>
          <p:cNvSpPr/>
          <p:nvPr/>
        </p:nvSpPr>
        <p:spPr>
          <a:xfrm>
            <a:off x="5869354" y="3830027"/>
            <a:ext cx="625232" cy="46062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No</a:t>
            </a:r>
          </a:p>
        </p:txBody>
      </p:sp>
      <p:sp>
        <p:nvSpPr>
          <p:cNvPr id="14" name="Flowchart: Connector 13">
            <a:extLst>
              <a:ext uri="{FF2B5EF4-FFF2-40B4-BE49-F238E27FC236}">
                <a16:creationId xmlns:a16="http://schemas.microsoft.com/office/drawing/2014/main" id="{185294B6-D52F-E8AA-ACD5-FAA776D53A00}"/>
              </a:ext>
            </a:extLst>
          </p:cNvPr>
          <p:cNvSpPr/>
          <p:nvPr/>
        </p:nvSpPr>
        <p:spPr>
          <a:xfrm>
            <a:off x="7604371" y="2263112"/>
            <a:ext cx="742457" cy="63304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Yes</a:t>
            </a:r>
          </a:p>
        </p:txBody>
      </p:sp>
      <p:cxnSp>
        <p:nvCxnSpPr>
          <p:cNvPr id="22" name="Straight Arrow Connector 21">
            <a:extLst>
              <a:ext uri="{FF2B5EF4-FFF2-40B4-BE49-F238E27FC236}">
                <a16:creationId xmlns:a16="http://schemas.microsoft.com/office/drawing/2014/main" id="{64864EDF-DEBD-C6BB-C8FD-33372347C750}"/>
              </a:ext>
            </a:extLst>
          </p:cNvPr>
          <p:cNvCxnSpPr>
            <a:cxnSpLocks/>
          </p:cNvCxnSpPr>
          <p:nvPr/>
        </p:nvCxnSpPr>
        <p:spPr>
          <a:xfrm>
            <a:off x="1961663" y="3382107"/>
            <a:ext cx="5158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F29953-7E6B-D85F-40C6-B7D76B6824CE}"/>
              </a:ext>
            </a:extLst>
          </p:cNvPr>
          <p:cNvCxnSpPr>
            <a:cxnSpLocks/>
          </p:cNvCxnSpPr>
          <p:nvPr/>
        </p:nvCxnSpPr>
        <p:spPr>
          <a:xfrm flipV="1">
            <a:off x="3337169" y="2454032"/>
            <a:ext cx="0" cy="312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4C70C9-E4D6-DCB5-B802-B1ADD07A38FB}"/>
              </a:ext>
            </a:extLst>
          </p:cNvPr>
          <p:cNvCxnSpPr>
            <a:stCxn id="3" idx="3"/>
            <a:endCxn id="6" idx="1"/>
          </p:cNvCxnSpPr>
          <p:nvPr/>
        </p:nvCxnSpPr>
        <p:spPr>
          <a:xfrm flipV="1">
            <a:off x="4298462" y="3429000"/>
            <a:ext cx="487903" cy="1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E1CC1F8-85FD-EDB1-58D5-884B2037F57D}"/>
              </a:ext>
            </a:extLst>
          </p:cNvPr>
          <p:cNvCxnSpPr>
            <a:cxnSpLocks/>
            <a:stCxn id="6" idx="3"/>
            <a:endCxn id="7" idx="1"/>
          </p:cNvCxnSpPr>
          <p:nvPr/>
        </p:nvCxnSpPr>
        <p:spPr>
          <a:xfrm>
            <a:off x="5924062" y="3376246"/>
            <a:ext cx="625231" cy="1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804B673-BEC1-8182-1AC0-8146638D3337}"/>
              </a:ext>
            </a:extLst>
          </p:cNvPr>
          <p:cNvCxnSpPr>
            <a:cxnSpLocks/>
            <a:stCxn id="7" idx="2"/>
            <a:endCxn id="8" idx="5"/>
          </p:cNvCxnSpPr>
          <p:nvPr/>
        </p:nvCxnSpPr>
        <p:spPr>
          <a:xfrm rot="5400000">
            <a:off x="6470627" y="3899610"/>
            <a:ext cx="621565" cy="11535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6EB5084-2EC4-E199-CE48-F740A090D026}"/>
              </a:ext>
            </a:extLst>
          </p:cNvPr>
          <p:cNvCxnSpPr>
            <a:cxnSpLocks/>
            <a:stCxn id="8" idx="2"/>
            <a:endCxn id="5" idx="4"/>
          </p:cNvCxnSpPr>
          <p:nvPr/>
        </p:nvCxnSpPr>
        <p:spPr>
          <a:xfrm rot="10800000" flipV="1">
            <a:off x="4298462" y="4787166"/>
            <a:ext cx="649458" cy="3113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D5902AF-0289-22E1-774F-22C1D23372E0}"/>
              </a:ext>
            </a:extLst>
          </p:cNvPr>
          <p:cNvCxnSpPr>
            <a:cxnSpLocks/>
            <a:stCxn id="7" idx="3"/>
            <a:endCxn id="11" idx="2"/>
          </p:cNvCxnSpPr>
          <p:nvPr/>
        </p:nvCxnSpPr>
        <p:spPr>
          <a:xfrm flipV="1">
            <a:off x="8167072" y="2762739"/>
            <a:ext cx="596199" cy="6330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E040432C-EACB-2D72-8287-2EBCBE3E5E7A}"/>
              </a:ext>
            </a:extLst>
          </p:cNvPr>
          <p:cNvCxnSpPr>
            <a:cxnSpLocks/>
            <a:stCxn id="11" idx="1"/>
          </p:cNvCxnSpPr>
          <p:nvPr/>
        </p:nvCxnSpPr>
        <p:spPr>
          <a:xfrm rot="16200000" flipH="1">
            <a:off x="9480872" y="2204191"/>
            <a:ext cx="1328617" cy="1249960"/>
          </a:xfrm>
          <a:prstGeom prst="bentConnector3">
            <a:avLst>
              <a:gd name="adj1" fmla="val -172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title"/>
          </p:nvPr>
        </p:nvSpPr>
        <p:spPr>
          <a:xfrm>
            <a:off x="748714" y="312615"/>
            <a:ext cx="10911840" cy="78354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solidFill>
                  <a:schemeClr val="accent6">
                    <a:lumMod val="75000"/>
                  </a:schemeClr>
                </a:solidFill>
              </a:rPr>
              <a:t>ER DIAGRAM</a:t>
            </a:r>
            <a:endParaRPr dirty="0">
              <a:solidFill>
                <a:schemeClr val="accent6">
                  <a:lumMod val="75000"/>
                </a:schemeClr>
              </a:solidFill>
            </a:endParaRPr>
          </a:p>
        </p:txBody>
      </p:sp>
      <p:sp>
        <p:nvSpPr>
          <p:cNvPr id="164" name="Google Shape;164;p7"/>
          <p:cNvSpPr txBox="1">
            <a:spLocks noGrp="1"/>
          </p:cNvSpPr>
          <p:nvPr>
            <p:ph type="body" idx="1"/>
          </p:nvPr>
        </p:nvSpPr>
        <p:spPr>
          <a:xfrm>
            <a:off x="670560" y="1039446"/>
            <a:ext cx="10911840" cy="50956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IN" sz="2400" b="1" dirty="0">
                <a:solidFill>
                  <a:schemeClr val="accent4"/>
                </a:solidFill>
              </a:rPr>
              <a:t>PMS</a:t>
            </a:r>
            <a:endParaRPr sz="2400" b="1" dirty="0">
              <a:solidFill>
                <a:schemeClr val="accent4"/>
              </a:solidFill>
            </a:endParaRPr>
          </a:p>
        </p:txBody>
      </p:sp>
      <p:sp>
        <p:nvSpPr>
          <p:cNvPr id="165" name="Google Shape;165;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dirty="0">
                <a:solidFill>
                  <a:srgbClr val="7030A0"/>
                </a:solidFill>
              </a:rPr>
              <a:t>11-12-2023</a:t>
            </a:r>
            <a:endParaRPr sz="2000" dirty="0">
              <a:solidFill>
                <a:srgbClr val="7030A0"/>
              </a:solidFill>
            </a:endParaRPr>
          </a:p>
        </p:txBody>
      </p:sp>
      <p:sp>
        <p:nvSpPr>
          <p:cNvPr id="166" name="Google Shape;166;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smtClean="0">
                <a:solidFill>
                  <a:srgbClr val="7030A0"/>
                </a:solidFill>
              </a:rPr>
              <a:t>9</a:t>
            </a:fld>
            <a:r>
              <a:rPr lang="en-US" sz="2000" dirty="0">
                <a:solidFill>
                  <a:srgbClr val="7030A0"/>
                </a:solidFill>
              </a:rPr>
              <a:t>/20</a:t>
            </a:r>
            <a:endParaRPr sz="2000" dirty="0">
              <a:solidFill>
                <a:srgbClr val="7030A0"/>
              </a:solidFill>
            </a:endParaRPr>
          </a:p>
        </p:txBody>
      </p:sp>
      <p:sp>
        <p:nvSpPr>
          <p:cNvPr id="167" name="Google Shape;167;p7"/>
          <p:cNvSpPr txBox="1">
            <a:spLocks noGrp="1"/>
          </p:cNvSpPr>
          <p:nvPr>
            <p:ph type="ftr" idx="11"/>
          </p:nvPr>
        </p:nvSpPr>
        <p:spPr>
          <a:xfrm>
            <a:off x="4233818" y="6356351"/>
            <a:ext cx="3937725" cy="5016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rgbClr val="7030A0"/>
                </a:solidFill>
              </a:rPr>
              <a:t>POLICY MANAGEMENT SYSTEM</a:t>
            </a:r>
            <a:endParaRPr sz="1600" dirty="0">
              <a:solidFill>
                <a:srgbClr val="7030A0"/>
              </a:solidFill>
            </a:endParaRPr>
          </a:p>
        </p:txBody>
      </p:sp>
      <p:pic>
        <p:nvPicPr>
          <p:cNvPr id="4" name="Picture 3">
            <a:extLst>
              <a:ext uri="{FF2B5EF4-FFF2-40B4-BE49-F238E27FC236}">
                <a16:creationId xmlns:a16="http://schemas.microsoft.com/office/drawing/2014/main" id="{7077259E-92B4-CA2F-014F-637099C65592}"/>
              </a:ext>
            </a:extLst>
          </p:cNvPr>
          <p:cNvPicPr>
            <a:picLocks noChangeAspect="1"/>
          </p:cNvPicPr>
          <p:nvPr/>
        </p:nvPicPr>
        <p:blipFill>
          <a:blip r:embed="rId3"/>
          <a:stretch>
            <a:fillRect/>
          </a:stretch>
        </p:blipFill>
        <p:spPr>
          <a:xfrm>
            <a:off x="1427748" y="1562447"/>
            <a:ext cx="8836444" cy="46832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Body movement detection for como patients (2) (2)</Template>
  <TotalTime>630</TotalTime>
  <Words>499</Words>
  <Application>Microsoft Office PowerPoint</Application>
  <PresentationFormat>Widescreen</PresentationFormat>
  <Paragraphs>168</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Wingdings</vt:lpstr>
      <vt:lpstr>Arial</vt:lpstr>
      <vt:lpstr>Times New Roman</vt:lpstr>
      <vt:lpstr>Algerian</vt:lpstr>
      <vt:lpstr>Noto Sans Symbols</vt:lpstr>
      <vt:lpstr>Office Theme</vt:lpstr>
      <vt:lpstr>  </vt:lpstr>
      <vt:lpstr>PowerPoint Presentation</vt:lpstr>
      <vt:lpstr>PowerPoint Presentation</vt:lpstr>
      <vt:lpstr>DESCRIPTION</vt:lpstr>
      <vt:lpstr>MODULES</vt:lpstr>
      <vt:lpstr>MODULES</vt:lpstr>
      <vt:lpstr>USECASE DIAGRAM</vt:lpstr>
      <vt:lpstr>    FLOW DIAGRAM</vt:lpstr>
      <vt:lpstr>ER DIAGRAM</vt:lpstr>
      <vt:lpstr>BACKEND </vt:lpstr>
      <vt:lpstr>FRONTEND </vt:lpstr>
      <vt:lpstr>OUTPUTS</vt:lpstr>
      <vt:lpstr>OUTPUTS</vt:lpstr>
      <vt:lpstr>OUTPUTS</vt:lpstr>
      <vt:lpstr>OUTPUTS</vt:lpstr>
      <vt:lpstr>OUTPUTS</vt:lpstr>
      <vt:lpstr>OUTPUTS</vt:lpstr>
      <vt:lpstr>OUTPUTS</vt:lpstr>
      <vt:lpstr>GITHUB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Swathi swetha</dc:creator>
  <cp:lastModifiedBy>Swathi swetha</cp:lastModifiedBy>
  <cp:revision>1</cp:revision>
  <dcterms:created xsi:type="dcterms:W3CDTF">2023-12-09T13:19:19Z</dcterms:created>
  <dcterms:modified xsi:type="dcterms:W3CDTF">2023-12-10T12:47:18Z</dcterms:modified>
</cp:coreProperties>
</file>