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57"/>
    <p:restoredTop sz="94643"/>
  </p:normalViewPr>
  <p:slideViewPr>
    <p:cSldViewPr snapToGrid="0" snapToObjects="1">
      <p:cViewPr>
        <p:scale>
          <a:sx n="140" d="100"/>
          <a:sy n="140" d="100"/>
        </p:scale>
        <p:origin x="-344" y="-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46F1-556D-8B4F-B1E4-A09D33B6D527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3A9F4-E6A6-E244-AA2B-171C54CCA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1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46F1-556D-8B4F-B1E4-A09D33B6D527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3A9F4-E6A6-E244-AA2B-171C54CCA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1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46F1-556D-8B4F-B1E4-A09D33B6D527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3A9F4-E6A6-E244-AA2B-171C54CCA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73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46F1-556D-8B4F-B1E4-A09D33B6D527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3A9F4-E6A6-E244-AA2B-171C54CCA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18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46F1-556D-8B4F-B1E4-A09D33B6D527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3A9F4-E6A6-E244-AA2B-171C54CCA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4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46F1-556D-8B4F-B1E4-A09D33B6D527}" type="datetimeFigureOut">
              <a:rPr lang="en-US" smtClean="0"/>
              <a:t>3/22/18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3A9F4-E6A6-E244-AA2B-171C54CCA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99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46F1-556D-8B4F-B1E4-A09D33B6D527}" type="datetimeFigureOut">
              <a:rPr lang="en-US" smtClean="0"/>
              <a:t>3/22/18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3A9F4-E6A6-E244-AA2B-171C54CCA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91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46F1-556D-8B4F-B1E4-A09D33B6D527}" type="datetimeFigureOut">
              <a:rPr lang="en-US" smtClean="0"/>
              <a:t>3/22/18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3A9F4-E6A6-E244-AA2B-171C54CCA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6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46F1-556D-8B4F-B1E4-A09D33B6D527}" type="datetimeFigureOut">
              <a:rPr lang="en-US" smtClean="0"/>
              <a:t>3/22/18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3A9F4-E6A6-E244-AA2B-171C54CCA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53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46F1-556D-8B4F-B1E4-A09D33B6D527}" type="datetimeFigureOut">
              <a:rPr lang="en-US" smtClean="0"/>
              <a:t>3/22/18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3A9F4-E6A6-E244-AA2B-171C54CCA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6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46F1-556D-8B4F-B1E4-A09D33B6D527}" type="datetimeFigureOut">
              <a:rPr lang="en-US" smtClean="0"/>
              <a:t>3/22/18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3A9F4-E6A6-E244-AA2B-171C54CCA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1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B46F1-556D-8B4F-B1E4-A09D33B6D527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3A9F4-E6A6-E244-AA2B-171C54CCA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6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0" Type="http://schemas.openxmlformats.org/officeDocument/2006/relationships/image" Target="../media/image9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.emf"/><Relationship Id="rId8" Type="http://schemas.openxmlformats.org/officeDocument/2006/relationships/image" Target="../media/image10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0" Type="http://schemas.openxmlformats.org/officeDocument/2006/relationships/image" Target="../media/image9.emf"/><Relationship Id="rId11" Type="http://schemas.openxmlformats.org/officeDocument/2006/relationships/image" Target="../media/image10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emf"/><Relationship Id="rId12" Type="http://schemas.openxmlformats.org/officeDocument/2006/relationships/image" Target="../media/image16.emf"/><Relationship Id="rId13" Type="http://schemas.openxmlformats.org/officeDocument/2006/relationships/image" Target="../media/image17.emf"/><Relationship Id="rId14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3.emf"/><Relationship Id="rId9" Type="http://schemas.openxmlformats.org/officeDocument/2006/relationships/image" Target="../media/image13.emf"/><Relationship Id="rId10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1491279" y="943311"/>
            <a:ext cx="6629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491279" y="1297641"/>
            <a:ext cx="6629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491279" y="1636731"/>
            <a:ext cx="6629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525569" y="2120601"/>
            <a:ext cx="6629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525569" y="2693372"/>
            <a:ext cx="6629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525569" y="3085802"/>
            <a:ext cx="6629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937049" y="703281"/>
            <a:ext cx="1120140" cy="11887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49619" y="1161753"/>
            <a:ext cx="1120140" cy="123316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28864" y="1892001"/>
            <a:ext cx="1120140" cy="15544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93809" y="1161753"/>
            <a:ext cx="1120140" cy="123316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129" y="1714201"/>
            <a:ext cx="571500" cy="406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484" y="2474931"/>
            <a:ext cx="342900" cy="3175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9024" y="1663401"/>
            <a:ext cx="584200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1524" y="1094441"/>
            <a:ext cx="673100" cy="4064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939" y="1107143"/>
            <a:ext cx="444500" cy="2794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5939" y="1429725"/>
            <a:ext cx="749300" cy="2794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5939" y="822661"/>
            <a:ext cx="177800" cy="2413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0389" y="2006301"/>
            <a:ext cx="215900" cy="2286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3089" y="2792431"/>
            <a:ext cx="1651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354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1491279" y="943311"/>
            <a:ext cx="49095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491279" y="1297641"/>
            <a:ext cx="49095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491279" y="1636731"/>
            <a:ext cx="49095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525569" y="2120601"/>
            <a:ext cx="48752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525569" y="2693372"/>
            <a:ext cx="48752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525569" y="3085802"/>
            <a:ext cx="48752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770044" y="774535"/>
            <a:ext cx="1120140" cy="15722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09178" y="1916132"/>
            <a:ext cx="1120140" cy="15544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798" y="2499062"/>
            <a:ext cx="342900" cy="3175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449" y="1326519"/>
            <a:ext cx="584200" cy="4572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975" y="822661"/>
            <a:ext cx="177800" cy="2413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336" y="2006301"/>
            <a:ext cx="215900" cy="2286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4725" y="2816562"/>
            <a:ext cx="165100" cy="22860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964326" y="768989"/>
            <a:ext cx="1120140" cy="15722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8646" y="1363682"/>
            <a:ext cx="571500" cy="4064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3925" y="1363682"/>
            <a:ext cx="2159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867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/>
          <p:nvPr/>
        </p:nvCxnSpPr>
        <p:spPr>
          <a:xfrm>
            <a:off x="1525569" y="2525880"/>
            <a:ext cx="814782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653905" y="2837482"/>
            <a:ext cx="8019484" cy="64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95214" y="3587011"/>
            <a:ext cx="79781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491279" y="943311"/>
            <a:ext cx="818211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491279" y="1297641"/>
            <a:ext cx="818211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491279" y="1636731"/>
            <a:ext cx="8182110" cy="266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525569" y="2120601"/>
            <a:ext cx="81478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566878" y="3877084"/>
            <a:ext cx="810651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566878" y="4275208"/>
            <a:ext cx="810651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937049" y="703281"/>
            <a:ext cx="1120140" cy="11887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49619" y="1161753"/>
            <a:ext cx="1120140" cy="123316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36365" y="3302558"/>
            <a:ext cx="1120140" cy="130152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033854" y="1161753"/>
            <a:ext cx="1120140" cy="179464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8174" y="1876888"/>
            <a:ext cx="571500" cy="406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611" y="3833756"/>
            <a:ext cx="342900" cy="3175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9024" y="1663401"/>
            <a:ext cx="584200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1524" y="1094441"/>
            <a:ext cx="673100" cy="406400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 flipV="1">
            <a:off x="1389919" y="2525881"/>
            <a:ext cx="143718" cy="318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1530126" y="2843930"/>
            <a:ext cx="135208" cy="4670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064238" y="1975821"/>
            <a:ext cx="1120140" cy="68665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9008" y="2193290"/>
            <a:ext cx="990600" cy="241300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 flipH="1" flipV="1">
            <a:off x="1383605" y="2837482"/>
            <a:ext cx="162659" cy="291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546264" y="3129479"/>
            <a:ext cx="8127125" cy="254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1541787" y="3296936"/>
            <a:ext cx="153427" cy="2900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190" y="2678732"/>
            <a:ext cx="1066800" cy="31750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489" y="3154895"/>
            <a:ext cx="1066800" cy="317500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9226" y="853141"/>
            <a:ext cx="177800" cy="241300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5587" y="2036781"/>
            <a:ext cx="215900" cy="228600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3570" y="3953321"/>
            <a:ext cx="165100" cy="22860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0176" y="1394162"/>
            <a:ext cx="2159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50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Connector 83"/>
          <p:cNvCxnSpPr/>
          <p:nvPr/>
        </p:nvCxnSpPr>
        <p:spPr>
          <a:xfrm>
            <a:off x="1566878" y="4575526"/>
            <a:ext cx="6810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653905" y="3676204"/>
            <a:ext cx="6723613" cy="198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525569" y="2525688"/>
            <a:ext cx="6851949" cy="1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653905" y="2833110"/>
            <a:ext cx="6723613" cy="108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29641" y="4015485"/>
            <a:ext cx="67478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491279" y="943311"/>
            <a:ext cx="6886239" cy="304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491279" y="1297641"/>
            <a:ext cx="6886239" cy="288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491279" y="1636731"/>
            <a:ext cx="6886239" cy="252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525569" y="2120601"/>
            <a:ext cx="68519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566878" y="4275208"/>
            <a:ext cx="6810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764165" y="3302558"/>
            <a:ext cx="1120140" cy="148459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702601" y="774535"/>
            <a:ext cx="1120140" cy="157226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921" y="1366203"/>
            <a:ext cx="571500" cy="406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411" y="3833756"/>
            <a:ext cx="342900" cy="317500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 flipV="1">
            <a:off x="1389919" y="2525881"/>
            <a:ext cx="143718" cy="318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1484834" y="2843931"/>
            <a:ext cx="180500" cy="7589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1383606" y="2837483"/>
            <a:ext cx="290347" cy="872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1476215" y="3563810"/>
            <a:ext cx="153426" cy="4516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1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226" y="853141"/>
            <a:ext cx="177800" cy="241300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587" y="2036781"/>
            <a:ext cx="215900" cy="228600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094" y="4174504"/>
            <a:ext cx="165100" cy="22860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176" y="1394162"/>
            <a:ext cx="215900" cy="22860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1770044" y="774535"/>
            <a:ext cx="1120140" cy="15722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89449" y="1326519"/>
            <a:ext cx="584200" cy="457200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3383113" y="1470720"/>
            <a:ext cx="1120140" cy="116770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47070" y="1972138"/>
            <a:ext cx="457200" cy="2159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>
            <a:off x="6254055" y="2120601"/>
            <a:ext cx="7185" cy="7233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6173110" y="2014296"/>
            <a:ext cx="169709" cy="2291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6176385" y="2729337"/>
            <a:ext cx="169709" cy="2291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 flipV="1">
            <a:off x="6153417" y="2746836"/>
            <a:ext cx="189402" cy="1999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 flipV="1">
            <a:off x="6170377" y="2028926"/>
            <a:ext cx="189402" cy="1999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1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9681" y="4469130"/>
            <a:ext cx="177800" cy="228600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1926" y="2409545"/>
            <a:ext cx="266700" cy="279400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7514" y="2770197"/>
            <a:ext cx="279400" cy="279400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36432" y="3778160"/>
            <a:ext cx="279400" cy="330200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25056" y="3380914"/>
            <a:ext cx="2667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562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56</cp:revision>
  <cp:lastPrinted>2018-03-22T22:50:02Z</cp:lastPrinted>
  <dcterms:created xsi:type="dcterms:W3CDTF">2018-03-22T18:20:02Z</dcterms:created>
  <dcterms:modified xsi:type="dcterms:W3CDTF">2018-03-22T22:56:39Z</dcterms:modified>
</cp:coreProperties>
</file>