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/>
    <p:restoredTop sz="94093"/>
  </p:normalViewPr>
  <p:slideViewPr>
    <p:cSldViewPr snapToGrid="0" snapToObjects="1">
      <p:cViewPr>
        <p:scale>
          <a:sx n="95" d="100"/>
          <a:sy n="95" d="100"/>
        </p:scale>
        <p:origin x="7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1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46F1-556D-8B4F-B1E4-A09D33B6D527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.emf"/><Relationship Id="rId8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6.emf"/><Relationship Id="rId13" Type="http://schemas.openxmlformats.org/officeDocument/2006/relationships/image" Target="../media/image17.emf"/><Relationship Id="rId1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image" Target="../media/image23.emf"/><Relationship Id="rId13" Type="http://schemas.openxmlformats.org/officeDocument/2006/relationships/image" Target="../media/image24.emf"/><Relationship Id="rId14" Type="http://schemas.openxmlformats.org/officeDocument/2006/relationships/image" Target="../media/image25.emf"/><Relationship Id="rId15" Type="http://schemas.openxmlformats.org/officeDocument/2006/relationships/image" Target="../media/image26.emf"/><Relationship Id="rId16" Type="http://schemas.openxmlformats.org/officeDocument/2006/relationships/image" Target="../media/image27.emf"/><Relationship Id="rId17" Type="http://schemas.openxmlformats.org/officeDocument/2006/relationships/image" Target="../media/image28.emf"/><Relationship Id="rId18" Type="http://schemas.openxmlformats.org/officeDocument/2006/relationships/image" Target="../media/image29.emf"/><Relationship Id="rId19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9.emf"/><Relationship Id="rId5" Type="http://schemas.openxmlformats.org/officeDocument/2006/relationships/image" Target="../media/image3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4.emf"/><Relationship Id="rId15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.emf"/><Relationship Id="rId9" Type="http://schemas.openxmlformats.org/officeDocument/2006/relationships/image" Target="../media/image13.emf"/><Relationship Id="rId10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1491279" y="94331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5569" y="2693372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5569" y="3085802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37049" y="703281"/>
            <a:ext cx="1120140" cy="1188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9619" y="1161753"/>
            <a:ext cx="1120140" cy="1233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8864" y="1892001"/>
            <a:ext cx="1120140" cy="1554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93809" y="1161753"/>
            <a:ext cx="1120140" cy="1233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29" y="1714201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484" y="2474931"/>
            <a:ext cx="3429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24" y="1663401"/>
            <a:ext cx="584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524" y="1094441"/>
            <a:ext cx="673100" cy="406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9" y="1107143"/>
            <a:ext cx="444500" cy="279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39" y="1429725"/>
            <a:ext cx="749300" cy="279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39" y="822661"/>
            <a:ext cx="177800" cy="2413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389" y="2006301"/>
            <a:ext cx="215900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089" y="2792431"/>
            <a:ext cx="165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1491279" y="943311"/>
            <a:ext cx="4909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4909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4909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4875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5569" y="2693372"/>
            <a:ext cx="4875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5569" y="3085802"/>
            <a:ext cx="4875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70044" y="774535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9178" y="1916132"/>
            <a:ext cx="1120140" cy="1554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98" y="2499062"/>
            <a:ext cx="3429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49" y="1326519"/>
            <a:ext cx="584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75" y="822661"/>
            <a:ext cx="177800" cy="2413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36" y="2006301"/>
            <a:ext cx="215900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725" y="2816562"/>
            <a:ext cx="165100" cy="228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964326" y="768989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646" y="1363682"/>
            <a:ext cx="571500" cy="406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925" y="1363682"/>
            <a:ext cx="21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1525569" y="2525880"/>
            <a:ext cx="814782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2837482"/>
            <a:ext cx="8019484" cy="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95214" y="3587011"/>
            <a:ext cx="7978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943311"/>
            <a:ext cx="8182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8182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8182110" cy="26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814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66878" y="3877084"/>
            <a:ext cx="8106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66878" y="4275208"/>
            <a:ext cx="8106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37049" y="703281"/>
            <a:ext cx="1120140" cy="1188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9619" y="1161753"/>
            <a:ext cx="1120140" cy="1233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36365" y="3302558"/>
            <a:ext cx="1120140" cy="13015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3854" y="1161753"/>
            <a:ext cx="1120140" cy="1794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4" y="1876888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11" y="3833756"/>
            <a:ext cx="3429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24" y="1663401"/>
            <a:ext cx="584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524" y="1094441"/>
            <a:ext cx="673100" cy="4064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525881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530126" y="2843930"/>
            <a:ext cx="135208" cy="467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64238" y="1975821"/>
            <a:ext cx="1120140" cy="686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008" y="2193290"/>
            <a:ext cx="990600" cy="2413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 flipV="1">
            <a:off x="1383605" y="2837482"/>
            <a:ext cx="162659" cy="291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46264" y="3129479"/>
            <a:ext cx="8127125" cy="25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541787" y="3296936"/>
            <a:ext cx="153427" cy="290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90" y="2678732"/>
            <a:ext cx="1066800" cy="3175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89" y="3154895"/>
            <a:ext cx="1066800" cy="317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226" y="853141"/>
            <a:ext cx="177800" cy="241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587" y="2036781"/>
            <a:ext cx="215900" cy="2286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570" y="3953321"/>
            <a:ext cx="1651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76" y="1394162"/>
            <a:ext cx="21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1566878" y="4575526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53905" y="3676204"/>
            <a:ext cx="6723613" cy="19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25569" y="2525688"/>
            <a:ext cx="6851949" cy="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2833110"/>
            <a:ext cx="6723613" cy="10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29641" y="4015485"/>
            <a:ext cx="6747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943311"/>
            <a:ext cx="6886239" cy="3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6886239" cy="28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6886239" cy="25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6851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66878" y="4275208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64165" y="3302558"/>
            <a:ext cx="1120140" cy="1484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2601" y="774535"/>
            <a:ext cx="1120140" cy="1572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21" y="1366203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11" y="3833756"/>
            <a:ext cx="342900" cy="3175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525881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484834" y="2843931"/>
            <a:ext cx="180500" cy="758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383606" y="2837483"/>
            <a:ext cx="290347" cy="872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76215" y="3563810"/>
            <a:ext cx="153426" cy="451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26" y="853141"/>
            <a:ext cx="177800" cy="241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7" y="2036781"/>
            <a:ext cx="215900" cy="2286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094" y="4174504"/>
            <a:ext cx="1651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76" y="1394162"/>
            <a:ext cx="215900" cy="2286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770044" y="774535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449" y="1326519"/>
            <a:ext cx="5842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383113" y="1470720"/>
            <a:ext cx="1120140" cy="1167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7070" y="1972138"/>
            <a:ext cx="457200" cy="2159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254055" y="2120601"/>
            <a:ext cx="7185" cy="723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73110" y="2014296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176385" y="2729337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153417" y="274683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70377" y="202892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681" y="4469130"/>
            <a:ext cx="177800" cy="2286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1926" y="2409545"/>
            <a:ext cx="266700" cy="279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7514" y="2770197"/>
            <a:ext cx="279400" cy="2794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432" y="3778160"/>
            <a:ext cx="279400" cy="3302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056" y="3380914"/>
            <a:ext cx="266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6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1484834" y="5015363"/>
            <a:ext cx="68926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53905" y="4116041"/>
            <a:ext cx="6723613" cy="19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25569" y="2965525"/>
            <a:ext cx="6851949" cy="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3272947"/>
            <a:ext cx="6723613" cy="10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29641" y="4455322"/>
            <a:ext cx="6747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1359998"/>
            <a:ext cx="6886239" cy="3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737478"/>
            <a:ext cx="6886239" cy="28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2134440"/>
            <a:ext cx="6886239" cy="25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560438"/>
            <a:ext cx="6851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84834" y="4715045"/>
            <a:ext cx="68926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43898" y="3742395"/>
            <a:ext cx="1120140" cy="1484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46352" y="1582344"/>
            <a:ext cx="1120140" cy="12039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72" y="1980281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44" y="4273593"/>
            <a:ext cx="342900" cy="3175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965718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484834" y="3283768"/>
            <a:ext cx="180500" cy="758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383606" y="3277320"/>
            <a:ext cx="290347" cy="872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76215" y="4003647"/>
            <a:ext cx="153426" cy="451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94" y="4614341"/>
            <a:ext cx="165100" cy="2286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702809" y="1582344"/>
            <a:ext cx="1120140" cy="1204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489" y="1986275"/>
            <a:ext cx="584200" cy="457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799008" y="2560438"/>
            <a:ext cx="7185" cy="723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718063" y="2454133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721338" y="3169174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5698370" y="3186673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5715330" y="2468763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76" y="2849382"/>
            <a:ext cx="266700" cy="279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364" y="3210034"/>
            <a:ext cx="279400" cy="2794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005234" y="2327444"/>
            <a:ext cx="736967" cy="8174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8" idx="0"/>
          </p:cNvCxnSpPr>
          <p:nvPr/>
        </p:nvCxnSpPr>
        <p:spPr>
          <a:xfrm flipH="1" flipV="1">
            <a:off x="3371669" y="1369358"/>
            <a:ext cx="2049" cy="958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361" y="1232998"/>
            <a:ext cx="279400" cy="25400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508423" y="988493"/>
            <a:ext cx="68862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349" y="833726"/>
            <a:ext cx="279400" cy="25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789" y="4907128"/>
            <a:ext cx="2794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584" y="3874441"/>
            <a:ext cx="2540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6584" y="4262018"/>
            <a:ext cx="2540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2876" y="2437450"/>
            <a:ext cx="203200" cy="203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076" y="2029413"/>
            <a:ext cx="190500" cy="203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3726" y="1646651"/>
            <a:ext cx="152400" cy="215900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4855456" y="749011"/>
            <a:ext cx="792195" cy="4789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5994" y="853736"/>
            <a:ext cx="609600" cy="2540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31840" y="2630043"/>
            <a:ext cx="469900" cy="203200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6439868" y="917915"/>
            <a:ext cx="167913" cy="154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36811" y="1216655"/>
            <a:ext cx="292100" cy="2921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6101274" y="2283633"/>
            <a:ext cx="853370" cy="484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endCxn id="76" idx="4"/>
          </p:cNvCxnSpPr>
          <p:nvPr/>
        </p:nvCxnSpPr>
        <p:spPr>
          <a:xfrm flipH="1" flipV="1">
            <a:off x="6523825" y="1072638"/>
            <a:ext cx="2" cy="1224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17841" y="2417108"/>
            <a:ext cx="6223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1568805" y="4473897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6878" y="5107955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53905" y="3676204"/>
            <a:ext cx="6723613" cy="19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25569" y="2525688"/>
            <a:ext cx="6851949" cy="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2833110"/>
            <a:ext cx="6723613" cy="10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29641" y="4015485"/>
            <a:ext cx="6747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943311"/>
            <a:ext cx="6886239" cy="3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6886239" cy="28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6886239" cy="25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6851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66878" y="4807637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91378" y="4211996"/>
            <a:ext cx="970068" cy="749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49840" y="774535"/>
            <a:ext cx="1120140" cy="1572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60" y="1366203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25" y="4442614"/>
            <a:ext cx="342900" cy="3175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525881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484834" y="2843931"/>
            <a:ext cx="180500" cy="758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383606" y="2837483"/>
            <a:ext cx="290347" cy="872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76215" y="3563810"/>
            <a:ext cx="153426" cy="451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26" y="853141"/>
            <a:ext cx="177800" cy="241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62" y="2006301"/>
            <a:ext cx="215900" cy="2286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094" y="4649062"/>
            <a:ext cx="1651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76" y="1394162"/>
            <a:ext cx="215900" cy="2286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770044" y="774535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449" y="1326519"/>
            <a:ext cx="5842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059022" y="1901054"/>
            <a:ext cx="732870" cy="8174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486" y="2168908"/>
            <a:ext cx="457200" cy="2159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670747" y="2120601"/>
            <a:ext cx="7185" cy="723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589802" y="2014296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593077" y="2729337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570109" y="274683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587069" y="202892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926" y="2409545"/>
            <a:ext cx="266700" cy="279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514" y="2770197"/>
            <a:ext cx="279400" cy="2794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432" y="3778160"/>
            <a:ext cx="279400" cy="3302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056" y="3380914"/>
            <a:ext cx="266700" cy="33020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217755" y="3696095"/>
            <a:ext cx="1" cy="792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129625" y="3589790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132900" y="4351131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109932" y="4368630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126892" y="3604420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6227" y="3818975"/>
            <a:ext cx="732870" cy="830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7116" y="4146023"/>
            <a:ext cx="457200" cy="21590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 flipH="1">
            <a:off x="6089849" y="4649062"/>
            <a:ext cx="1" cy="458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05892" y="5035387"/>
            <a:ext cx="167913" cy="154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1908" y="4961510"/>
            <a:ext cx="177800" cy="228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1546" y="4251816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5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120</cp:revision>
  <cp:lastPrinted>2018-03-24T05:17:42Z</cp:lastPrinted>
  <dcterms:created xsi:type="dcterms:W3CDTF">2018-03-22T18:20:02Z</dcterms:created>
  <dcterms:modified xsi:type="dcterms:W3CDTF">2018-03-24T05:33:00Z</dcterms:modified>
</cp:coreProperties>
</file>