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commentAuthors.xml" ContentType="application/vnd.openxmlformats-officedocument.presentationml.commentAuthors+xml"/>
  <Override PartName="/ppt/slideLayouts/slideLayout10.xml" ContentType="application/vnd.openxmlformats-officedocument.presentationml.slideLayout+xml"/>
  <Override PartName="/ppt/comments/comment1.xml" ContentType="application/vnd.openxmlformats-officedocument.presentationml.comment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40"/>
  </p:notesMasterIdLst>
  <p:sldIdLst>
    <p:sldId id="259" r:id="rId2"/>
    <p:sldId id="261" r:id="rId3"/>
    <p:sldId id="333" r:id="rId4"/>
    <p:sldId id="262" r:id="rId5"/>
    <p:sldId id="264" r:id="rId6"/>
    <p:sldId id="265" r:id="rId7"/>
    <p:sldId id="266" r:id="rId8"/>
    <p:sldId id="332" r:id="rId9"/>
    <p:sldId id="269" r:id="rId10"/>
    <p:sldId id="270" r:id="rId11"/>
    <p:sldId id="322" r:id="rId12"/>
    <p:sldId id="323" r:id="rId13"/>
    <p:sldId id="324" r:id="rId14"/>
    <p:sldId id="325" r:id="rId15"/>
    <p:sldId id="326" r:id="rId16"/>
    <p:sldId id="327" r:id="rId17"/>
    <p:sldId id="328" r:id="rId18"/>
    <p:sldId id="329" r:id="rId19"/>
    <p:sldId id="330" r:id="rId20"/>
    <p:sldId id="271" r:id="rId21"/>
    <p:sldId id="272" r:id="rId22"/>
    <p:sldId id="273" r:id="rId23"/>
    <p:sldId id="274" r:id="rId24"/>
    <p:sldId id="321" r:id="rId25"/>
    <p:sldId id="278" r:id="rId26"/>
    <p:sldId id="279" r:id="rId27"/>
    <p:sldId id="280" r:id="rId28"/>
    <p:sldId id="281" r:id="rId29"/>
    <p:sldId id="282" r:id="rId30"/>
    <p:sldId id="283" r:id="rId31"/>
    <p:sldId id="284" r:id="rId32"/>
    <p:sldId id="334" r:id="rId33"/>
    <p:sldId id="335" r:id="rId34"/>
    <p:sldId id="287" r:id="rId35"/>
    <p:sldId id="317" r:id="rId36"/>
    <p:sldId id="288" r:id="rId37"/>
    <p:sldId id="319" r:id="rId38"/>
    <p:sldId id="331" r:id="rId39"/>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kash Dutta" initials="AD" lastIdx="2" clrIdx="0">
    <p:extLst>
      <p:ext uri="{19B8F6BF-5375-455C-9EA6-DF929625EA0E}">
        <p15:presenceInfo xmlns:p15="http://schemas.microsoft.com/office/powerpoint/2012/main" xmlns="" userId="2c135cce3f439c7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2437" autoAdjust="0"/>
  </p:normalViewPr>
  <p:slideViewPr>
    <p:cSldViewPr>
      <p:cViewPr varScale="1">
        <p:scale>
          <a:sx n="69" d="100"/>
          <a:sy n="69" d="100"/>
        </p:scale>
        <p:origin x="-1757" y="-67"/>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08-11T20:40:14.301" idx="2">
    <p:pos x="5760" y="27"/>
    <p:text>This paragraph will be a better eample of chronological ordering if the first two sentences are removed.</p:text>
    <p:extLst>
      <p:ext uri="{C676402C-5697-4E1C-873F-D02D1690AC5C}">
        <p15:threadingInfo xmlns:p15="http://schemas.microsoft.com/office/powerpoint/2012/main" xmlns="" timeZoneBias="-33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E6756C0-AE6F-4B28-991A-19E7C78E00D9}" type="datetimeFigureOut">
              <a:rPr lang="en-US" smtClean="0"/>
              <a:pPr/>
              <a:t>8/3/2023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4EF26CA-F37C-4DE5-ACED-1D74469E71EE}"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4EF26CA-F37C-4DE5-ACED-1D74469E71EE}" type="slidenum">
              <a:rPr lang="en-US" smtClean="0"/>
              <a:pPr/>
              <a:t>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a:t>
            </a:r>
          </a:p>
          <a:p>
            <a:endParaRPr lang="en-US" dirty="0"/>
          </a:p>
        </p:txBody>
      </p:sp>
      <p:sp>
        <p:nvSpPr>
          <p:cNvPr id="4" name="Slide Number Placeholder 3"/>
          <p:cNvSpPr>
            <a:spLocks noGrp="1"/>
          </p:cNvSpPr>
          <p:nvPr>
            <p:ph type="sldNum" sz="quarter" idx="10"/>
          </p:nvPr>
        </p:nvSpPr>
        <p:spPr/>
        <p:txBody>
          <a:bodyPr/>
          <a:lstStyle/>
          <a:p>
            <a:fld id="{C716CE83-44CD-4D27-BE10-CAC30BB96A2F}" type="slidenum">
              <a:rPr lang="en-US" smtClean="0"/>
              <a:pPr/>
              <a:t>4</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Oval 3"/>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endParaRPr lang="en-US"/>
          </a:p>
        </p:txBody>
      </p:sp>
      <p:sp>
        <p:nvSpPr>
          <p:cNvPr id="5" name="Oval 4"/>
          <p:cNvSpPr/>
          <p:nvPr/>
        </p:nvSpPr>
        <p:spPr>
          <a:xfrm>
            <a:off x="1157288" y="1344613"/>
            <a:ext cx="63500" cy="65087"/>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endParaRPr lang="en-US"/>
          </a:p>
        </p:txBody>
      </p:sp>
      <p:sp>
        <p:nvSpPr>
          <p:cNvPr id="14" name="Title 13"/>
          <p:cNvSpPr>
            <a:spLocks noGrp="1"/>
          </p:cNvSpPr>
          <p:nvPr>
            <p:ph type="ctrTitle"/>
          </p:nvPr>
        </p:nvSpPr>
        <p:spPr>
          <a:xfrm>
            <a:off x="1432560" y="359898"/>
            <a:ext cx="7406640" cy="1472184"/>
          </a:xfrm>
        </p:spPr>
        <p:txBody>
          <a:bodyPr anchor="b"/>
          <a:lstStyle>
            <a:lvl1pPr algn="l">
              <a:defRPr/>
            </a:lvl1pPr>
            <a:extLst/>
          </a:lstStyle>
          <a:p>
            <a:r>
              <a:rPr lang="en-US"/>
              <a:t>Click to edit Master title style</a:t>
            </a:r>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a:t>Click to edit Master subtitle style</a:t>
            </a:r>
          </a:p>
        </p:txBody>
      </p:sp>
      <p:sp>
        <p:nvSpPr>
          <p:cNvPr id="6" name="Date Placeholder 6"/>
          <p:cNvSpPr>
            <a:spLocks noGrp="1"/>
          </p:cNvSpPr>
          <p:nvPr>
            <p:ph type="dt" sz="half" idx="10"/>
          </p:nvPr>
        </p:nvSpPr>
        <p:spPr/>
        <p:txBody>
          <a:bodyPr/>
          <a:lstStyle>
            <a:lvl1pPr>
              <a:defRPr/>
            </a:lvl1pPr>
            <a:extLst/>
          </a:lstStyle>
          <a:p>
            <a:pPr>
              <a:defRPr/>
            </a:pPr>
            <a:fld id="{6F31B901-D013-492E-8550-56B95CE4B1AD}" type="datetime1">
              <a:rPr lang="en-US" smtClean="0"/>
              <a:pPr>
                <a:defRPr/>
              </a:pPr>
              <a:t>8/3/2023</a:t>
            </a:fld>
            <a:endParaRPr lang="en-US"/>
          </a:p>
        </p:txBody>
      </p:sp>
      <p:sp>
        <p:nvSpPr>
          <p:cNvPr id="7" name="Footer Placeholder 19"/>
          <p:cNvSpPr>
            <a:spLocks noGrp="1"/>
          </p:cNvSpPr>
          <p:nvPr>
            <p:ph type="ftr" sz="quarter" idx="11"/>
          </p:nvPr>
        </p:nvSpPr>
        <p:spPr/>
        <p:txBody>
          <a:bodyPr/>
          <a:lstStyle>
            <a:lvl1pPr>
              <a:defRPr/>
            </a:lvl1pPr>
            <a:extLst/>
          </a:lstStyle>
          <a:p>
            <a:pPr>
              <a:defRPr/>
            </a:pPr>
            <a:endParaRPr lang="en-US"/>
          </a:p>
        </p:txBody>
      </p:sp>
      <p:sp>
        <p:nvSpPr>
          <p:cNvPr id="8" name="Slide Number Placeholder 9"/>
          <p:cNvSpPr>
            <a:spLocks noGrp="1"/>
          </p:cNvSpPr>
          <p:nvPr>
            <p:ph type="sldNum" sz="quarter" idx="12"/>
          </p:nvPr>
        </p:nvSpPr>
        <p:spPr/>
        <p:txBody>
          <a:bodyPr/>
          <a:lstStyle>
            <a:lvl1pPr>
              <a:defRPr/>
            </a:lvl1pPr>
            <a:extLst/>
          </a:lstStyle>
          <a:p>
            <a:pPr>
              <a:defRPr/>
            </a:pPr>
            <a:fld id="{1DDF53EB-EA86-417D-93E4-CDC9C76A1F56}"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23"/>
          <p:cNvSpPr>
            <a:spLocks noGrp="1"/>
          </p:cNvSpPr>
          <p:nvPr>
            <p:ph type="dt" sz="half" idx="10"/>
          </p:nvPr>
        </p:nvSpPr>
        <p:spPr/>
        <p:txBody>
          <a:bodyPr/>
          <a:lstStyle>
            <a:lvl1pPr>
              <a:defRPr/>
            </a:lvl1pPr>
          </a:lstStyle>
          <a:p>
            <a:pPr>
              <a:defRPr/>
            </a:pPr>
            <a:fld id="{5CA9851F-B984-42F6-A4BA-15EC9E11DCFC}" type="datetime1">
              <a:rPr lang="en-US" smtClean="0"/>
              <a:pPr>
                <a:defRPr/>
              </a:pPr>
              <a:t>8/3/2023</a:t>
            </a:fld>
            <a:endParaRPr lang="en-US"/>
          </a:p>
        </p:txBody>
      </p:sp>
      <p:sp>
        <p:nvSpPr>
          <p:cNvPr id="5" name="Footer Placeholder 9"/>
          <p:cNvSpPr>
            <a:spLocks noGrp="1"/>
          </p:cNvSpPr>
          <p:nvPr>
            <p:ph type="ftr" sz="quarter" idx="11"/>
          </p:nvPr>
        </p:nvSpPr>
        <p:spPr/>
        <p:txBody>
          <a:bodyPr/>
          <a:lstStyle>
            <a:lvl1pPr>
              <a:defRPr/>
            </a:lvl1pPr>
          </a:lstStyle>
          <a:p>
            <a:pPr>
              <a:defRPr/>
            </a:pPr>
            <a:endParaRPr lang="en-US"/>
          </a:p>
        </p:txBody>
      </p:sp>
      <p:sp>
        <p:nvSpPr>
          <p:cNvPr id="6" name="Slide Number Placeholder 21"/>
          <p:cNvSpPr>
            <a:spLocks noGrp="1"/>
          </p:cNvSpPr>
          <p:nvPr>
            <p:ph type="sldNum" sz="quarter" idx="12"/>
          </p:nvPr>
        </p:nvSpPr>
        <p:spPr/>
        <p:txBody>
          <a:bodyPr/>
          <a:lstStyle>
            <a:lvl1pPr>
              <a:defRPr/>
            </a:lvl1pPr>
          </a:lstStyle>
          <a:p>
            <a:pPr>
              <a:defRPr/>
            </a:pPr>
            <a:fld id="{67B9E26A-B060-43AC-8A29-AD9709013806}"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143000" y="274640"/>
            <a:ext cx="55626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23"/>
          <p:cNvSpPr>
            <a:spLocks noGrp="1"/>
          </p:cNvSpPr>
          <p:nvPr>
            <p:ph type="dt" sz="half" idx="10"/>
          </p:nvPr>
        </p:nvSpPr>
        <p:spPr/>
        <p:txBody>
          <a:bodyPr/>
          <a:lstStyle>
            <a:lvl1pPr>
              <a:defRPr/>
            </a:lvl1pPr>
          </a:lstStyle>
          <a:p>
            <a:pPr>
              <a:defRPr/>
            </a:pPr>
            <a:fld id="{E6C0EEFD-D58C-4751-9D62-6F1613DD30A5}" type="datetime1">
              <a:rPr lang="en-US" smtClean="0"/>
              <a:pPr>
                <a:defRPr/>
              </a:pPr>
              <a:t>8/3/2023</a:t>
            </a:fld>
            <a:endParaRPr lang="en-US"/>
          </a:p>
        </p:txBody>
      </p:sp>
      <p:sp>
        <p:nvSpPr>
          <p:cNvPr id="5" name="Footer Placeholder 9"/>
          <p:cNvSpPr>
            <a:spLocks noGrp="1"/>
          </p:cNvSpPr>
          <p:nvPr>
            <p:ph type="ftr" sz="quarter" idx="11"/>
          </p:nvPr>
        </p:nvSpPr>
        <p:spPr/>
        <p:txBody>
          <a:bodyPr/>
          <a:lstStyle>
            <a:lvl1pPr>
              <a:defRPr/>
            </a:lvl1pPr>
          </a:lstStyle>
          <a:p>
            <a:pPr>
              <a:defRPr/>
            </a:pPr>
            <a:endParaRPr lang="en-US"/>
          </a:p>
        </p:txBody>
      </p:sp>
      <p:sp>
        <p:nvSpPr>
          <p:cNvPr id="6" name="Slide Number Placeholder 21"/>
          <p:cNvSpPr>
            <a:spLocks noGrp="1"/>
          </p:cNvSpPr>
          <p:nvPr>
            <p:ph type="sldNum" sz="quarter" idx="12"/>
          </p:nvPr>
        </p:nvSpPr>
        <p:spPr/>
        <p:txBody>
          <a:bodyPr/>
          <a:lstStyle>
            <a:lvl1pPr>
              <a:defRPr/>
            </a:lvl1pPr>
          </a:lstStyle>
          <a:p>
            <a:pPr>
              <a:defRPr/>
            </a:pPr>
            <a:fld id="{8122B47A-B9C2-4B29-A216-8C4E6FCABACD}"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2" name="Date Placeholder 23"/>
          <p:cNvSpPr>
            <a:spLocks noGrp="1"/>
          </p:cNvSpPr>
          <p:nvPr>
            <p:ph type="dt" sz="half" idx="10"/>
          </p:nvPr>
        </p:nvSpPr>
        <p:spPr/>
        <p:txBody>
          <a:bodyPr/>
          <a:lstStyle>
            <a:lvl1pPr>
              <a:defRPr/>
            </a:lvl1pPr>
          </a:lstStyle>
          <a:p>
            <a:pPr>
              <a:defRPr/>
            </a:pPr>
            <a:fld id="{A3C1F66F-E057-4B63-AE86-0A5018EB8530}" type="datetime1">
              <a:rPr lang="en-US" smtClean="0"/>
              <a:pPr>
                <a:defRPr/>
              </a:pPr>
              <a:t>8/3/2023</a:t>
            </a:fld>
            <a:endParaRPr lang="en-US"/>
          </a:p>
        </p:txBody>
      </p:sp>
      <p:sp>
        <p:nvSpPr>
          <p:cNvPr id="3" name="Footer Placeholder 9"/>
          <p:cNvSpPr>
            <a:spLocks noGrp="1"/>
          </p:cNvSpPr>
          <p:nvPr>
            <p:ph type="ftr" sz="quarter" idx="11"/>
          </p:nvPr>
        </p:nvSpPr>
        <p:spPr/>
        <p:txBody>
          <a:bodyPr/>
          <a:lstStyle>
            <a:lvl1pPr>
              <a:defRPr/>
            </a:lvl1pPr>
          </a:lstStyle>
          <a:p>
            <a:pPr>
              <a:defRPr/>
            </a:pPr>
            <a:endParaRPr lang="en-US"/>
          </a:p>
        </p:txBody>
      </p:sp>
      <p:sp>
        <p:nvSpPr>
          <p:cNvPr id="4" name="Slide Number Placeholder 21"/>
          <p:cNvSpPr>
            <a:spLocks noGrp="1"/>
          </p:cNvSpPr>
          <p:nvPr>
            <p:ph type="sldNum" sz="quarter" idx="12"/>
          </p:nvPr>
        </p:nvSpPr>
        <p:spPr/>
        <p:txBody>
          <a:bodyPr/>
          <a:lstStyle>
            <a:lvl1pPr>
              <a:defRPr/>
            </a:lvl1pPr>
          </a:lstStyle>
          <a:p>
            <a:pPr>
              <a:defRPr/>
            </a:pPr>
            <a:fld id="{B5A12B9A-B331-4466-B3B0-77641F68B5C1}"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23"/>
          <p:cNvSpPr>
            <a:spLocks noGrp="1"/>
          </p:cNvSpPr>
          <p:nvPr>
            <p:ph type="dt" sz="half" idx="10"/>
          </p:nvPr>
        </p:nvSpPr>
        <p:spPr/>
        <p:txBody>
          <a:bodyPr/>
          <a:lstStyle>
            <a:lvl1pPr>
              <a:defRPr/>
            </a:lvl1pPr>
          </a:lstStyle>
          <a:p>
            <a:pPr>
              <a:defRPr/>
            </a:pPr>
            <a:fld id="{1F97ABAD-9AFB-4EC1-B3A0-8B21BBB824ED}" type="datetime1">
              <a:rPr lang="en-US" smtClean="0"/>
              <a:pPr>
                <a:defRPr/>
              </a:pPr>
              <a:t>8/3/2023</a:t>
            </a:fld>
            <a:endParaRPr lang="en-US"/>
          </a:p>
        </p:txBody>
      </p:sp>
      <p:sp>
        <p:nvSpPr>
          <p:cNvPr id="5" name="Footer Placeholder 9"/>
          <p:cNvSpPr>
            <a:spLocks noGrp="1"/>
          </p:cNvSpPr>
          <p:nvPr>
            <p:ph type="ftr" sz="quarter" idx="11"/>
          </p:nvPr>
        </p:nvSpPr>
        <p:spPr/>
        <p:txBody>
          <a:bodyPr/>
          <a:lstStyle>
            <a:lvl1pPr>
              <a:defRPr/>
            </a:lvl1pPr>
          </a:lstStyle>
          <a:p>
            <a:pPr>
              <a:defRPr/>
            </a:pPr>
            <a:endParaRPr lang="en-US"/>
          </a:p>
        </p:txBody>
      </p:sp>
      <p:sp>
        <p:nvSpPr>
          <p:cNvPr id="6" name="Slide Number Placeholder 21"/>
          <p:cNvSpPr>
            <a:spLocks noGrp="1"/>
          </p:cNvSpPr>
          <p:nvPr>
            <p:ph type="sldNum" sz="quarter" idx="12"/>
          </p:nvPr>
        </p:nvSpPr>
        <p:spPr/>
        <p:txBody>
          <a:bodyPr/>
          <a:lstStyle>
            <a:lvl1pPr>
              <a:defRPr/>
            </a:lvl1pPr>
          </a:lstStyle>
          <a:p>
            <a:pPr>
              <a:defRPr/>
            </a:pPr>
            <a:fld id="{933C658A-3118-4491-9026-D9AD97E61B78}"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Rectangle 3"/>
          <p:cNvSpPr/>
          <p:nvPr/>
        </p:nvSpPr>
        <p:spPr>
          <a:xfrm>
            <a:off x="2282825" y="0"/>
            <a:ext cx="6858000"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Rectangle 4"/>
          <p:cNvSpPr/>
          <p:nvPr/>
        </p:nvSpPr>
        <p:spPr bwMode="invGray">
          <a:xfrm>
            <a:off x="2286000" y="0"/>
            <a:ext cx="76200" cy="6858000"/>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Oval 5"/>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endParaRPr lang="en-US"/>
          </a:p>
        </p:txBody>
      </p:sp>
      <p:sp>
        <p:nvSpPr>
          <p:cNvPr id="7" name="Oval 6"/>
          <p:cNvSpPr/>
          <p:nvPr/>
        </p:nvSpPr>
        <p:spPr>
          <a:xfrm>
            <a:off x="2408238" y="2746375"/>
            <a:ext cx="63500" cy="63500"/>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lang="en-US"/>
              <a:t>Click to edit Master title style</a:t>
            </a:r>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a:t>Click to edit Master text styles</a:t>
            </a:r>
          </a:p>
        </p:txBody>
      </p:sp>
      <p:sp>
        <p:nvSpPr>
          <p:cNvPr id="8" name="Date Placeholder 3"/>
          <p:cNvSpPr>
            <a:spLocks noGrp="1"/>
          </p:cNvSpPr>
          <p:nvPr>
            <p:ph type="dt" sz="half" idx="10"/>
          </p:nvPr>
        </p:nvSpPr>
        <p:spPr/>
        <p:txBody>
          <a:bodyPr/>
          <a:lstStyle>
            <a:lvl1pPr>
              <a:defRPr/>
            </a:lvl1pPr>
            <a:extLst/>
          </a:lstStyle>
          <a:p>
            <a:pPr>
              <a:defRPr/>
            </a:pPr>
            <a:fld id="{DADBBBF8-84A0-4A71-9C73-105787F0FB41}" type="datetime1">
              <a:rPr lang="en-US" smtClean="0"/>
              <a:pPr>
                <a:defRPr/>
              </a:pPr>
              <a:t>8/3/2023</a:t>
            </a:fld>
            <a:endParaRPr lang="en-US"/>
          </a:p>
        </p:txBody>
      </p:sp>
      <p:sp>
        <p:nvSpPr>
          <p:cNvPr id="9" name="Footer Placeholder 4"/>
          <p:cNvSpPr>
            <a:spLocks noGrp="1"/>
          </p:cNvSpPr>
          <p:nvPr>
            <p:ph type="ftr" sz="quarter" idx="11"/>
          </p:nvPr>
        </p:nvSpPr>
        <p:spPr/>
        <p:txBody>
          <a:bodyPr/>
          <a:lstStyle>
            <a:lvl1pPr>
              <a:defRPr/>
            </a:lvl1pPr>
            <a:extLst/>
          </a:lstStyle>
          <a:p>
            <a:pPr>
              <a:defRPr/>
            </a:pPr>
            <a:endParaRPr lang="en-US"/>
          </a:p>
        </p:txBody>
      </p:sp>
      <p:sp>
        <p:nvSpPr>
          <p:cNvPr id="10" name="Slide Number Placeholder 5"/>
          <p:cNvSpPr>
            <a:spLocks noGrp="1"/>
          </p:cNvSpPr>
          <p:nvPr>
            <p:ph type="sldNum" sz="quarter" idx="12"/>
          </p:nvPr>
        </p:nvSpPr>
        <p:spPr/>
        <p:txBody>
          <a:bodyPr/>
          <a:lstStyle>
            <a:lvl1pPr>
              <a:defRPr/>
            </a:lvl1pPr>
            <a:extLst/>
          </a:lstStyle>
          <a:p>
            <a:pPr>
              <a:defRPr/>
            </a:pPr>
            <a:fld id="{FB0D5388-0C98-49F0-A4C2-578054569079}"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p>
            <a:r>
              <a:rPr lang="en-US"/>
              <a:t>Click to edit Master title style</a:t>
            </a:r>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23"/>
          <p:cNvSpPr>
            <a:spLocks noGrp="1"/>
          </p:cNvSpPr>
          <p:nvPr>
            <p:ph type="dt" sz="half" idx="10"/>
          </p:nvPr>
        </p:nvSpPr>
        <p:spPr/>
        <p:txBody>
          <a:bodyPr/>
          <a:lstStyle>
            <a:lvl1pPr>
              <a:defRPr/>
            </a:lvl1pPr>
          </a:lstStyle>
          <a:p>
            <a:pPr>
              <a:defRPr/>
            </a:pPr>
            <a:fld id="{443B50D0-73C8-4104-8A19-790B4113DDB2}" type="datetime1">
              <a:rPr lang="en-US" smtClean="0"/>
              <a:pPr>
                <a:defRPr/>
              </a:pPr>
              <a:t>8/3/2023</a:t>
            </a:fld>
            <a:endParaRPr lang="en-US"/>
          </a:p>
        </p:txBody>
      </p:sp>
      <p:sp>
        <p:nvSpPr>
          <p:cNvPr id="6" name="Footer Placeholder 9"/>
          <p:cNvSpPr>
            <a:spLocks noGrp="1"/>
          </p:cNvSpPr>
          <p:nvPr>
            <p:ph type="ftr" sz="quarter" idx="11"/>
          </p:nvPr>
        </p:nvSpPr>
        <p:spPr/>
        <p:txBody>
          <a:bodyPr/>
          <a:lstStyle>
            <a:lvl1pPr>
              <a:defRPr/>
            </a:lvl1pPr>
          </a:lstStyle>
          <a:p>
            <a:pPr>
              <a:defRPr/>
            </a:pPr>
            <a:endParaRPr lang="en-US"/>
          </a:p>
        </p:txBody>
      </p:sp>
      <p:sp>
        <p:nvSpPr>
          <p:cNvPr id="7" name="Slide Number Placeholder 21"/>
          <p:cNvSpPr>
            <a:spLocks noGrp="1"/>
          </p:cNvSpPr>
          <p:nvPr>
            <p:ph type="sldNum" sz="quarter" idx="12"/>
          </p:nvPr>
        </p:nvSpPr>
        <p:spPr/>
        <p:txBody>
          <a:bodyPr/>
          <a:lstStyle>
            <a:lvl1pPr>
              <a:defRPr/>
            </a:lvl1pPr>
          </a:lstStyle>
          <a:p>
            <a:pPr>
              <a:defRPr/>
            </a:pPr>
            <a:fld id="{8BAF6984-BEB4-491F-8C6A-81910B11AA9D}"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lstStyle>
            <a:lvl1pPr algn="ctr">
              <a:defRPr sz="4500" b="1" cap="none" baseline="0"/>
            </a:lvl1pPr>
            <a:extLst/>
          </a:lstStyle>
          <a:p>
            <a:r>
              <a:rPr lang="en-US"/>
              <a:t>Click to edit Master title style</a:t>
            </a:r>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a:r>
              <a:rPr lang="en-US"/>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a:r>
              <a:rPr lang="en-US"/>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extLst/>
          </a:lstStyle>
          <a:p>
            <a:pPr>
              <a:defRPr/>
            </a:pPr>
            <a:fld id="{0604BD4E-20C9-43E2-81D9-FC68E766AEA5}" type="datetime1">
              <a:rPr lang="en-US" smtClean="0"/>
              <a:pPr>
                <a:defRPr/>
              </a:pPr>
              <a:t>8/3/2023</a:t>
            </a:fld>
            <a:endParaRPr lang="en-US"/>
          </a:p>
        </p:txBody>
      </p:sp>
      <p:sp>
        <p:nvSpPr>
          <p:cNvPr id="8" name="Footer Placeholder 7"/>
          <p:cNvSpPr>
            <a:spLocks noGrp="1"/>
          </p:cNvSpPr>
          <p:nvPr>
            <p:ph type="ftr" sz="quarter" idx="11"/>
          </p:nvPr>
        </p:nvSpPr>
        <p:spPr/>
        <p:txBody>
          <a:bodyPr/>
          <a:lstStyle>
            <a:lvl1pPr>
              <a:defRPr/>
            </a:lvl1pPr>
            <a:extLst/>
          </a:lstStyle>
          <a:p>
            <a:pPr>
              <a:defRPr/>
            </a:pPr>
            <a:endParaRPr lang="en-US"/>
          </a:p>
        </p:txBody>
      </p:sp>
      <p:sp>
        <p:nvSpPr>
          <p:cNvPr id="9" name="Slide Number Placeholder 8"/>
          <p:cNvSpPr>
            <a:spLocks noGrp="1"/>
          </p:cNvSpPr>
          <p:nvPr>
            <p:ph type="sldNum" sz="quarter" idx="12"/>
          </p:nvPr>
        </p:nvSpPr>
        <p:spPr/>
        <p:txBody>
          <a:bodyPr/>
          <a:lstStyle>
            <a:lvl1pPr>
              <a:defRPr/>
            </a:lvl1pPr>
            <a:extLst/>
          </a:lstStyle>
          <a:p>
            <a:pPr>
              <a:defRPr/>
            </a:pPr>
            <a:fld id="{0D22D7BE-34C9-4F8D-9B24-BCF375C9BF6F}"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p>
            <a:r>
              <a:rPr lang="en-US"/>
              <a:t>Click to edit Master title style</a:t>
            </a:r>
          </a:p>
        </p:txBody>
      </p:sp>
      <p:sp>
        <p:nvSpPr>
          <p:cNvPr id="3" name="Date Placeholder 23"/>
          <p:cNvSpPr>
            <a:spLocks noGrp="1"/>
          </p:cNvSpPr>
          <p:nvPr>
            <p:ph type="dt" sz="half" idx="10"/>
          </p:nvPr>
        </p:nvSpPr>
        <p:spPr/>
        <p:txBody>
          <a:bodyPr/>
          <a:lstStyle>
            <a:lvl1pPr>
              <a:defRPr/>
            </a:lvl1pPr>
          </a:lstStyle>
          <a:p>
            <a:pPr>
              <a:defRPr/>
            </a:pPr>
            <a:fld id="{5EA8FFF1-C573-41D6-A445-89A7D800A72A}" type="datetime1">
              <a:rPr lang="en-US" smtClean="0"/>
              <a:pPr>
                <a:defRPr/>
              </a:pPr>
              <a:t>8/3/2023</a:t>
            </a:fld>
            <a:endParaRPr lang="en-US"/>
          </a:p>
        </p:txBody>
      </p:sp>
      <p:sp>
        <p:nvSpPr>
          <p:cNvPr id="4" name="Footer Placeholder 9"/>
          <p:cNvSpPr>
            <a:spLocks noGrp="1"/>
          </p:cNvSpPr>
          <p:nvPr>
            <p:ph type="ftr" sz="quarter" idx="11"/>
          </p:nvPr>
        </p:nvSpPr>
        <p:spPr/>
        <p:txBody>
          <a:bodyPr/>
          <a:lstStyle>
            <a:lvl1pPr>
              <a:defRPr/>
            </a:lvl1pPr>
          </a:lstStyle>
          <a:p>
            <a:pPr>
              <a:defRPr/>
            </a:pPr>
            <a:endParaRPr lang="en-US"/>
          </a:p>
        </p:txBody>
      </p:sp>
      <p:sp>
        <p:nvSpPr>
          <p:cNvPr id="5" name="Slide Number Placeholder 21"/>
          <p:cNvSpPr>
            <a:spLocks noGrp="1"/>
          </p:cNvSpPr>
          <p:nvPr>
            <p:ph type="sldNum" sz="quarter" idx="12"/>
          </p:nvPr>
        </p:nvSpPr>
        <p:spPr/>
        <p:txBody>
          <a:bodyPr/>
          <a:lstStyle>
            <a:lvl1pPr>
              <a:defRPr/>
            </a:lvl1pPr>
          </a:lstStyle>
          <a:p>
            <a:pPr>
              <a:defRPr/>
            </a:pPr>
            <a:fld id="{225EF64A-C30D-4290-BDBF-EFCE89BE05DD}"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1"/>
          <p:cNvSpPr/>
          <p:nvPr/>
        </p:nvSpPr>
        <p:spPr>
          <a:xfrm>
            <a:off x="1014413" y="0"/>
            <a:ext cx="8129587"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 name="Rectangle 2"/>
          <p:cNvSpPr/>
          <p:nvPr/>
        </p:nvSpPr>
        <p:spPr bwMode="invGray">
          <a:xfrm>
            <a:off x="1014413" y="0"/>
            <a:ext cx="73025" cy="6858000"/>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 name="Date Placeholder 1"/>
          <p:cNvSpPr>
            <a:spLocks noGrp="1"/>
          </p:cNvSpPr>
          <p:nvPr>
            <p:ph type="dt" sz="half" idx="10"/>
          </p:nvPr>
        </p:nvSpPr>
        <p:spPr/>
        <p:txBody>
          <a:bodyPr/>
          <a:lstStyle>
            <a:lvl1pPr>
              <a:defRPr/>
            </a:lvl1pPr>
            <a:extLst/>
          </a:lstStyle>
          <a:p>
            <a:pPr>
              <a:defRPr/>
            </a:pPr>
            <a:fld id="{94AB49AC-979B-43B9-A08C-971221C820D6}" type="datetime1">
              <a:rPr lang="en-US" smtClean="0"/>
              <a:pPr>
                <a:defRPr/>
              </a:pPr>
              <a:t>8/3/2023</a:t>
            </a:fld>
            <a:endParaRPr lang="en-US"/>
          </a:p>
        </p:txBody>
      </p:sp>
      <p:sp>
        <p:nvSpPr>
          <p:cNvPr id="5" name="Footer Placeholder 2"/>
          <p:cNvSpPr>
            <a:spLocks noGrp="1"/>
          </p:cNvSpPr>
          <p:nvPr>
            <p:ph type="ftr" sz="quarter" idx="11"/>
          </p:nvPr>
        </p:nvSpPr>
        <p:spPr/>
        <p:txBody>
          <a:bodyPr/>
          <a:lstStyle>
            <a:lvl1pPr>
              <a:defRPr/>
            </a:lvl1pPr>
            <a:extLst/>
          </a:lstStyle>
          <a:p>
            <a:pPr>
              <a:defRPr/>
            </a:pPr>
            <a:endParaRPr lang="en-US"/>
          </a:p>
        </p:txBody>
      </p:sp>
      <p:sp>
        <p:nvSpPr>
          <p:cNvPr id="6" name="Slide Number Placeholder 3"/>
          <p:cNvSpPr>
            <a:spLocks noGrp="1"/>
          </p:cNvSpPr>
          <p:nvPr>
            <p:ph type="sldNum" sz="quarter" idx="12"/>
          </p:nvPr>
        </p:nvSpPr>
        <p:spPr/>
        <p:txBody>
          <a:bodyPr/>
          <a:lstStyle>
            <a:lvl1pPr>
              <a:defRPr/>
            </a:lvl1pPr>
            <a:extLst/>
          </a:lstStyle>
          <a:p>
            <a:pPr>
              <a:defRPr/>
            </a:pPr>
            <a:fld id="{9433C4FF-3AE2-4E15-8A77-B113CB05376F}"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lang="en-US"/>
              <a:t>Click to edit Master title style</a:t>
            </a:r>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a:r>
              <a:rPr lang="en-US"/>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extLst/>
          </a:lstStyle>
          <a:p>
            <a:pPr>
              <a:defRPr/>
            </a:pPr>
            <a:fld id="{FAB6FDBA-3D5F-40A4-BBD8-996A9FC28003}" type="datetime1">
              <a:rPr lang="en-US" smtClean="0"/>
              <a:pPr>
                <a:defRPr/>
              </a:pPr>
              <a:t>8/3/2023</a:t>
            </a:fld>
            <a:endParaRPr lang="en-US"/>
          </a:p>
        </p:txBody>
      </p:sp>
      <p:sp>
        <p:nvSpPr>
          <p:cNvPr id="6" name="Footer Placeholder 5"/>
          <p:cNvSpPr>
            <a:spLocks noGrp="1"/>
          </p:cNvSpPr>
          <p:nvPr>
            <p:ph type="ftr" sz="quarter" idx="11"/>
          </p:nvPr>
        </p:nvSpPr>
        <p:spPr/>
        <p:txBody>
          <a:bodyPr/>
          <a:lstStyle>
            <a:lvl1pPr>
              <a:defRPr/>
            </a:lvl1pPr>
            <a:extLst/>
          </a:lstStyle>
          <a:p>
            <a:pPr>
              <a:defRPr/>
            </a:pPr>
            <a:endParaRPr lang="en-US"/>
          </a:p>
        </p:txBody>
      </p:sp>
      <p:sp>
        <p:nvSpPr>
          <p:cNvPr id="7" name="Slide Number Placeholder 6"/>
          <p:cNvSpPr>
            <a:spLocks noGrp="1"/>
          </p:cNvSpPr>
          <p:nvPr>
            <p:ph type="sldNum" sz="quarter" idx="12"/>
          </p:nvPr>
        </p:nvSpPr>
        <p:spPr/>
        <p:txBody>
          <a:bodyPr/>
          <a:lstStyle>
            <a:lvl1pPr>
              <a:defRPr/>
            </a:lvl1pPr>
            <a:extLst/>
          </a:lstStyle>
          <a:p>
            <a:pPr>
              <a:defRPr/>
            </a:pPr>
            <a:fld id="{6329AC50-086A-46BD-8D09-ADA14B3263B4}"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Rectangle 4"/>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tIns="274320">
            <a:normAutofit/>
          </a:bodyPr>
          <a:lstStyle/>
          <a:p>
            <a:pPr indent="-283464" fontAlgn="auto">
              <a:lnSpc>
                <a:spcPts val="3000"/>
              </a:lnSpc>
              <a:spcBef>
                <a:spcPts val="600"/>
              </a:spcBef>
              <a:spcAft>
                <a:spcPts val="0"/>
              </a:spcAft>
              <a:buClr>
                <a:schemeClr val="accent1"/>
              </a:buClr>
              <a:buSzPct val="80000"/>
              <a:buFont typeface="Wingdings 2"/>
              <a:buNone/>
              <a:defRPr/>
            </a:pPr>
            <a:endParaRPr lang="en-US" sz="3200">
              <a:latin typeface="+mn-lt"/>
            </a:endParaRPr>
          </a:p>
        </p:txBody>
      </p:sp>
      <p:sp>
        <p:nvSpPr>
          <p:cNvPr id="6" name="Flowchart: Process 5"/>
          <p:cNvSpPr/>
          <p:nvPr/>
        </p:nvSpPr>
        <p:spPr>
          <a:xfrm rot="19468671">
            <a:off x="396875" y="954088"/>
            <a:ext cx="685800" cy="204787"/>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Flowchart: Process 6"/>
          <p:cNvSpPr/>
          <p:nvPr/>
        </p:nvSpPr>
        <p:spPr>
          <a:xfrm rot="2103354" flipH="1">
            <a:off x="5003800" y="936625"/>
            <a:ext cx="649288" cy="204788"/>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lang="en-US"/>
              <a:t>Click to edit Master title style</a:t>
            </a: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tIns="274320">
            <a:normAutofit/>
          </a:bodyPr>
          <a:lstStyle>
            <a:lvl1pPr indent="0">
              <a:buNone/>
              <a:defRPr sz="3200"/>
            </a:lvl1pPr>
            <a:extLst/>
          </a:lstStyle>
          <a:p>
            <a:pPr lvl="0"/>
            <a:r>
              <a:rPr lang="en-US" noProof="0"/>
              <a:t>Click icon to add picture</a:t>
            </a:r>
            <a:endParaRPr lang="en-US" noProof="0"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a:r>
              <a:rPr lang="en-US"/>
              <a:t>Click to edit Master text styles</a:t>
            </a:r>
          </a:p>
        </p:txBody>
      </p:sp>
      <p:sp>
        <p:nvSpPr>
          <p:cNvPr id="8" name="Date Placeholder 4"/>
          <p:cNvSpPr>
            <a:spLocks noGrp="1"/>
          </p:cNvSpPr>
          <p:nvPr>
            <p:ph type="dt" sz="half" idx="10"/>
          </p:nvPr>
        </p:nvSpPr>
        <p:spPr/>
        <p:txBody>
          <a:bodyPr/>
          <a:lstStyle>
            <a:lvl1pPr>
              <a:defRPr/>
            </a:lvl1pPr>
            <a:extLst/>
          </a:lstStyle>
          <a:p>
            <a:pPr>
              <a:defRPr/>
            </a:pPr>
            <a:fld id="{5974F139-4508-4507-BFFB-2571CF5E399E}" type="datetime1">
              <a:rPr lang="en-US" smtClean="0"/>
              <a:pPr>
                <a:defRPr/>
              </a:pPr>
              <a:t>8/3/2023</a:t>
            </a:fld>
            <a:endParaRPr lang="en-US"/>
          </a:p>
        </p:txBody>
      </p:sp>
      <p:sp>
        <p:nvSpPr>
          <p:cNvPr id="9" name="Footer Placeholder 5"/>
          <p:cNvSpPr>
            <a:spLocks noGrp="1"/>
          </p:cNvSpPr>
          <p:nvPr>
            <p:ph type="ftr" sz="quarter" idx="11"/>
          </p:nvPr>
        </p:nvSpPr>
        <p:spPr/>
        <p:txBody>
          <a:bodyPr/>
          <a:lstStyle>
            <a:lvl1pPr>
              <a:defRPr/>
            </a:lvl1pPr>
            <a:extLst/>
          </a:lstStyle>
          <a:p>
            <a:pPr>
              <a:defRPr/>
            </a:pPr>
            <a:endParaRPr lang="en-US"/>
          </a:p>
        </p:txBody>
      </p:sp>
      <p:sp>
        <p:nvSpPr>
          <p:cNvPr id="10" name="Slide Number Placeholder 6"/>
          <p:cNvSpPr>
            <a:spLocks noGrp="1"/>
          </p:cNvSpPr>
          <p:nvPr>
            <p:ph type="sldNum" sz="quarter" idx="12"/>
          </p:nvPr>
        </p:nvSpPr>
        <p:spPr/>
        <p:txBody>
          <a:bodyPr/>
          <a:lstStyle>
            <a:lvl1pPr>
              <a:defRPr/>
            </a:lvl1pPr>
            <a:extLst/>
          </a:lstStyle>
          <a:p>
            <a:pPr>
              <a:defRPr/>
            </a:pPr>
            <a:fld id="{8B5CAECD-3119-4E67-8034-D86569E08C17}"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75" y="-815975"/>
            <a:ext cx="1638300" cy="1638300"/>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Oval 7"/>
          <p:cNvSpPr/>
          <p:nvPr/>
        </p:nvSpPr>
        <p:spPr>
          <a:xfrm>
            <a:off x="168275" y="20638"/>
            <a:ext cx="1703388" cy="1703387"/>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 name="Rectangle 11"/>
          <p:cNvSpPr/>
          <p:nvPr/>
        </p:nvSpPr>
        <p:spPr>
          <a:xfrm>
            <a:off x="1012825" y="0"/>
            <a:ext cx="8131175"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Title Placeholder 4"/>
          <p:cNvSpPr>
            <a:spLocks noGrp="1"/>
          </p:cNvSpPr>
          <p:nvPr>
            <p:ph type="title"/>
          </p:nvPr>
        </p:nvSpPr>
        <p:spPr>
          <a:xfrm>
            <a:off x="1435100" y="274638"/>
            <a:ext cx="7499350" cy="1143000"/>
          </a:xfrm>
          <a:prstGeom prst="rect">
            <a:avLst/>
          </a:prstGeom>
        </p:spPr>
        <p:txBody>
          <a:bodyPr anchor="ctr">
            <a:normAutofit/>
          </a:bodyPr>
          <a:lstStyle/>
          <a:p>
            <a:r>
              <a:rPr lang="en-US"/>
              <a:t>Click to edit Master title style</a:t>
            </a:r>
          </a:p>
        </p:txBody>
      </p:sp>
      <p:sp>
        <p:nvSpPr>
          <p:cNvPr id="1033" name="Text Placeholder 8"/>
          <p:cNvSpPr>
            <a:spLocks noGrp="1"/>
          </p:cNvSpPr>
          <p:nvPr>
            <p:ph type="body" idx="1"/>
          </p:nvPr>
        </p:nvSpPr>
        <p:spPr bwMode="auto">
          <a:xfrm>
            <a:off x="1435100" y="1447800"/>
            <a:ext cx="7499350" cy="4800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fontAlgn="auto" latinLnBrk="0" hangingPunct="1">
              <a:spcBef>
                <a:spcPts val="0"/>
              </a:spcBef>
              <a:spcAft>
                <a:spcPts val="0"/>
              </a:spcAft>
              <a:defRPr kumimoji="0" sz="1200">
                <a:solidFill>
                  <a:schemeClr val="bg2">
                    <a:shade val="50000"/>
                    <a:satMod val="200000"/>
                  </a:schemeClr>
                </a:solidFill>
                <a:latin typeface="+mn-lt"/>
              </a:defRPr>
            </a:lvl1pPr>
            <a:extLst/>
          </a:lstStyle>
          <a:p>
            <a:pPr>
              <a:defRPr/>
            </a:pPr>
            <a:fld id="{818B9463-A66A-4044-8EF6-2B5D8CB442C5}" type="datetime1">
              <a:rPr lang="en-US" smtClean="0"/>
              <a:pPr>
                <a:defRPr/>
              </a:pPr>
              <a:t>8/3/2023</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fontAlgn="auto" latinLnBrk="0" hangingPunct="1">
              <a:spcBef>
                <a:spcPts val="0"/>
              </a:spcBef>
              <a:spcAft>
                <a:spcPts val="0"/>
              </a:spcAft>
              <a:defRPr kumimoji="0" sz="1200">
                <a:solidFill>
                  <a:schemeClr val="bg2">
                    <a:shade val="50000"/>
                    <a:satMod val="200000"/>
                  </a:schemeClr>
                </a:solidFill>
                <a:effectLst/>
                <a:latin typeface="+mn-lt"/>
              </a:defRPr>
            </a:lvl1pPr>
            <a:extLst/>
          </a:lstStyle>
          <a:p>
            <a:pPr>
              <a:defRPr/>
            </a:pPr>
            <a:endParaRPr lang="en-US"/>
          </a:p>
        </p:txBody>
      </p:sp>
      <p:sp>
        <p:nvSpPr>
          <p:cNvPr id="22" name="Slide Number Placeholder 21"/>
          <p:cNvSpPr>
            <a:spLocks noGrp="1"/>
          </p:cNvSpPr>
          <p:nvPr>
            <p:ph type="sldNum" sz="quarter" idx="4"/>
          </p:nvPr>
        </p:nvSpPr>
        <p:spPr>
          <a:xfrm>
            <a:off x="8613775" y="6305550"/>
            <a:ext cx="457200" cy="476250"/>
          </a:xfrm>
          <a:prstGeom prst="rect">
            <a:avLst/>
          </a:prstGeom>
        </p:spPr>
        <p:txBody>
          <a:bodyPr anchor="b"/>
          <a:lstStyle>
            <a:lvl1pPr algn="ctr" eaLnBrk="1" fontAlgn="auto" latinLnBrk="0" hangingPunct="1">
              <a:spcBef>
                <a:spcPts val="0"/>
              </a:spcBef>
              <a:spcAft>
                <a:spcPts val="0"/>
              </a:spcAft>
              <a:defRPr kumimoji="0" sz="1200">
                <a:solidFill>
                  <a:schemeClr val="bg2">
                    <a:shade val="50000"/>
                    <a:satMod val="200000"/>
                  </a:schemeClr>
                </a:solidFill>
                <a:effectLst/>
                <a:latin typeface="+mn-lt"/>
              </a:defRPr>
            </a:lvl1pPr>
            <a:extLst/>
          </a:lstStyle>
          <a:p>
            <a:pPr>
              <a:defRPr/>
            </a:pPr>
            <a:fld id="{9531C0D6-8FB2-4F60-A42F-7F47F74D97D5}" type="slidenum">
              <a:rPr lang="en-US"/>
              <a:pPr>
                <a:defRPr/>
              </a:pPr>
              <a:t>‹#›</a:t>
            </a:fld>
            <a:endParaRPr lang="en-US"/>
          </a:p>
        </p:txBody>
      </p:sp>
      <p:sp>
        <p:nvSpPr>
          <p:cNvPr id="15" name="Rectangle 14"/>
          <p:cNvSpPr/>
          <p:nvPr/>
        </p:nvSpPr>
        <p:spPr bwMode="invGray">
          <a:xfrm>
            <a:off x="1014413" y="0"/>
            <a:ext cx="73025" cy="6858000"/>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Tree>
  </p:cSld>
  <p:clrMap bg1="lt1" tx1="dk1" bg2="lt2" tx2="dk2" accent1="accent1" accent2="accent2" accent3="accent3" accent4="accent4" accent5="accent5" accent6="accent6" hlink="hlink" folHlink="folHlink"/>
  <p:sldLayoutIdLst>
    <p:sldLayoutId id="2147483788" r:id="rId1"/>
    <p:sldLayoutId id="2147483782" r:id="rId2"/>
    <p:sldLayoutId id="2147483789" r:id="rId3"/>
    <p:sldLayoutId id="2147483783" r:id="rId4"/>
    <p:sldLayoutId id="2147483790" r:id="rId5"/>
    <p:sldLayoutId id="2147483784" r:id="rId6"/>
    <p:sldLayoutId id="2147483791" r:id="rId7"/>
    <p:sldLayoutId id="2147483792" r:id="rId8"/>
    <p:sldLayoutId id="2147483793" r:id="rId9"/>
    <p:sldLayoutId id="2147483785" r:id="rId10"/>
    <p:sldLayoutId id="2147483786" r:id="rId11"/>
    <p:sldLayoutId id="2147483787" r:id="rId12"/>
  </p:sldLayoutIdLst>
  <p:hf hdr="0" ftr="0"/>
  <p:txStyles>
    <p:titleStyle>
      <a:lvl1pPr algn="l" rtl="0" eaLnBrk="0" fontAlgn="base" hangingPunct="0">
        <a:spcBef>
          <a:spcPct val="0"/>
        </a:spcBef>
        <a:spcAft>
          <a:spcPct val="0"/>
        </a:spcAft>
        <a:defRPr sz="4300" kern="1200">
          <a:solidFill>
            <a:srgbClr val="572314"/>
          </a:solidFill>
          <a:effectLst>
            <a:outerShdw blurRad="50000" dist="30000" dir="5400000" algn="tl" rotWithShape="0">
              <a:srgbClr val="000000">
                <a:alpha val="30000"/>
              </a:srgbClr>
            </a:outerShdw>
          </a:effectLst>
          <a:latin typeface="+mj-lt"/>
          <a:ea typeface="+mj-ea"/>
          <a:cs typeface="+mj-cs"/>
        </a:defRPr>
      </a:lvl1pPr>
      <a:lvl2pPr algn="l" rtl="0" eaLnBrk="0" fontAlgn="base" hangingPunct="0">
        <a:spcBef>
          <a:spcPct val="0"/>
        </a:spcBef>
        <a:spcAft>
          <a:spcPct val="0"/>
        </a:spcAft>
        <a:defRPr sz="4300">
          <a:solidFill>
            <a:srgbClr val="572314"/>
          </a:solidFill>
          <a:latin typeface="Gill Sans MT" pitchFamily="34" charset="0"/>
        </a:defRPr>
      </a:lvl2pPr>
      <a:lvl3pPr algn="l" rtl="0" eaLnBrk="0" fontAlgn="base" hangingPunct="0">
        <a:spcBef>
          <a:spcPct val="0"/>
        </a:spcBef>
        <a:spcAft>
          <a:spcPct val="0"/>
        </a:spcAft>
        <a:defRPr sz="4300">
          <a:solidFill>
            <a:srgbClr val="572314"/>
          </a:solidFill>
          <a:latin typeface="Gill Sans MT" pitchFamily="34" charset="0"/>
        </a:defRPr>
      </a:lvl3pPr>
      <a:lvl4pPr algn="l" rtl="0" eaLnBrk="0" fontAlgn="base" hangingPunct="0">
        <a:spcBef>
          <a:spcPct val="0"/>
        </a:spcBef>
        <a:spcAft>
          <a:spcPct val="0"/>
        </a:spcAft>
        <a:defRPr sz="4300">
          <a:solidFill>
            <a:srgbClr val="572314"/>
          </a:solidFill>
          <a:latin typeface="Gill Sans MT" pitchFamily="34" charset="0"/>
        </a:defRPr>
      </a:lvl4pPr>
      <a:lvl5pPr algn="l" rtl="0" eaLnBrk="0" fontAlgn="base" hangingPunct="0">
        <a:spcBef>
          <a:spcPct val="0"/>
        </a:spcBef>
        <a:spcAft>
          <a:spcPct val="0"/>
        </a:spcAft>
        <a:defRPr sz="4300">
          <a:solidFill>
            <a:srgbClr val="572314"/>
          </a:solidFill>
          <a:latin typeface="Gill Sans MT" pitchFamily="34" charset="0"/>
        </a:defRPr>
      </a:lvl5pPr>
      <a:lvl6pPr marL="457200" algn="l" rtl="0" fontAlgn="base">
        <a:spcBef>
          <a:spcPct val="0"/>
        </a:spcBef>
        <a:spcAft>
          <a:spcPct val="0"/>
        </a:spcAft>
        <a:defRPr sz="4300">
          <a:solidFill>
            <a:srgbClr val="572314"/>
          </a:solidFill>
          <a:latin typeface="Gill Sans MT" pitchFamily="34" charset="0"/>
        </a:defRPr>
      </a:lvl6pPr>
      <a:lvl7pPr marL="914400" algn="l" rtl="0" fontAlgn="base">
        <a:spcBef>
          <a:spcPct val="0"/>
        </a:spcBef>
        <a:spcAft>
          <a:spcPct val="0"/>
        </a:spcAft>
        <a:defRPr sz="4300">
          <a:solidFill>
            <a:srgbClr val="572314"/>
          </a:solidFill>
          <a:latin typeface="Gill Sans MT" pitchFamily="34" charset="0"/>
        </a:defRPr>
      </a:lvl7pPr>
      <a:lvl8pPr marL="1371600" algn="l" rtl="0" fontAlgn="base">
        <a:spcBef>
          <a:spcPct val="0"/>
        </a:spcBef>
        <a:spcAft>
          <a:spcPct val="0"/>
        </a:spcAft>
        <a:defRPr sz="4300">
          <a:solidFill>
            <a:srgbClr val="572314"/>
          </a:solidFill>
          <a:latin typeface="Gill Sans MT" pitchFamily="34" charset="0"/>
        </a:defRPr>
      </a:lvl8pPr>
      <a:lvl9pPr marL="1828800" algn="l" rtl="0" fontAlgn="base">
        <a:spcBef>
          <a:spcPct val="0"/>
        </a:spcBef>
        <a:spcAft>
          <a:spcPct val="0"/>
        </a:spcAft>
        <a:defRPr sz="4300">
          <a:solidFill>
            <a:srgbClr val="572314"/>
          </a:solidFill>
          <a:latin typeface="Gill Sans MT" pitchFamily="34" charset="0"/>
        </a:defRPr>
      </a:lvl9pPr>
      <a:extLst/>
    </p:titleStyle>
    <p:bodyStyle>
      <a:lvl1pPr marL="365125" indent="-282575" algn="l" rtl="0" eaLnBrk="0" fontAlgn="base" hangingPunct="0">
        <a:spcBef>
          <a:spcPts val="600"/>
        </a:spcBef>
        <a:spcAft>
          <a:spcPct val="0"/>
        </a:spcAft>
        <a:buClr>
          <a:schemeClr val="accent1"/>
        </a:buClr>
        <a:buSzPct val="80000"/>
        <a:buFont typeface="Wingdings 2" pitchFamily="18" charset="2"/>
        <a:buChar char=""/>
        <a:defRPr sz="3200" kern="1200">
          <a:solidFill>
            <a:schemeClr val="tx1"/>
          </a:solidFill>
          <a:latin typeface="+mn-lt"/>
          <a:ea typeface="+mn-ea"/>
          <a:cs typeface="+mn-cs"/>
        </a:defRPr>
      </a:lvl1pPr>
      <a:lvl2pPr marL="639763" indent="-236538" algn="l" rtl="0" eaLnBrk="0" fontAlgn="base" hangingPunct="0">
        <a:spcBef>
          <a:spcPts val="550"/>
        </a:spcBef>
        <a:spcAft>
          <a:spcPct val="0"/>
        </a:spcAft>
        <a:buClr>
          <a:schemeClr val="accent1"/>
        </a:buClr>
        <a:buFont typeface="Verdana" pitchFamily="34" charset="0"/>
        <a:buChar char="◦"/>
        <a:defRPr sz="2800" kern="1200">
          <a:solidFill>
            <a:schemeClr val="tx1"/>
          </a:solidFill>
          <a:latin typeface="+mn-lt"/>
          <a:ea typeface="+mn-ea"/>
          <a:cs typeface="+mn-cs"/>
        </a:defRPr>
      </a:lvl2pPr>
      <a:lvl3pPr marL="885825" indent="-228600" algn="l" rtl="0" eaLnBrk="0" fontAlgn="base" hangingPunct="0">
        <a:spcBef>
          <a:spcPct val="20000"/>
        </a:spcBef>
        <a:spcAft>
          <a:spcPct val="0"/>
        </a:spcAft>
        <a:buClr>
          <a:schemeClr val="accent2"/>
        </a:buClr>
        <a:buFont typeface="Wingdings 2" pitchFamily="18" charset="2"/>
        <a:buChar char=""/>
        <a:defRPr sz="2400" kern="1200">
          <a:solidFill>
            <a:schemeClr val="tx1"/>
          </a:solidFill>
          <a:latin typeface="+mn-lt"/>
          <a:ea typeface="+mn-ea"/>
          <a:cs typeface="+mn-cs"/>
        </a:defRPr>
      </a:lvl3pPr>
      <a:lvl4pPr marL="1096963" indent="-173038" algn="l" rtl="0" eaLnBrk="0" fontAlgn="base" hangingPunct="0">
        <a:spcBef>
          <a:spcPct val="20000"/>
        </a:spcBef>
        <a:spcAft>
          <a:spcPct val="0"/>
        </a:spcAft>
        <a:buClr>
          <a:srgbClr val="C32D2E"/>
        </a:buClr>
        <a:buFont typeface="Wingdings 2" pitchFamily="18" charset="2"/>
        <a:buChar char=""/>
        <a:defRPr sz="2000" kern="1200">
          <a:solidFill>
            <a:schemeClr val="tx1"/>
          </a:solidFill>
          <a:latin typeface="+mn-lt"/>
          <a:ea typeface="+mn-ea"/>
          <a:cs typeface="+mn-cs"/>
        </a:defRPr>
      </a:lvl4pPr>
      <a:lvl5pPr marL="1296988" indent="-182563" algn="l" rtl="0" eaLnBrk="0" fontAlgn="base" hangingPunct="0">
        <a:spcBef>
          <a:spcPct val="20000"/>
        </a:spcBef>
        <a:spcAft>
          <a:spcPct val="0"/>
        </a:spcAft>
        <a:buClr>
          <a:srgbClr val="84AA33"/>
        </a:buClr>
        <a:buFont typeface="Wingdings 2" pitchFamily="18" charset="2"/>
        <a:buChar char=""/>
        <a:defRPr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31925" y="360363"/>
            <a:ext cx="7407275" cy="3144837"/>
          </a:xfrm>
        </p:spPr>
        <p:txBody>
          <a:bodyPr>
            <a:normAutofit/>
          </a:bodyPr>
          <a:lstStyle/>
          <a:p>
            <a:pPr algn="ctr" eaLnBrk="1" fontAlgn="auto" hangingPunct="1">
              <a:spcAft>
                <a:spcPts val="0"/>
              </a:spcAft>
              <a:defRPr/>
            </a:pPr>
            <a:r>
              <a:rPr lang="en-US" sz="6600" b="1" u="sng" dirty="0"/>
              <a:t>Paragraph Writing</a:t>
            </a:r>
            <a:endParaRPr lang="en-US" dirty="0">
              <a:solidFill>
                <a:schemeClr val="tx2">
                  <a:satMod val="130000"/>
                </a:schemeClr>
              </a:solidFill>
            </a:endParaRPr>
          </a:p>
        </p:txBody>
      </p:sp>
      <p:sp>
        <p:nvSpPr>
          <p:cNvPr id="4" name="Subtitle 3"/>
          <p:cNvSpPr>
            <a:spLocks noGrp="1"/>
          </p:cNvSpPr>
          <p:nvPr>
            <p:ph type="subTitle" idx="1"/>
          </p:nvPr>
        </p:nvSpPr>
        <p:spPr>
          <a:xfrm>
            <a:off x="1431925" y="3124200"/>
            <a:ext cx="7407275" cy="1524000"/>
          </a:xfrm>
        </p:spPr>
        <p:txBody>
          <a:bodyPr>
            <a:normAutofit/>
          </a:bodyPr>
          <a:lstStyle/>
          <a:p>
            <a:pPr eaLnBrk="1" fontAlgn="auto" hangingPunct="1">
              <a:spcAft>
                <a:spcPts val="0"/>
              </a:spcAft>
              <a:buFont typeface="Wingdings 2"/>
              <a:buNone/>
              <a:defRPr/>
            </a:pPr>
            <a:endParaRPr lang="en-US" dirty="0"/>
          </a:p>
          <a:p>
            <a:pPr eaLnBrk="1" fontAlgn="auto" hangingPunct="1">
              <a:spcAft>
                <a:spcPts val="0"/>
              </a:spcAft>
              <a:buFont typeface="Wingdings 2"/>
              <a:buNone/>
              <a:defRPr/>
            </a:pPr>
            <a:endParaRPr lang="en-US" dirty="0"/>
          </a:p>
          <a:p>
            <a:pPr algn="r" eaLnBrk="1" fontAlgn="auto" hangingPunct="1">
              <a:spcAft>
                <a:spcPts val="0"/>
              </a:spcAft>
              <a:buFont typeface="Wingdings 2"/>
              <a:buNone/>
              <a:defRPr/>
            </a:pP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Edited</a:t>
            </a:r>
            <a:endParaRPr lang="en-US" dirty="0"/>
          </a:p>
        </p:txBody>
      </p:sp>
      <p:sp>
        <p:nvSpPr>
          <p:cNvPr id="3" name="Content Placeholder 2"/>
          <p:cNvSpPr>
            <a:spLocks noGrp="1"/>
          </p:cNvSpPr>
          <p:nvPr>
            <p:ph idx="1"/>
          </p:nvPr>
        </p:nvSpPr>
        <p:spPr/>
        <p:txBody>
          <a:bodyPr/>
          <a:lstStyle/>
          <a:p>
            <a:pPr algn="just">
              <a:buNone/>
            </a:pPr>
            <a:r>
              <a:rPr lang="en-US" dirty="0" smtClean="0"/>
              <a:t>	I </a:t>
            </a:r>
            <a:r>
              <a:rPr lang="en-US" dirty="0"/>
              <a:t>live in a house in Mumbai. It isn't old or modern; it is a normal Indian house. It is near the sea; it takes about ten minutes to go to the seaside. In the house, there are two bedrooms, one living room and two other rooms that we use as dining rooms. Naturally, we have a kitchen, a bathroom, a toilet, and a little garden. My parents spend their time growing vegetables and fruit there.</a:t>
            </a:r>
          </a:p>
          <a:p>
            <a:endParaRPr lang="en-US" dirty="0"/>
          </a:p>
        </p:txBody>
      </p:sp>
      <p:sp>
        <p:nvSpPr>
          <p:cNvPr id="4" name="Date Placeholder 3"/>
          <p:cNvSpPr>
            <a:spLocks noGrp="1"/>
          </p:cNvSpPr>
          <p:nvPr>
            <p:ph type="dt" sz="half" idx="10"/>
          </p:nvPr>
        </p:nvSpPr>
        <p:spPr/>
        <p:txBody>
          <a:bodyPr/>
          <a:lstStyle/>
          <a:p>
            <a:pPr>
              <a:defRPr/>
            </a:pPr>
            <a:fld id="{ECC6C1DE-ED55-4DE7-983A-72E82FDFC365}" type="datetime1">
              <a:rPr lang="en-US" smtClean="0"/>
              <a:pPr>
                <a:defRPr/>
              </a:pPr>
              <a:t>8/3/2023</a:t>
            </a:fld>
            <a:endParaRPr lang="en-US"/>
          </a:p>
        </p:txBody>
      </p:sp>
      <p:sp>
        <p:nvSpPr>
          <p:cNvPr id="5" name="Slide Number Placeholder 4"/>
          <p:cNvSpPr>
            <a:spLocks noGrp="1"/>
          </p:cNvSpPr>
          <p:nvPr>
            <p:ph type="sldNum" sz="quarter" idx="12"/>
          </p:nvPr>
        </p:nvSpPr>
        <p:spPr/>
        <p:txBody>
          <a:bodyPr/>
          <a:lstStyle/>
          <a:p>
            <a:pPr>
              <a:defRPr/>
            </a:pPr>
            <a:fld id="{933C658A-3118-4491-9026-D9AD97E61B78}" type="slidenum">
              <a:rPr lang="en-US" smtClean="0"/>
              <a:pPr>
                <a:defRPr/>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Original</a:t>
            </a:r>
            <a:endParaRPr lang="en-US" dirty="0"/>
          </a:p>
        </p:txBody>
      </p:sp>
      <p:sp>
        <p:nvSpPr>
          <p:cNvPr id="3" name="Content Placeholder 2"/>
          <p:cNvSpPr>
            <a:spLocks noGrp="1"/>
          </p:cNvSpPr>
          <p:nvPr>
            <p:ph idx="1"/>
          </p:nvPr>
        </p:nvSpPr>
        <p:spPr>
          <a:xfrm>
            <a:off x="914400" y="1600200"/>
            <a:ext cx="7772400" cy="4953000"/>
          </a:xfrm>
        </p:spPr>
        <p:txBody>
          <a:bodyPr/>
          <a:lstStyle/>
          <a:p>
            <a:pPr>
              <a:buNone/>
            </a:pPr>
            <a:r>
              <a:rPr lang="en-US" dirty="0"/>
              <a:t>	First of all, a friend mustn't tell lie. He must always tell me the truth and he must be honest because if there is honesty between two friends, their relationship will last until death. In addition to honesty, helping or being near a friend on a bad day is very important.  Another point to consider is that he must criticize me if I make a mistake. </a:t>
            </a:r>
          </a:p>
          <a:p>
            <a:endParaRPr lang="en-US" dirty="0"/>
          </a:p>
        </p:txBody>
      </p:sp>
      <p:sp>
        <p:nvSpPr>
          <p:cNvPr id="4" name="Date Placeholder 3"/>
          <p:cNvSpPr>
            <a:spLocks noGrp="1"/>
          </p:cNvSpPr>
          <p:nvPr>
            <p:ph type="dt" sz="half" idx="10"/>
          </p:nvPr>
        </p:nvSpPr>
        <p:spPr/>
        <p:txBody>
          <a:bodyPr/>
          <a:lstStyle/>
          <a:p>
            <a:pPr>
              <a:defRPr/>
            </a:pPr>
            <a:fld id="{FB555E90-7854-4EF1-8ABA-12BDCD26A7A4}" type="datetime1">
              <a:rPr lang="en-US" smtClean="0"/>
              <a:pPr>
                <a:defRPr/>
              </a:pPr>
              <a:t>8/3/2023</a:t>
            </a:fld>
            <a:endParaRPr lang="en-US"/>
          </a:p>
        </p:txBody>
      </p:sp>
      <p:sp>
        <p:nvSpPr>
          <p:cNvPr id="5" name="Slide Number Placeholder 4"/>
          <p:cNvSpPr>
            <a:spLocks noGrp="1"/>
          </p:cNvSpPr>
          <p:nvPr>
            <p:ph type="sldNum" sz="quarter" idx="12"/>
          </p:nvPr>
        </p:nvSpPr>
        <p:spPr/>
        <p:txBody>
          <a:bodyPr/>
          <a:lstStyle/>
          <a:p>
            <a:pPr>
              <a:defRPr/>
            </a:pPr>
            <a:fld id="{933C658A-3118-4491-9026-D9AD97E61B78}" type="slidenum">
              <a:rPr lang="en-US" smtClean="0"/>
              <a:pPr>
                <a:defRPr/>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Edited</a:t>
            </a:r>
            <a:endParaRPr lang="en-US" dirty="0"/>
          </a:p>
        </p:txBody>
      </p:sp>
      <p:sp>
        <p:nvSpPr>
          <p:cNvPr id="3" name="Content Placeholder 2"/>
          <p:cNvSpPr>
            <a:spLocks noGrp="1"/>
          </p:cNvSpPr>
          <p:nvPr>
            <p:ph idx="1"/>
          </p:nvPr>
        </p:nvSpPr>
        <p:spPr>
          <a:xfrm>
            <a:off x="685800" y="1600200"/>
            <a:ext cx="8001000" cy="5029200"/>
          </a:xfrm>
        </p:spPr>
        <p:txBody>
          <a:bodyPr>
            <a:normAutofit lnSpcReduction="10000"/>
          </a:bodyPr>
          <a:lstStyle/>
          <a:p>
            <a:pPr algn="just">
              <a:buNone/>
            </a:pPr>
            <a:r>
              <a:rPr lang="en-US" dirty="0"/>
              <a:t>	There are three qualities that I need to see in a good friend. First, a good friend shouldn't tell lies. I need to trust him so that I can talk to him. Second, a good friend should be there when I </a:t>
            </a:r>
            <a:r>
              <a:rPr lang="en-US" dirty="0" smtClean="0"/>
              <a:t>need </a:t>
            </a:r>
            <a:r>
              <a:rPr lang="en-US" dirty="0"/>
              <a:t>him. I should be able to find him near me when I am in a bad mood or when I have a problem. Finally, when necessary, he should criticize me so that I can change my undesirable behavior or see where I am wrong. I think, these three are the basic qualities in a good friend.</a:t>
            </a:r>
          </a:p>
        </p:txBody>
      </p:sp>
      <p:sp>
        <p:nvSpPr>
          <p:cNvPr id="4" name="Date Placeholder 3"/>
          <p:cNvSpPr>
            <a:spLocks noGrp="1"/>
          </p:cNvSpPr>
          <p:nvPr>
            <p:ph type="dt" sz="half" idx="10"/>
          </p:nvPr>
        </p:nvSpPr>
        <p:spPr/>
        <p:txBody>
          <a:bodyPr/>
          <a:lstStyle/>
          <a:p>
            <a:pPr>
              <a:defRPr/>
            </a:pPr>
            <a:fld id="{9EDBB79C-1148-4307-ABBD-EA34C3922A10}" type="datetime1">
              <a:rPr lang="en-US" smtClean="0"/>
              <a:pPr>
                <a:defRPr/>
              </a:pPr>
              <a:t>8/3/2023</a:t>
            </a:fld>
            <a:endParaRPr lang="en-US"/>
          </a:p>
        </p:txBody>
      </p:sp>
      <p:sp>
        <p:nvSpPr>
          <p:cNvPr id="5" name="Slide Number Placeholder 4"/>
          <p:cNvSpPr>
            <a:spLocks noGrp="1"/>
          </p:cNvSpPr>
          <p:nvPr>
            <p:ph type="sldNum" sz="quarter" idx="12"/>
          </p:nvPr>
        </p:nvSpPr>
        <p:spPr/>
        <p:txBody>
          <a:bodyPr/>
          <a:lstStyle/>
          <a:p>
            <a:pPr>
              <a:defRPr/>
            </a:pPr>
            <a:fld id="{933C658A-3118-4491-9026-D9AD97E61B78}" type="slidenum">
              <a:rPr lang="en-US" smtClean="0"/>
              <a:pPr>
                <a:defRPr/>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Some useful transition words (from Diana Hacker’s </a:t>
            </a:r>
            <a:r>
              <a:rPr lang="en-US" i="1" dirty="0"/>
              <a:t>A Writer’s Reference</a:t>
            </a:r>
            <a:r>
              <a:rPr lang="en-US" dirty="0"/>
              <a:t>)</a:t>
            </a:r>
          </a:p>
        </p:txBody>
      </p:sp>
      <p:sp>
        <p:nvSpPr>
          <p:cNvPr id="3" name="Content Placeholder 2"/>
          <p:cNvSpPr>
            <a:spLocks noGrp="1"/>
          </p:cNvSpPr>
          <p:nvPr>
            <p:ph idx="1"/>
          </p:nvPr>
        </p:nvSpPr>
        <p:spPr/>
        <p:txBody>
          <a:bodyPr/>
          <a:lstStyle/>
          <a:p>
            <a:r>
              <a:rPr lang="en-US" dirty="0"/>
              <a:t>To show addition:</a:t>
            </a:r>
          </a:p>
          <a:p>
            <a:pPr>
              <a:buNone/>
            </a:pPr>
            <a:r>
              <a:rPr lang="en-US" dirty="0"/>
              <a:t>	again, and, also, besides, equally important, first (second, etc.), further, furthermore, in addition,  moreover,  etc.</a:t>
            </a:r>
          </a:p>
          <a:p>
            <a:r>
              <a:rPr lang="en-US" dirty="0"/>
              <a:t>To give examples:</a:t>
            </a:r>
          </a:p>
          <a:p>
            <a:pPr>
              <a:buNone/>
            </a:pPr>
            <a:r>
              <a:rPr lang="en-US" dirty="0"/>
              <a:t>	for example, for instance, in fact, specifically,  that is, to illustrate</a:t>
            </a:r>
          </a:p>
          <a:p>
            <a:r>
              <a:rPr lang="en-US" dirty="0"/>
              <a:t>To compare:</a:t>
            </a:r>
          </a:p>
          <a:p>
            <a:pPr>
              <a:buNone/>
            </a:pPr>
            <a:r>
              <a:rPr lang="en-US" dirty="0"/>
              <a:t>	in the same manner, likewise, similarly</a:t>
            </a:r>
          </a:p>
          <a:p>
            <a:endParaRPr lang="en-US" dirty="0"/>
          </a:p>
        </p:txBody>
      </p:sp>
      <p:sp>
        <p:nvSpPr>
          <p:cNvPr id="4" name="Date Placeholder 3"/>
          <p:cNvSpPr>
            <a:spLocks noGrp="1"/>
          </p:cNvSpPr>
          <p:nvPr>
            <p:ph type="dt" sz="half" idx="10"/>
          </p:nvPr>
        </p:nvSpPr>
        <p:spPr/>
        <p:txBody>
          <a:bodyPr/>
          <a:lstStyle/>
          <a:p>
            <a:pPr>
              <a:defRPr/>
            </a:pPr>
            <a:fld id="{BD9B62C9-9D90-4687-B3E5-DF70D068415D}" type="datetime1">
              <a:rPr lang="en-US" smtClean="0"/>
              <a:pPr>
                <a:defRPr/>
              </a:pPr>
              <a:t>8/3/2023</a:t>
            </a:fld>
            <a:endParaRPr lang="en-US"/>
          </a:p>
        </p:txBody>
      </p:sp>
      <p:sp>
        <p:nvSpPr>
          <p:cNvPr id="5" name="Slide Number Placeholder 4"/>
          <p:cNvSpPr>
            <a:spLocks noGrp="1"/>
          </p:cNvSpPr>
          <p:nvPr>
            <p:ph type="sldNum" sz="quarter" idx="12"/>
          </p:nvPr>
        </p:nvSpPr>
        <p:spPr/>
        <p:txBody>
          <a:bodyPr/>
          <a:lstStyle/>
          <a:p>
            <a:pPr>
              <a:defRPr/>
            </a:pPr>
            <a:fld id="{933C658A-3118-4491-9026-D9AD97E61B78}" type="slidenum">
              <a:rPr lang="en-US" smtClean="0"/>
              <a:pPr>
                <a:defRPr/>
              </a:pPr>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lstStyle/>
          <a:p>
            <a:r>
              <a:rPr lang="en-US" dirty="0"/>
              <a:t>To contrast:</a:t>
            </a:r>
          </a:p>
          <a:p>
            <a:pPr>
              <a:buNone/>
            </a:pPr>
            <a:r>
              <a:rPr lang="en-US" dirty="0"/>
              <a:t>	although,  at the same time, but, even though, however, in contrast, in spite of, on the contrary, on the other hand,  etc.</a:t>
            </a:r>
          </a:p>
          <a:p>
            <a:r>
              <a:rPr lang="en-US" dirty="0"/>
              <a:t>To indicate logical relationship:</a:t>
            </a:r>
          </a:p>
          <a:p>
            <a:pPr>
              <a:buNone/>
            </a:pPr>
            <a:r>
              <a:rPr lang="en-US" dirty="0"/>
              <a:t>	accordingly,  as a result, because, consequently, for this reason, hence, if, otherwise, since, so, then, therefore,  etc.</a:t>
            </a:r>
          </a:p>
          <a:p>
            <a:pPr>
              <a:buNone/>
            </a:pPr>
            <a:endParaRPr lang="en-US" dirty="0"/>
          </a:p>
          <a:p>
            <a:endParaRPr lang="en-US" dirty="0"/>
          </a:p>
        </p:txBody>
      </p:sp>
      <p:sp>
        <p:nvSpPr>
          <p:cNvPr id="4" name="Date Placeholder 3"/>
          <p:cNvSpPr>
            <a:spLocks noGrp="1"/>
          </p:cNvSpPr>
          <p:nvPr>
            <p:ph type="dt" sz="half" idx="10"/>
          </p:nvPr>
        </p:nvSpPr>
        <p:spPr/>
        <p:txBody>
          <a:bodyPr/>
          <a:lstStyle/>
          <a:p>
            <a:pPr>
              <a:defRPr/>
            </a:pPr>
            <a:fld id="{97B47B1F-EB18-487F-826C-AF57C46BC1AF}" type="datetime1">
              <a:rPr lang="en-US" smtClean="0"/>
              <a:pPr>
                <a:defRPr/>
              </a:pPr>
              <a:t>8/3/2023</a:t>
            </a:fld>
            <a:endParaRPr lang="en-US"/>
          </a:p>
        </p:txBody>
      </p:sp>
      <p:sp>
        <p:nvSpPr>
          <p:cNvPr id="5" name="Slide Number Placeholder 4"/>
          <p:cNvSpPr>
            <a:spLocks noGrp="1"/>
          </p:cNvSpPr>
          <p:nvPr>
            <p:ph type="sldNum" sz="quarter" idx="12"/>
          </p:nvPr>
        </p:nvSpPr>
        <p:spPr/>
        <p:txBody>
          <a:bodyPr/>
          <a:lstStyle/>
          <a:p>
            <a:pPr>
              <a:defRPr/>
            </a:pPr>
            <a:fld id="{933C658A-3118-4491-9026-D9AD97E61B78}" type="slidenum">
              <a:rPr lang="en-US" smtClean="0"/>
              <a:pPr>
                <a:defRPr/>
              </a:pPr>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lstStyle/>
          <a:p>
            <a:r>
              <a:rPr lang="en-US" dirty="0"/>
              <a:t>To show time:</a:t>
            </a:r>
          </a:p>
          <a:p>
            <a:pPr>
              <a:buNone/>
            </a:pPr>
            <a:r>
              <a:rPr lang="en-US" dirty="0"/>
              <a:t>	after, afterward, as soon as, at last, before, during, earlier, finally, formerly,  immediately, later, meanwhile, next, since, shortly, then, thereafter,  etc.</a:t>
            </a:r>
          </a:p>
          <a:p>
            <a:r>
              <a:rPr lang="en-US" dirty="0"/>
              <a:t>To show place or direction:</a:t>
            </a:r>
          </a:p>
          <a:p>
            <a:pPr>
              <a:buNone/>
            </a:pPr>
            <a:r>
              <a:rPr lang="en-US" dirty="0"/>
              <a:t>   above, below, beyond, close, elsewhere, farther on, here, nearby, opposite, to the left (north, etc.)</a:t>
            </a:r>
          </a:p>
          <a:p>
            <a:endParaRPr lang="en-US" dirty="0"/>
          </a:p>
        </p:txBody>
      </p:sp>
      <p:sp>
        <p:nvSpPr>
          <p:cNvPr id="4" name="Date Placeholder 3"/>
          <p:cNvSpPr>
            <a:spLocks noGrp="1"/>
          </p:cNvSpPr>
          <p:nvPr>
            <p:ph type="dt" sz="half" idx="10"/>
          </p:nvPr>
        </p:nvSpPr>
        <p:spPr/>
        <p:txBody>
          <a:bodyPr/>
          <a:lstStyle/>
          <a:p>
            <a:pPr>
              <a:defRPr/>
            </a:pPr>
            <a:fld id="{37EE8631-2F15-46A1-B998-C895A42C037F}" type="datetime1">
              <a:rPr lang="en-US" smtClean="0"/>
              <a:pPr>
                <a:defRPr/>
              </a:pPr>
              <a:t>8/3/2023</a:t>
            </a:fld>
            <a:endParaRPr lang="en-US"/>
          </a:p>
        </p:txBody>
      </p:sp>
      <p:sp>
        <p:nvSpPr>
          <p:cNvPr id="5" name="Slide Number Placeholder 4"/>
          <p:cNvSpPr>
            <a:spLocks noGrp="1"/>
          </p:cNvSpPr>
          <p:nvPr>
            <p:ph type="sldNum" sz="quarter" idx="12"/>
          </p:nvPr>
        </p:nvSpPr>
        <p:spPr/>
        <p:txBody>
          <a:bodyPr/>
          <a:lstStyle/>
          <a:p>
            <a:pPr>
              <a:defRPr/>
            </a:pPr>
            <a:fld id="{933C658A-3118-4491-9026-D9AD97E61B78}" type="slidenum">
              <a:rPr lang="en-US" smtClean="0"/>
              <a:pPr>
                <a:defRPr/>
              </a:pPr>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lstStyle/>
          <a:p>
            <a:r>
              <a:rPr lang="en-US" dirty="0"/>
              <a:t>To summarize or conclude:</a:t>
            </a:r>
          </a:p>
          <a:p>
            <a:pPr>
              <a:buNone/>
            </a:pPr>
            <a:r>
              <a:rPr lang="en-US" dirty="0"/>
              <a:t>	in conclusion, in other words, in short, in summary, on the whole, that is, therefore, to sum up, etc. </a:t>
            </a:r>
          </a:p>
          <a:p>
            <a:endParaRPr lang="en-US" dirty="0"/>
          </a:p>
        </p:txBody>
      </p:sp>
      <p:sp>
        <p:nvSpPr>
          <p:cNvPr id="4" name="Date Placeholder 3"/>
          <p:cNvSpPr>
            <a:spLocks noGrp="1"/>
          </p:cNvSpPr>
          <p:nvPr>
            <p:ph type="dt" sz="half" idx="10"/>
          </p:nvPr>
        </p:nvSpPr>
        <p:spPr/>
        <p:txBody>
          <a:bodyPr/>
          <a:lstStyle/>
          <a:p>
            <a:pPr>
              <a:defRPr/>
            </a:pPr>
            <a:fld id="{B09D9CCF-C2CC-422F-8B03-37E90946082D}" type="datetime1">
              <a:rPr lang="en-US" smtClean="0"/>
              <a:pPr>
                <a:defRPr/>
              </a:pPr>
              <a:t>8/3/2023</a:t>
            </a:fld>
            <a:endParaRPr lang="en-US"/>
          </a:p>
        </p:txBody>
      </p:sp>
      <p:sp>
        <p:nvSpPr>
          <p:cNvPr id="5" name="Slide Number Placeholder 4"/>
          <p:cNvSpPr>
            <a:spLocks noGrp="1"/>
          </p:cNvSpPr>
          <p:nvPr>
            <p:ph type="sldNum" sz="quarter" idx="12"/>
          </p:nvPr>
        </p:nvSpPr>
        <p:spPr/>
        <p:txBody>
          <a:bodyPr/>
          <a:lstStyle/>
          <a:p>
            <a:pPr>
              <a:defRPr/>
            </a:pPr>
            <a:fld id="{933C658A-3118-4491-9026-D9AD97E61B78}" type="slidenum">
              <a:rPr lang="en-US" smtClean="0"/>
              <a:pPr>
                <a:defRPr/>
              </a:pPr>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a:t>
            </a:r>
          </a:p>
        </p:txBody>
      </p:sp>
      <p:sp>
        <p:nvSpPr>
          <p:cNvPr id="3" name="Content Placeholder 2"/>
          <p:cNvSpPr>
            <a:spLocks noGrp="1"/>
          </p:cNvSpPr>
          <p:nvPr>
            <p:ph idx="1"/>
          </p:nvPr>
        </p:nvSpPr>
        <p:spPr/>
        <p:txBody>
          <a:bodyPr/>
          <a:lstStyle/>
          <a:p>
            <a:r>
              <a:rPr lang="en-US" b="1" dirty="0"/>
              <a:t>Original:</a:t>
            </a:r>
            <a:r>
              <a:rPr lang="en-US" dirty="0"/>
              <a:t> Raj didn't have enough money to buy flowers for his mom.  He wasn't old enough to get a job. He felt sad on Mother's Day.</a:t>
            </a:r>
          </a:p>
          <a:p>
            <a:r>
              <a:rPr lang="en-US" b="1" dirty="0"/>
              <a:t>With transitions: </a:t>
            </a:r>
            <a:r>
              <a:rPr lang="en-US" dirty="0"/>
              <a:t> Raj didn't have enough money to buy flowers for his mom </a:t>
            </a:r>
            <a:r>
              <a:rPr lang="en-US" b="1" dirty="0"/>
              <a:t>because </a:t>
            </a:r>
            <a:r>
              <a:rPr lang="en-US" dirty="0"/>
              <a:t>he wasn't old enough to get a job. </a:t>
            </a:r>
            <a:r>
              <a:rPr lang="en-US" b="1" dirty="0"/>
              <a:t>Nevertheless</a:t>
            </a:r>
            <a:r>
              <a:rPr lang="en-US" dirty="0"/>
              <a:t>, he felt sad on Mother's Day.</a:t>
            </a:r>
          </a:p>
          <a:p>
            <a:endParaRPr lang="en-US" dirty="0"/>
          </a:p>
        </p:txBody>
      </p:sp>
      <p:sp>
        <p:nvSpPr>
          <p:cNvPr id="4" name="Date Placeholder 3"/>
          <p:cNvSpPr>
            <a:spLocks noGrp="1"/>
          </p:cNvSpPr>
          <p:nvPr>
            <p:ph type="dt" sz="half" idx="10"/>
          </p:nvPr>
        </p:nvSpPr>
        <p:spPr/>
        <p:txBody>
          <a:bodyPr/>
          <a:lstStyle/>
          <a:p>
            <a:pPr>
              <a:defRPr/>
            </a:pPr>
            <a:fld id="{E6A05DED-8D1E-41AA-91D9-A0B185016077}" type="datetime1">
              <a:rPr lang="en-US" smtClean="0"/>
              <a:pPr>
                <a:defRPr/>
              </a:pPr>
              <a:t>8/3/2023</a:t>
            </a:fld>
            <a:endParaRPr lang="en-US"/>
          </a:p>
        </p:txBody>
      </p:sp>
      <p:sp>
        <p:nvSpPr>
          <p:cNvPr id="5" name="Slide Number Placeholder 4"/>
          <p:cNvSpPr>
            <a:spLocks noGrp="1"/>
          </p:cNvSpPr>
          <p:nvPr>
            <p:ph type="sldNum" sz="quarter" idx="12"/>
          </p:nvPr>
        </p:nvSpPr>
        <p:spPr/>
        <p:txBody>
          <a:bodyPr/>
          <a:lstStyle/>
          <a:p>
            <a:pPr>
              <a:defRPr/>
            </a:pPr>
            <a:fld id="{933C658A-3118-4491-9026-D9AD97E61B78}" type="slidenum">
              <a:rPr lang="en-US" smtClean="0"/>
              <a:pPr>
                <a:defRPr/>
              </a:pPr>
              <a:t>17</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Original</a:t>
            </a:r>
            <a:endParaRPr lang="en-US" dirty="0"/>
          </a:p>
        </p:txBody>
      </p:sp>
      <p:sp>
        <p:nvSpPr>
          <p:cNvPr id="3" name="Content Placeholder 2"/>
          <p:cNvSpPr>
            <a:spLocks noGrp="1"/>
          </p:cNvSpPr>
          <p:nvPr>
            <p:ph idx="1"/>
          </p:nvPr>
        </p:nvSpPr>
        <p:spPr/>
        <p:txBody>
          <a:bodyPr/>
          <a:lstStyle/>
          <a:p>
            <a:pPr marL="596900" indent="-514350">
              <a:buFont typeface="+mj-lt"/>
              <a:buAutoNum type="arabicPeriod"/>
            </a:pPr>
            <a:r>
              <a:rPr lang="en-US" dirty="0"/>
              <a:t> We will be here for one more week so we can finish up our work.  We are staying longer because we do not want to miss the conference.</a:t>
            </a:r>
          </a:p>
          <a:p>
            <a:pPr marL="596900" indent="-514350">
              <a:buFont typeface="+mj-lt"/>
              <a:buAutoNum type="arabicPeriod"/>
            </a:pPr>
            <a:r>
              <a:rPr lang="en-US" dirty="0" err="1"/>
              <a:t>Roorkee</a:t>
            </a:r>
            <a:r>
              <a:rPr lang="en-US" dirty="0"/>
              <a:t> School for the Deaf is perfectly located. It has a strong academic program. The school has a preschool program where both deaf and hearing children learn together.</a:t>
            </a:r>
          </a:p>
        </p:txBody>
      </p:sp>
      <p:sp>
        <p:nvSpPr>
          <p:cNvPr id="4" name="Date Placeholder 3"/>
          <p:cNvSpPr>
            <a:spLocks noGrp="1"/>
          </p:cNvSpPr>
          <p:nvPr>
            <p:ph type="dt" sz="half" idx="10"/>
          </p:nvPr>
        </p:nvSpPr>
        <p:spPr/>
        <p:txBody>
          <a:bodyPr/>
          <a:lstStyle/>
          <a:p>
            <a:pPr>
              <a:defRPr/>
            </a:pPr>
            <a:fld id="{E59FA62A-365D-4FBC-9C98-755E9FC18481}" type="datetime1">
              <a:rPr lang="en-US" smtClean="0"/>
              <a:pPr>
                <a:defRPr/>
              </a:pPr>
              <a:t>8/3/2023</a:t>
            </a:fld>
            <a:endParaRPr lang="en-US"/>
          </a:p>
        </p:txBody>
      </p:sp>
      <p:sp>
        <p:nvSpPr>
          <p:cNvPr id="5" name="Slide Number Placeholder 4"/>
          <p:cNvSpPr>
            <a:spLocks noGrp="1"/>
          </p:cNvSpPr>
          <p:nvPr>
            <p:ph type="sldNum" sz="quarter" idx="12"/>
          </p:nvPr>
        </p:nvSpPr>
        <p:spPr/>
        <p:txBody>
          <a:bodyPr/>
          <a:lstStyle/>
          <a:p>
            <a:pPr>
              <a:defRPr/>
            </a:pPr>
            <a:fld id="{933C658A-3118-4491-9026-D9AD97E61B78}" type="slidenum">
              <a:rPr lang="en-US" smtClean="0"/>
              <a:pPr>
                <a:defRPr/>
              </a:pPr>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Edited</a:t>
            </a:r>
            <a:endParaRPr lang="en-US" dirty="0"/>
          </a:p>
        </p:txBody>
      </p:sp>
      <p:sp>
        <p:nvSpPr>
          <p:cNvPr id="3" name="Content Placeholder 2"/>
          <p:cNvSpPr>
            <a:spLocks noGrp="1"/>
          </p:cNvSpPr>
          <p:nvPr>
            <p:ph idx="1"/>
          </p:nvPr>
        </p:nvSpPr>
        <p:spPr>
          <a:xfrm>
            <a:off x="1066800" y="1447800"/>
            <a:ext cx="8077200" cy="4800600"/>
          </a:xfrm>
        </p:spPr>
        <p:txBody>
          <a:bodyPr/>
          <a:lstStyle/>
          <a:p>
            <a:pPr marL="596900" indent="-514350">
              <a:buAutoNum type="arabicPeriod"/>
            </a:pPr>
            <a:r>
              <a:rPr lang="en-US" dirty="0"/>
              <a:t>We will be here for one more week so we can finish our work. </a:t>
            </a:r>
            <a:r>
              <a:rPr lang="en-US" b="1" dirty="0"/>
              <a:t>Another reason</a:t>
            </a:r>
            <a:r>
              <a:rPr lang="en-US" dirty="0"/>
              <a:t> we are staying longer is because we do not want to miss the conference.</a:t>
            </a:r>
          </a:p>
          <a:p>
            <a:pPr marL="596900" indent="-514350">
              <a:buAutoNum type="arabicPeriod"/>
            </a:pPr>
            <a:r>
              <a:rPr lang="en-US" dirty="0" err="1"/>
              <a:t>Roorkee</a:t>
            </a:r>
            <a:r>
              <a:rPr lang="en-US" dirty="0"/>
              <a:t> School for the Deaf is perfectly located. </a:t>
            </a:r>
            <a:r>
              <a:rPr lang="en-US" b="1" dirty="0"/>
              <a:t>Moreover</a:t>
            </a:r>
            <a:r>
              <a:rPr lang="en-US" dirty="0"/>
              <a:t>, it has a strong academic program. </a:t>
            </a:r>
            <a:r>
              <a:rPr lang="en-US" b="1" dirty="0"/>
              <a:t>For example</a:t>
            </a:r>
            <a:r>
              <a:rPr lang="en-US" dirty="0"/>
              <a:t>, the school has a preschool program where both deaf and hearing children learn together.</a:t>
            </a:r>
          </a:p>
        </p:txBody>
      </p:sp>
      <p:sp>
        <p:nvSpPr>
          <p:cNvPr id="4" name="Date Placeholder 3"/>
          <p:cNvSpPr>
            <a:spLocks noGrp="1"/>
          </p:cNvSpPr>
          <p:nvPr>
            <p:ph type="dt" sz="half" idx="10"/>
          </p:nvPr>
        </p:nvSpPr>
        <p:spPr/>
        <p:txBody>
          <a:bodyPr/>
          <a:lstStyle/>
          <a:p>
            <a:pPr>
              <a:defRPr/>
            </a:pPr>
            <a:fld id="{1F7EF6D7-1DE7-4CEC-82EA-C8CF2F43DC33}" type="datetime1">
              <a:rPr lang="en-US" smtClean="0"/>
              <a:pPr>
                <a:defRPr/>
              </a:pPr>
              <a:t>8/3/2023</a:t>
            </a:fld>
            <a:endParaRPr lang="en-US"/>
          </a:p>
        </p:txBody>
      </p:sp>
      <p:sp>
        <p:nvSpPr>
          <p:cNvPr id="5" name="Slide Number Placeholder 4"/>
          <p:cNvSpPr>
            <a:spLocks noGrp="1"/>
          </p:cNvSpPr>
          <p:nvPr>
            <p:ph type="sldNum" sz="quarter" idx="12"/>
          </p:nvPr>
        </p:nvSpPr>
        <p:spPr/>
        <p:txBody>
          <a:bodyPr/>
          <a:lstStyle/>
          <a:p>
            <a:pPr>
              <a:defRPr/>
            </a:pPr>
            <a:fld id="{933C658A-3118-4491-9026-D9AD97E61B78}" type="slidenum">
              <a:rPr lang="en-US" smtClean="0"/>
              <a:pPr>
                <a:defRPr/>
              </a:pPr>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p:nvPr>
        </p:nvSpPr>
        <p:spPr/>
        <p:txBody>
          <a:bodyPr>
            <a:normAutofit fontScale="90000"/>
          </a:bodyPr>
          <a:lstStyle/>
          <a:p>
            <a:r>
              <a:rPr lang="en-US" sz="4800" b="1" dirty="0"/>
              <a:t/>
            </a:r>
            <a:br>
              <a:rPr lang="en-US" sz="4800" b="1" dirty="0"/>
            </a:br>
            <a:r>
              <a:rPr lang="en-US" sz="4800" b="1" dirty="0"/>
              <a:t>Paragraph</a:t>
            </a:r>
            <a:r>
              <a:rPr lang="en-US" sz="4800" b="1" i="1" dirty="0"/>
              <a:t/>
            </a:r>
            <a:br>
              <a:rPr lang="en-US" sz="4800" b="1" i="1" dirty="0"/>
            </a:br>
            <a:endParaRPr lang="en-IN" sz="4800" b="1" i="1" dirty="0"/>
          </a:p>
        </p:txBody>
      </p:sp>
      <p:sp>
        <p:nvSpPr>
          <p:cNvPr id="51203" name="Content Placeholder 2"/>
          <p:cNvSpPr>
            <a:spLocks noGrp="1"/>
          </p:cNvSpPr>
          <p:nvPr>
            <p:ph idx="1"/>
          </p:nvPr>
        </p:nvSpPr>
        <p:spPr>
          <a:xfrm>
            <a:off x="1371600" y="2209800"/>
            <a:ext cx="7772400" cy="3916363"/>
          </a:xfrm>
        </p:spPr>
        <p:txBody>
          <a:bodyPr/>
          <a:lstStyle/>
          <a:p>
            <a:r>
              <a:rPr lang="en-US" dirty="0"/>
              <a:t>A short part of a text, consisting of at   least one sentence and beginning on a new line</a:t>
            </a:r>
          </a:p>
          <a:p>
            <a:r>
              <a:rPr lang="en-US" dirty="0"/>
              <a:t>It usually deals with a single event, description, idea, etc. </a:t>
            </a:r>
          </a:p>
          <a:p>
            <a:pPr>
              <a:buNone/>
            </a:pPr>
            <a:r>
              <a:rPr lang="en-US" dirty="0"/>
              <a:t>			(from Cambridge Dictionary)</a:t>
            </a:r>
          </a:p>
        </p:txBody>
      </p:sp>
      <p:sp>
        <p:nvSpPr>
          <p:cNvPr id="4" name="Date Placeholder 3"/>
          <p:cNvSpPr>
            <a:spLocks noGrp="1"/>
          </p:cNvSpPr>
          <p:nvPr>
            <p:ph type="dt" sz="half" idx="10"/>
          </p:nvPr>
        </p:nvSpPr>
        <p:spPr/>
        <p:txBody>
          <a:bodyPr/>
          <a:lstStyle/>
          <a:p>
            <a:pPr>
              <a:defRPr/>
            </a:pPr>
            <a:fld id="{766E344E-0B9F-4802-A657-D78CD2C68E9C}" type="datetime1">
              <a:rPr lang="en-US" smtClean="0"/>
              <a:pPr>
                <a:defRPr/>
              </a:pPr>
              <a:t>8/3/2023</a:t>
            </a:fld>
            <a:endParaRPr lang="en-US"/>
          </a:p>
        </p:txBody>
      </p:sp>
      <p:sp>
        <p:nvSpPr>
          <p:cNvPr id="5" name="Slide Number Placeholder 4"/>
          <p:cNvSpPr>
            <a:spLocks noGrp="1"/>
          </p:cNvSpPr>
          <p:nvPr>
            <p:ph type="sldNum" sz="quarter" idx="12"/>
          </p:nvPr>
        </p:nvSpPr>
        <p:spPr/>
        <p:txBody>
          <a:bodyPr/>
          <a:lstStyle/>
          <a:p>
            <a:pPr>
              <a:defRPr/>
            </a:pPr>
            <a:fld id="{933C658A-3118-4491-9026-D9AD97E61B78}" type="slidenum">
              <a:rPr lang="en-US" smtClean="0"/>
              <a:pPr>
                <a:defRPr/>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Faulty Start</a:t>
            </a:r>
            <a:endParaRPr lang="en-US" dirty="0"/>
          </a:p>
        </p:txBody>
      </p:sp>
      <p:sp>
        <p:nvSpPr>
          <p:cNvPr id="3" name="Content Placeholder 2"/>
          <p:cNvSpPr>
            <a:spLocks noGrp="1"/>
          </p:cNvSpPr>
          <p:nvPr>
            <p:ph idx="1"/>
          </p:nvPr>
        </p:nvSpPr>
        <p:spPr/>
        <p:txBody>
          <a:bodyPr>
            <a:normAutofit lnSpcReduction="10000"/>
          </a:bodyPr>
          <a:lstStyle/>
          <a:p>
            <a:pPr>
              <a:buNone/>
            </a:pPr>
            <a:r>
              <a:rPr lang="en-US" dirty="0"/>
              <a:t>	</a:t>
            </a:r>
          </a:p>
          <a:p>
            <a:pPr>
              <a:buNone/>
            </a:pPr>
            <a:r>
              <a:rPr lang="en-US" dirty="0"/>
              <a:t>	Do not start with:</a:t>
            </a:r>
          </a:p>
          <a:p>
            <a:pPr>
              <a:buNone/>
            </a:pPr>
            <a:r>
              <a:rPr lang="en-US" dirty="0"/>
              <a:t>	1.    a nonsense sentence:</a:t>
            </a:r>
          </a:p>
          <a:p>
            <a:pPr>
              <a:buNone/>
            </a:pPr>
            <a:r>
              <a:rPr lang="en-US" dirty="0"/>
              <a:t>	       e.g. I want to talk about X.  </a:t>
            </a:r>
          </a:p>
          <a:p>
            <a:pPr>
              <a:buNone/>
            </a:pPr>
            <a:r>
              <a:rPr lang="en-US" dirty="0"/>
              <a:t>	2.    a cliché:</a:t>
            </a:r>
          </a:p>
          <a:p>
            <a:pPr>
              <a:buNone/>
            </a:pPr>
            <a:r>
              <a:rPr lang="en-US" dirty="0"/>
              <a:t>        e.g.  …… is a very important issue in today's world</a:t>
            </a:r>
            <a:r>
              <a:rPr lang="en-US" dirty="0" smtClean="0"/>
              <a:t>.</a:t>
            </a:r>
          </a:p>
          <a:p>
            <a:pPr>
              <a:buNone/>
            </a:pPr>
            <a:r>
              <a:rPr lang="en-US" dirty="0" smtClean="0"/>
              <a:t>			…… is one of the most burning problems.</a:t>
            </a:r>
            <a:endParaRPr lang="en-US" dirty="0"/>
          </a:p>
          <a:p>
            <a:endParaRPr lang="en-US" dirty="0"/>
          </a:p>
        </p:txBody>
      </p:sp>
      <p:sp>
        <p:nvSpPr>
          <p:cNvPr id="4" name="Date Placeholder 3"/>
          <p:cNvSpPr>
            <a:spLocks noGrp="1"/>
          </p:cNvSpPr>
          <p:nvPr>
            <p:ph type="dt" sz="half" idx="10"/>
          </p:nvPr>
        </p:nvSpPr>
        <p:spPr/>
        <p:txBody>
          <a:bodyPr/>
          <a:lstStyle/>
          <a:p>
            <a:pPr>
              <a:defRPr/>
            </a:pPr>
            <a:fld id="{4D21006C-35D7-47A9-8972-61D5AA5656D8}" type="datetime1">
              <a:rPr lang="en-US" smtClean="0"/>
              <a:pPr>
                <a:defRPr/>
              </a:pPr>
              <a:t>8/3/2023</a:t>
            </a:fld>
            <a:endParaRPr lang="en-US"/>
          </a:p>
        </p:txBody>
      </p:sp>
      <p:sp>
        <p:nvSpPr>
          <p:cNvPr id="5" name="Slide Number Placeholder 4"/>
          <p:cNvSpPr>
            <a:spLocks noGrp="1"/>
          </p:cNvSpPr>
          <p:nvPr>
            <p:ph type="sldNum" sz="quarter" idx="12"/>
          </p:nvPr>
        </p:nvSpPr>
        <p:spPr/>
        <p:txBody>
          <a:bodyPr/>
          <a:lstStyle/>
          <a:p>
            <a:pPr>
              <a:defRPr/>
            </a:pPr>
            <a:fld id="{933C658A-3118-4491-9026-D9AD97E61B78}" type="slidenum">
              <a:rPr lang="en-US" smtClean="0"/>
              <a:pPr>
                <a:defRPr/>
              </a:pPr>
              <a:t>20</a:t>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paragraph with faulty start</a:t>
            </a:r>
          </a:p>
        </p:txBody>
      </p:sp>
      <p:sp>
        <p:nvSpPr>
          <p:cNvPr id="3" name="Content Placeholder 2"/>
          <p:cNvSpPr>
            <a:spLocks noGrp="1"/>
          </p:cNvSpPr>
          <p:nvPr>
            <p:ph idx="1"/>
          </p:nvPr>
        </p:nvSpPr>
        <p:spPr>
          <a:xfrm>
            <a:off x="838200" y="1447800"/>
            <a:ext cx="7848600" cy="5105400"/>
          </a:xfrm>
        </p:spPr>
        <p:txBody>
          <a:bodyPr>
            <a:normAutofit fontScale="92500" lnSpcReduction="10000"/>
          </a:bodyPr>
          <a:lstStyle/>
          <a:p>
            <a:pPr algn="just">
              <a:buNone/>
            </a:pPr>
            <a:r>
              <a:rPr lang="en-US" dirty="0"/>
              <a:t>	I want to talk about friendship. Friends can change your life. So, you must know who is a real friend. Firstly, your friend must understand you and of course, you must understand her, too. I think, another important point in a friendship is confidence. You mustn't tell lies to each other. In addition, you must say everything about yourself. I think these are important for a friendship. If you have a friend like this, you don't break up with her because a real friend is not found easily.</a:t>
            </a:r>
          </a:p>
        </p:txBody>
      </p:sp>
      <p:sp>
        <p:nvSpPr>
          <p:cNvPr id="4" name="Date Placeholder 3"/>
          <p:cNvSpPr>
            <a:spLocks noGrp="1"/>
          </p:cNvSpPr>
          <p:nvPr>
            <p:ph type="dt" sz="half" idx="10"/>
          </p:nvPr>
        </p:nvSpPr>
        <p:spPr/>
        <p:txBody>
          <a:bodyPr/>
          <a:lstStyle/>
          <a:p>
            <a:pPr>
              <a:defRPr/>
            </a:pPr>
            <a:fld id="{8B5B4E79-05F9-49BD-8579-0C6320B9DC75}" type="datetime1">
              <a:rPr lang="en-US" smtClean="0"/>
              <a:pPr>
                <a:defRPr/>
              </a:pPr>
              <a:t>8/3/2023</a:t>
            </a:fld>
            <a:endParaRPr lang="en-US"/>
          </a:p>
        </p:txBody>
      </p:sp>
      <p:sp>
        <p:nvSpPr>
          <p:cNvPr id="5" name="Slide Number Placeholder 4"/>
          <p:cNvSpPr>
            <a:spLocks noGrp="1"/>
          </p:cNvSpPr>
          <p:nvPr>
            <p:ph type="sldNum" sz="quarter" idx="12"/>
          </p:nvPr>
        </p:nvSpPr>
        <p:spPr/>
        <p:txBody>
          <a:bodyPr/>
          <a:lstStyle/>
          <a:p>
            <a:pPr>
              <a:defRPr/>
            </a:pPr>
            <a:fld id="{933C658A-3118-4491-9026-D9AD97E61B78}" type="slidenum">
              <a:rPr lang="en-US" smtClean="0"/>
              <a:pPr>
                <a:defRPr/>
              </a:pPr>
              <a:t>21</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Edited</a:t>
            </a:r>
            <a:endParaRPr lang="en-US" dirty="0"/>
          </a:p>
        </p:txBody>
      </p:sp>
      <p:sp>
        <p:nvSpPr>
          <p:cNvPr id="3" name="Content Placeholder 2"/>
          <p:cNvSpPr>
            <a:spLocks noGrp="1"/>
          </p:cNvSpPr>
          <p:nvPr>
            <p:ph idx="1"/>
          </p:nvPr>
        </p:nvSpPr>
        <p:spPr/>
        <p:txBody>
          <a:bodyPr>
            <a:normAutofit fontScale="92500" lnSpcReduction="10000"/>
          </a:bodyPr>
          <a:lstStyle/>
          <a:p>
            <a:pPr algn="just">
              <a:buNone/>
            </a:pPr>
            <a:r>
              <a:rPr lang="en-US" dirty="0" smtClean="0"/>
              <a:t>	Friends </a:t>
            </a:r>
            <a:r>
              <a:rPr lang="en-US" dirty="0"/>
              <a:t>play great roles in our lives so we must know our friends. Firstly, your friend must understand you and of course, you must understand her, too. I think another important point in a friendship is confidence. You mustn't tell lies to each other. In addition, you must say everything about yourself. I think these are important for a friendship. If you have a friend like this, you don't break up with her because a real friend is not found easily.</a:t>
            </a:r>
          </a:p>
          <a:p>
            <a:endParaRPr lang="en-US" dirty="0"/>
          </a:p>
        </p:txBody>
      </p:sp>
      <p:sp>
        <p:nvSpPr>
          <p:cNvPr id="4" name="Date Placeholder 3"/>
          <p:cNvSpPr>
            <a:spLocks noGrp="1"/>
          </p:cNvSpPr>
          <p:nvPr>
            <p:ph type="dt" sz="half" idx="10"/>
          </p:nvPr>
        </p:nvSpPr>
        <p:spPr/>
        <p:txBody>
          <a:bodyPr/>
          <a:lstStyle/>
          <a:p>
            <a:pPr>
              <a:defRPr/>
            </a:pPr>
            <a:fld id="{60EA2BE4-E417-4D81-B88A-E80EEFAD4EE8}" type="datetime1">
              <a:rPr lang="en-US" smtClean="0"/>
              <a:pPr>
                <a:defRPr/>
              </a:pPr>
              <a:t>8/3/2023</a:t>
            </a:fld>
            <a:endParaRPr lang="en-US"/>
          </a:p>
        </p:txBody>
      </p:sp>
      <p:sp>
        <p:nvSpPr>
          <p:cNvPr id="5" name="Slide Number Placeholder 4"/>
          <p:cNvSpPr>
            <a:spLocks noGrp="1"/>
          </p:cNvSpPr>
          <p:nvPr>
            <p:ph type="sldNum" sz="quarter" idx="12"/>
          </p:nvPr>
        </p:nvSpPr>
        <p:spPr/>
        <p:txBody>
          <a:bodyPr/>
          <a:lstStyle/>
          <a:p>
            <a:pPr>
              <a:defRPr/>
            </a:pPr>
            <a:fld id="{933C658A-3118-4491-9026-D9AD97E61B78}" type="slidenum">
              <a:rPr lang="en-US" smtClean="0"/>
              <a:pPr>
                <a:defRPr/>
              </a:pPr>
              <a:t>22</a:t>
            </a:fld>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Development of Ideas</a:t>
            </a:r>
            <a:endParaRPr lang="en-US" dirty="0"/>
          </a:p>
        </p:txBody>
      </p:sp>
      <p:sp>
        <p:nvSpPr>
          <p:cNvPr id="3" name="Content Placeholder 2"/>
          <p:cNvSpPr>
            <a:spLocks noGrp="1"/>
          </p:cNvSpPr>
          <p:nvPr>
            <p:ph idx="1"/>
          </p:nvPr>
        </p:nvSpPr>
        <p:spPr/>
        <p:txBody>
          <a:bodyPr/>
          <a:lstStyle/>
          <a:p>
            <a:r>
              <a:rPr lang="en-US" dirty="0"/>
              <a:t>Every idea discussed in the paragraph should be adequately explained and supported with evidence and examples</a:t>
            </a:r>
          </a:p>
          <a:p>
            <a:pPr lvl="2"/>
            <a:r>
              <a:rPr lang="en-US" sz="2800" dirty="0"/>
              <a:t>Use illustrations</a:t>
            </a:r>
          </a:p>
          <a:p>
            <a:pPr lvl="2"/>
            <a:r>
              <a:rPr lang="en-US" sz="2800" dirty="0"/>
              <a:t>Cite data (facts, statistics, evidence, details, and others)</a:t>
            </a:r>
          </a:p>
          <a:p>
            <a:pPr lvl="2"/>
            <a:r>
              <a:rPr lang="en-US" sz="2800" dirty="0"/>
              <a:t>Examine testimony (what people say such as quotes and paraphrases)</a:t>
            </a:r>
          </a:p>
        </p:txBody>
      </p:sp>
      <p:sp>
        <p:nvSpPr>
          <p:cNvPr id="4" name="Date Placeholder 3"/>
          <p:cNvSpPr>
            <a:spLocks noGrp="1"/>
          </p:cNvSpPr>
          <p:nvPr>
            <p:ph type="dt" sz="half" idx="10"/>
          </p:nvPr>
        </p:nvSpPr>
        <p:spPr/>
        <p:txBody>
          <a:bodyPr/>
          <a:lstStyle/>
          <a:p>
            <a:pPr>
              <a:defRPr/>
            </a:pPr>
            <a:fld id="{03E35860-D6D6-48FB-9E74-8D3A961F7DD4}" type="datetime1">
              <a:rPr lang="en-US" smtClean="0"/>
              <a:pPr>
                <a:defRPr/>
              </a:pPr>
              <a:t>8/3/2023</a:t>
            </a:fld>
            <a:endParaRPr lang="en-US"/>
          </a:p>
        </p:txBody>
      </p:sp>
      <p:sp>
        <p:nvSpPr>
          <p:cNvPr id="5" name="Slide Number Placeholder 4"/>
          <p:cNvSpPr>
            <a:spLocks noGrp="1"/>
          </p:cNvSpPr>
          <p:nvPr>
            <p:ph type="sldNum" sz="quarter" idx="12"/>
          </p:nvPr>
        </p:nvSpPr>
        <p:spPr/>
        <p:txBody>
          <a:bodyPr/>
          <a:lstStyle/>
          <a:p>
            <a:pPr>
              <a:defRPr/>
            </a:pPr>
            <a:fld id="{933C658A-3118-4491-9026-D9AD97E61B78}" type="slidenum">
              <a:rPr lang="en-US" smtClean="0"/>
              <a:pPr>
                <a:defRPr/>
              </a:pPr>
              <a:t>23</a:t>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0"/>
            <a:ext cx="7791450" cy="1143000"/>
          </a:xfrm>
        </p:spPr>
        <p:txBody>
          <a:bodyPr>
            <a:normAutofit fontScale="90000"/>
          </a:bodyPr>
          <a:lstStyle/>
          <a:p>
            <a:r>
              <a:rPr lang="en-US" dirty="0"/>
              <a:t>Identify topic sentence, supporting details and concluding sentence.</a:t>
            </a:r>
          </a:p>
        </p:txBody>
      </p:sp>
      <p:sp>
        <p:nvSpPr>
          <p:cNvPr id="3" name="Content Placeholder 2"/>
          <p:cNvSpPr>
            <a:spLocks noGrp="1"/>
          </p:cNvSpPr>
          <p:nvPr>
            <p:ph idx="1"/>
          </p:nvPr>
        </p:nvSpPr>
        <p:spPr>
          <a:xfrm>
            <a:off x="609600" y="1524000"/>
            <a:ext cx="8534400" cy="5334000"/>
          </a:xfrm>
        </p:spPr>
        <p:txBody>
          <a:bodyPr>
            <a:normAutofit fontScale="92500" lnSpcReduction="20000"/>
          </a:bodyPr>
          <a:lstStyle/>
          <a:p>
            <a:pPr algn="just">
              <a:buNone/>
            </a:pPr>
            <a:r>
              <a:rPr lang="en-IN" dirty="0"/>
              <a:t>	</a:t>
            </a:r>
            <a:r>
              <a:rPr lang="en-IN" dirty="0" err="1"/>
              <a:t>Pokhara</a:t>
            </a:r>
            <a:r>
              <a:rPr lang="en-IN" dirty="0"/>
              <a:t> is an amazing place to visit. First, it is place known for its scenic beauty. You get to see the clear views snow-capped mountains like Annapurna and Dhaulagiri from here. The scene of the reflection of </a:t>
            </a:r>
            <a:r>
              <a:rPr lang="en-IN" dirty="0" err="1"/>
              <a:t>Machapuchre</a:t>
            </a:r>
            <a:r>
              <a:rPr lang="en-IN" dirty="0"/>
              <a:t> peak on the waters of </a:t>
            </a:r>
            <a:r>
              <a:rPr lang="en-IN" dirty="0" err="1"/>
              <a:t>Fewa</a:t>
            </a:r>
            <a:r>
              <a:rPr lang="en-IN" dirty="0"/>
              <a:t> Lake below is simply mesmerising. Also, </a:t>
            </a:r>
            <a:r>
              <a:rPr lang="en-IN" dirty="0" err="1"/>
              <a:t>Pokhara</a:t>
            </a:r>
            <a:r>
              <a:rPr lang="en-IN" dirty="0"/>
              <a:t> offers a range of adventure activities for the visitors. You can go hand-gliding, do </a:t>
            </a:r>
            <a:r>
              <a:rPr lang="en-IN" dirty="0" err="1"/>
              <a:t>bungy</a:t>
            </a:r>
            <a:r>
              <a:rPr lang="en-IN" dirty="0"/>
              <a:t> jumps, or take a boating trip. In addition, you get to visit exotic places within the city. You can explore caves like </a:t>
            </a:r>
            <a:r>
              <a:rPr lang="en-IN" dirty="0" err="1"/>
              <a:t>Mahendra</a:t>
            </a:r>
            <a:r>
              <a:rPr lang="en-IN" dirty="0"/>
              <a:t> Cave and Bat Cave, visit the mysterious Devi’s Falls or peer down the eerie </a:t>
            </a:r>
            <a:r>
              <a:rPr lang="en-IN" dirty="0" err="1"/>
              <a:t>Seti</a:t>
            </a:r>
            <a:r>
              <a:rPr lang="en-IN" dirty="0"/>
              <a:t> gorge. These features make </a:t>
            </a:r>
            <a:r>
              <a:rPr lang="en-IN" dirty="0" err="1"/>
              <a:t>Pokhara</a:t>
            </a:r>
            <a:r>
              <a:rPr lang="en-IN" dirty="0"/>
              <a:t> a truly amazing place worth a visit.</a:t>
            </a:r>
            <a:endParaRPr lang="en-US" dirty="0"/>
          </a:p>
          <a:p>
            <a:endParaRPr lang="en-US" dirty="0"/>
          </a:p>
        </p:txBody>
      </p:sp>
      <p:sp>
        <p:nvSpPr>
          <p:cNvPr id="4" name="Date Placeholder 3"/>
          <p:cNvSpPr>
            <a:spLocks noGrp="1"/>
          </p:cNvSpPr>
          <p:nvPr>
            <p:ph type="dt" sz="half" idx="10"/>
          </p:nvPr>
        </p:nvSpPr>
        <p:spPr/>
        <p:txBody>
          <a:bodyPr/>
          <a:lstStyle/>
          <a:p>
            <a:pPr>
              <a:defRPr/>
            </a:pPr>
            <a:fld id="{DD57B08E-15DC-4AE0-B6CD-3696A9A309C7}" type="datetime1">
              <a:rPr lang="en-US" smtClean="0"/>
              <a:pPr>
                <a:defRPr/>
              </a:pPr>
              <a:t>8/3/2023</a:t>
            </a:fld>
            <a:endParaRPr lang="en-US"/>
          </a:p>
        </p:txBody>
      </p:sp>
      <p:sp>
        <p:nvSpPr>
          <p:cNvPr id="5" name="Slide Number Placeholder 4"/>
          <p:cNvSpPr>
            <a:spLocks noGrp="1"/>
          </p:cNvSpPr>
          <p:nvPr>
            <p:ph type="sldNum" sz="quarter" idx="12"/>
          </p:nvPr>
        </p:nvSpPr>
        <p:spPr/>
        <p:txBody>
          <a:bodyPr/>
          <a:lstStyle/>
          <a:p>
            <a:pPr>
              <a:defRPr/>
            </a:pPr>
            <a:fld id="{933C658A-3118-4491-9026-D9AD97E61B78}" type="slidenum">
              <a:rPr lang="en-US" smtClean="0"/>
              <a:pPr>
                <a:defRPr/>
              </a:pPr>
              <a:t>24</a:t>
            </a:fld>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Types/Methods/Approaches</a:t>
            </a:r>
          </a:p>
        </p:txBody>
      </p:sp>
      <p:sp>
        <p:nvSpPr>
          <p:cNvPr id="5" name="Subtitle 4"/>
          <p:cNvSpPr>
            <a:spLocks noGrp="1"/>
          </p:cNvSpPr>
          <p:nvPr>
            <p:ph type="subTitle" idx="1"/>
          </p:nvPr>
        </p:nvSpPr>
        <p:spPr/>
        <p:txBody>
          <a:bodyPr/>
          <a:lstStyle/>
          <a:p>
            <a:endParaRPr lang="en-US" dirty="0"/>
          </a:p>
          <a:p>
            <a:r>
              <a:rPr lang="en-US" dirty="0"/>
              <a:t>See examples at 25 and 26 and discuss the differences in the way they are structured</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Power of Punctuation</a:t>
            </a:r>
          </a:p>
        </p:txBody>
      </p:sp>
      <p:sp>
        <p:nvSpPr>
          <p:cNvPr id="3" name="Content Placeholder 2"/>
          <p:cNvSpPr>
            <a:spLocks noGrp="1"/>
          </p:cNvSpPr>
          <p:nvPr>
            <p:ph idx="1"/>
          </p:nvPr>
        </p:nvSpPr>
        <p:spPr>
          <a:xfrm>
            <a:off x="685800" y="1600200"/>
            <a:ext cx="7772400" cy="5257800"/>
          </a:xfrm>
        </p:spPr>
        <p:txBody>
          <a:bodyPr>
            <a:normAutofit fontScale="85000" lnSpcReduction="20000"/>
          </a:bodyPr>
          <a:lstStyle/>
          <a:p>
            <a:pPr lvl="0" algn="just">
              <a:buNone/>
            </a:pPr>
            <a:r>
              <a:rPr lang="en-US" sz="3500" dirty="0"/>
              <a:t>	The story of an unknown English Professor is viral on social media now-a-days. On the blackboard, the professor wrote, “A woman without her man is nothing.” and asked the students to punctuate the sentence correctly. All the male students wrote, “A woman, without her man, is nothing.”  All the female students wrote, “A woman: without her, man is nothing.” The story teaches how powerful punctuation is! The place of a punctuation mark in a sentence decides the meaning. A wrong or misplaced punctuation mark may result in a horrible interpretation. </a:t>
            </a:r>
          </a:p>
          <a:p>
            <a:endParaRPr lang="en-US" dirty="0"/>
          </a:p>
        </p:txBody>
      </p:sp>
      <p:sp>
        <p:nvSpPr>
          <p:cNvPr id="4" name="Date Placeholder 3"/>
          <p:cNvSpPr>
            <a:spLocks noGrp="1"/>
          </p:cNvSpPr>
          <p:nvPr>
            <p:ph type="dt" sz="half" idx="10"/>
          </p:nvPr>
        </p:nvSpPr>
        <p:spPr/>
        <p:txBody>
          <a:bodyPr/>
          <a:lstStyle/>
          <a:p>
            <a:pPr>
              <a:defRPr/>
            </a:pPr>
            <a:fld id="{1F165E2B-1236-4E0E-951B-E157CC6CA4B8}" type="datetime1">
              <a:rPr lang="en-US" smtClean="0"/>
              <a:pPr>
                <a:defRPr/>
              </a:pPr>
              <a:t>8/3/2023</a:t>
            </a:fld>
            <a:endParaRPr lang="en-US"/>
          </a:p>
        </p:txBody>
      </p:sp>
      <p:sp>
        <p:nvSpPr>
          <p:cNvPr id="5" name="Slide Number Placeholder 4"/>
          <p:cNvSpPr>
            <a:spLocks noGrp="1"/>
          </p:cNvSpPr>
          <p:nvPr>
            <p:ph type="sldNum" sz="quarter" idx="12"/>
          </p:nvPr>
        </p:nvSpPr>
        <p:spPr/>
        <p:txBody>
          <a:bodyPr/>
          <a:lstStyle/>
          <a:p>
            <a:pPr>
              <a:defRPr/>
            </a:pPr>
            <a:fld id="{933C658A-3118-4491-9026-D9AD97E61B78}" type="slidenum">
              <a:rPr lang="en-US" smtClean="0"/>
              <a:pPr>
                <a:defRPr/>
              </a:pPr>
              <a:t>26</a:t>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Power of Punctuation</a:t>
            </a:r>
          </a:p>
        </p:txBody>
      </p:sp>
      <p:sp>
        <p:nvSpPr>
          <p:cNvPr id="3" name="Content Placeholder 2"/>
          <p:cNvSpPr>
            <a:spLocks noGrp="1"/>
          </p:cNvSpPr>
          <p:nvPr>
            <p:ph idx="1"/>
          </p:nvPr>
        </p:nvSpPr>
        <p:spPr>
          <a:xfrm>
            <a:off x="1066800" y="1447800"/>
            <a:ext cx="7867650" cy="4800600"/>
          </a:xfrm>
        </p:spPr>
        <p:txBody>
          <a:bodyPr/>
          <a:lstStyle/>
          <a:p>
            <a:pPr lvl="0" algn="just">
              <a:buNone/>
            </a:pPr>
            <a:r>
              <a:rPr lang="en-US" dirty="0"/>
              <a:t>	The place of a punctuation mark in a sentence decides the meaning. A wrong or misplaced punctuation mark may result in a horrible interpretation. If “Are you going to eat, </a:t>
            </a:r>
            <a:r>
              <a:rPr lang="en-US" dirty="0" err="1"/>
              <a:t>Rohan</a:t>
            </a:r>
            <a:r>
              <a:rPr lang="en-US" dirty="0"/>
              <a:t>?” becomes ‘Are you going to eat </a:t>
            </a:r>
            <a:r>
              <a:rPr lang="en-US" dirty="0" err="1"/>
              <a:t>Rohan</a:t>
            </a:r>
            <a:r>
              <a:rPr lang="en-US" dirty="0"/>
              <a:t>’, aren’t you a man-eater? Would you do such a horrible thing as to eat </a:t>
            </a:r>
            <a:r>
              <a:rPr lang="en-US" dirty="0" err="1"/>
              <a:t>Rohan</a:t>
            </a:r>
            <a:r>
              <a:rPr lang="en-US" dirty="0"/>
              <a:t>, a human being? This suggests that care must be taken while using a punctuation mark in a sentence. </a:t>
            </a:r>
          </a:p>
          <a:p>
            <a:endParaRPr lang="en-US" dirty="0"/>
          </a:p>
        </p:txBody>
      </p:sp>
      <p:sp>
        <p:nvSpPr>
          <p:cNvPr id="4" name="Date Placeholder 3"/>
          <p:cNvSpPr>
            <a:spLocks noGrp="1"/>
          </p:cNvSpPr>
          <p:nvPr>
            <p:ph type="dt" sz="half" idx="10"/>
          </p:nvPr>
        </p:nvSpPr>
        <p:spPr/>
        <p:txBody>
          <a:bodyPr/>
          <a:lstStyle/>
          <a:p>
            <a:pPr>
              <a:defRPr/>
            </a:pPr>
            <a:fld id="{2DC79250-5BA2-43B9-B979-66431CB83BD5}" type="datetime1">
              <a:rPr lang="en-US" smtClean="0"/>
              <a:pPr>
                <a:defRPr/>
              </a:pPr>
              <a:t>8/3/2023</a:t>
            </a:fld>
            <a:endParaRPr lang="en-US"/>
          </a:p>
        </p:txBody>
      </p:sp>
      <p:sp>
        <p:nvSpPr>
          <p:cNvPr id="5" name="Slide Number Placeholder 4"/>
          <p:cNvSpPr>
            <a:spLocks noGrp="1"/>
          </p:cNvSpPr>
          <p:nvPr>
            <p:ph type="sldNum" sz="quarter" idx="12"/>
          </p:nvPr>
        </p:nvSpPr>
        <p:spPr/>
        <p:txBody>
          <a:bodyPr/>
          <a:lstStyle/>
          <a:p>
            <a:pPr>
              <a:defRPr/>
            </a:pPr>
            <a:fld id="{933C658A-3118-4491-9026-D9AD97E61B78}" type="slidenum">
              <a:rPr lang="en-US" smtClean="0"/>
              <a:pPr>
                <a:defRPr/>
              </a:pPr>
              <a:t>27</a:t>
            </a:fld>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25 or 26?</a:t>
            </a:r>
          </a:p>
        </p:txBody>
      </p:sp>
      <p:sp>
        <p:nvSpPr>
          <p:cNvPr id="3" name="Content Placeholder 2"/>
          <p:cNvSpPr>
            <a:spLocks noGrp="1"/>
          </p:cNvSpPr>
          <p:nvPr>
            <p:ph idx="1"/>
          </p:nvPr>
        </p:nvSpPr>
        <p:spPr/>
        <p:txBody>
          <a:bodyPr>
            <a:normAutofit fontScale="25000" lnSpcReduction="20000"/>
          </a:bodyPr>
          <a:lstStyle/>
          <a:p>
            <a:r>
              <a:rPr lang="en-US" sz="11200" dirty="0"/>
              <a:t>Evidence/Sub-claim 1</a:t>
            </a:r>
            <a:br>
              <a:rPr lang="en-US" sz="11200" dirty="0"/>
            </a:br>
            <a:r>
              <a:rPr lang="en-US" sz="11200" dirty="0"/>
              <a:t>↓ </a:t>
            </a:r>
            <a:br>
              <a:rPr lang="en-US" sz="11200" dirty="0"/>
            </a:br>
            <a:r>
              <a:rPr lang="en-US" sz="11200" dirty="0"/>
              <a:t>Example of Sub-claim 1</a:t>
            </a:r>
            <a:br>
              <a:rPr lang="en-US" sz="11200" dirty="0"/>
            </a:br>
            <a:r>
              <a:rPr lang="en-US" sz="11200" dirty="0"/>
              <a:t>↓ </a:t>
            </a:r>
            <a:br>
              <a:rPr lang="en-US" sz="11200" dirty="0"/>
            </a:br>
            <a:r>
              <a:rPr lang="en-US" sz="11200" dirty="0"/>
              <a:t>Evidence/Sub-claim 2</a:t>
            </a:r>
            <a:br>
              <a:rPr lang="en-US" sz="11200" dirty="0"/>
            </a:br>
            <a:r>
              <a:rPr lang="en-US" sz="11200" dirty="0"/>
              <a:t>↓ </a:t>
            </a:r>
            <a:br>
              <a:rPr lang="en-US" sz="11200" dirty="0"/>
            </a:br>
            <a:r>
              <a:rPr lang="en-US" sz="11200" dirty="0"/>
              <a:t>Evidence/Sub-claim 3</a:t>
            </a:r>
            <a:br>
              <a:rPr lang="en-US" sz="11200" dirty="0"/>
            </a:br>
            <a:r>
              <a:rPr lang="en-US" sz="11200" dirty="0"/>
              <a:t>↓ </a:t>
            </a:r>
            <a:br>
              <a:rPr lang="en-US" sz="11200" dirty="0"/>
            </a:br>
            <a:r>
              <a:rPr lang="en-US" sz="11200" dirty="0"/>
              <a:t>Conclusion/Claim</a:t>
            </a:r>
          </a:p>
          <a:p>
            <a:endParaRPr lang="en-US" dirty="0"/>
          </a:p>
          <a:p>
            <a:pPr>
              <a:buNone/>
            </a:pPr>
            <a:r>
              <a:rPr lang="en-US" dirty="0"/>
              <a:t>  </a:t>
            </a:r>
          </a:p>
          <a:p>
            <a:pPr>
              <a:buNone/>
            </a:pPr>
            <a:r>
              <a:rPr lang="en-US" b="1" dirty="0"/>
              <a:t> </a:t>
            </a:r>
            <a:endParaRPr lang="en-US" dirty="0"/>
          </a:p>
          <a:p>
            <a:endParaRPr lang="en-US" dirty="0"/>
          </a:p>
          <a:p>
            <a:pPr>
              <a:buNone/>
            </a:pPr>
            <a:r>
              <a:rPr lang="en-US" b="1" dirty="0"/>
              <a:t> </a:t>
            </a:r>
            <a:endParaRPr lang="en-US" dirty="0"/>
          </a:p>
          <a:p>
            <a:endParaRPr lang="en-US" dirty="0"/>
          </a:p>
        </p:txBody>
      </p:sp>
      <p:sp>
        <p:nvSpPr>
          <p:cNvPr id="4" name="Date Placeholder 3"/>
          <p:cNvSpPr>
            <a:spLocks noGrp="1"/>
          </p:cNvSpPr>
          <p:nvPr>
            <p:ph type="dt" sz="half" idx="10"/>
          </p:nvPr>
        </p:nvSpPr>
        <p:spPr/>
        <p:txBody>
          <a:bodyPr/>
          <a:lstStyle/>
          <a:p>
            <a:pPr>
              <a:defRPr/>
            </a:pPr>
            <a:fld id="{6E305F06-F05B-4DE0-A984-5A875894FDB4}" type="datetime1">
              <a:rPr lang="en-US" smtClean="0"/>
              <a:pPr>
                <a:defRPr/>
              </a:pPr>
              <a:t>8/3/2023</a:t>
            </a:fld>
            <a:endParaRPr lang="en-US"/>
          </a:p>
        </p:txBody>
      </p:sp>
      <p:sp>
        <p:nvSpPr>
          <p:cNvPr id="5" name="Slide Number Placeholder 4"/>
          <p:cNvSpPr>
            <a:spLocks noGrp="1"/>
          </p:cNvSpPr>
          <p:nvPr>
            <p:ph type="sldNum" sz="quarter" idx="12"/>
          </p:nvPr>
        </p:nvSpPr>
        <p:spPr/>
        <p:txBody>
          <a:bodyPr/>
          <a:lstStyle/>
          <a:p>
            <a:pPr>
              <a:defRPr/>
            </a:pPr>
            <a:fld id="{933C658A-3118-4491-9026-D9AD97E61B78}" type="slidenum">
              <a:rPr lang="en-US" smtClean="0"/>
              <a:pPr>
                <a:defRPr/>
              </a:pPr>
              <a:t>28</a:t>
            </a:fld>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25 or 26?</a:t>
            </a:r>
          </a:p>
        </p:txBody>
      </p:sp>
      <p:sp>
        <p:nvSpPr>
          <p:cNvPr id="3" name="Content Placeholder 2"/>
          <p:cNvSpPr>
            <a:spLocks noGrp="1"/>
          </p:cNvSpPr>
          <p:nvPr>
            <p:ph idx="1"/>
          </p:nvPr>
        </p:nvSpPr>
        <p:spPr/>
        <p:txBody>
          <a:bodyPr>
            <a:normAutofit fontScale="40000" lnSpcReduction="20000"/>
          </a:bodyPr>
          <a:lstStyle/>
          <a:p>
            <a:pPr>
              <a:buNone/>
            </a:pPr>
            <a:r>
              <a:rPr lang="en-US" sz="7000" dirty="0"/>
              <a:t>	Topic sentence/Claim</a:t>
            </a:r>
            <a:br>
              <a:rPr lang="en-US" sz="7000" dirty="0"/>
            </a:br>
            <a:r>
              <a:rPr lang="en-US" sz="7000" dirty="0"/>
              <a:t>↓</a:t>
            </a:r>
            <a:br>
              <a:rPr lang="en-US" sz="7000" dirty="0"/>
            </a:br>
            <a:r>
              <a:rPr lang="en-US" sz="7000" dirty="0"/>
              <a:t>Elaboration/Example/Sub-claim 1 &amp;2</a:t>
            </a:r>
            <a:br>
              <a:rPr lang="en-US" sz="7000" dirty="0"/>
            </a:br>
            <a:r>
              <a:rPr lang="en-US" sz="7000" dirty="0"/>
              <a:t>↓</a:t>
            </a:r>
            <a:br>
              <a:rPr lang="en-US" sz="7000" dirty="0"/>
            </a:br>
            <a:r>
              <a:rPr lang="en-US" sz="7000" dirty="0"/>
              <a:t>Elaboration/ Example/Sub-claim 3</a:t>
            </a:r>
            <a:br>
              <a:rPr lang="en-US" sz="7000" dirty="0"/>
            </a:br>
            <a:r>
              <a:rPr lang="en-US" sz="7000" dirty="0"/>
              <a:t>↓</a:t>
            </a:r>
            <a:br>
              <a:rPr lang="en-US" sz="7000" dirty="0"/>
            </a:br>
            <a:r>
              <a:rPr lang="en-US" sz="7000" dirty="0"/>
              <a:t>Elaboration/Example/Sub-claim 4</a:t>
            </a:r>
          </a:p>
          <a:p>
            <a:pPr>
              <a:buNone/>
            </a:pPr>
            <a:r>
              <a:rPr lang="en-US" sz="7000" dirty="0"/>
              <a:t> </a:t>
            </a:r>
          </a:p>
          <a:p>
            <a:pPr>
              <a:buNone/>
            </a:pPr>
            <a:r>
              <a:rPr lang="en-US" sz="7000" dirty="0"/>
              <a:t> </a:t>
            </a:r>
          </a:p>
          <a:p>
            <a:endParaRPr lang="en-US" dirty="0"/>
          </a:p>
          <a:p>
            <a:pPr>
              <a:buNone/>
            </a:pPr>
            <a:r>
              <a:rPr lang="en-US" dirty="0"/>
              <a:t> </a:t>
            </a:r>
          </a:p>
          <a:p>
            <a:pPr>
              <a:buNone/>
            </a:pPr>
            <a:r>
              <a:rPr lang="en-US" dirty="0"/>
              <a:t> </a:t>
            </a:r>
          </a:p>
          <a:p>
            <a:pPr>
              <a:buNone/>
            </a:pPr>
            <a:r>
              <a:rPr lang="en-US" dirty="0"/>
              <a:t> </a:t>
            </a:r>
          </a:p>
          <a:p>
            <a:endParaRPr lang="en-US" dirty="0"/>
          </a:p>
        </p:txBody>
      </p:sp>
      <p:sp>
        <p:nvSpPr>
          <p:cNvPr id="4" name="Date Placeholder 3"/>
          <p:cNvSpPr>
            <a:spLocks noGrp="1"/>
          </p:cNvSpPr>
          <p:nvPr>
            <p:ph type="dt" sz="half" idx="10"/>
          </p:nvPr>
        </p:nvSpPr>
        <p:spPr/>
        <p:txBody>
          <a:bodyPr/>
          <a:lstStyle/>
          <a:p>
            <a:pPr>
              <a:defRPr/>
            </a:pPr>
            <a:fld id="{5FF6CE07-9069-4206-A488-E15CE94F4F26}" type="datetime1">
              <a:rPr lang="en-US" smtClean="0"/>
              <a:pPr>
                <a:defRPr/>
              </a:pPr>
              <a:t>8/3/2023</a:t>
            </a:fld>
            <a:endParaRPr lang="en-US"/>
          </a:p>
        </p:txBody>
      </p:sp>
      <p:sp>
        <p:nvSpPr>
          <p:cNvPr id="5" name="Slide Number Placeholder 4"/>
          <p:cNvSpPr>
            <a:spLocks noGrp="1"/>
          </p:cNvSpPr>
          <p:nvPr>
            <p:ph type="sldNum" sz="quarter" idx="12"/>
          </p:nvPr>
        </p:nvSpPr>
        <p:spPr/>
        <p:txBody>
          <a:bodyPr/>
          <a:lstStyle/>
          <a:p>
            <a:pPr>
              <a:defRPr/>
            </a:pPr>
            <a:fld id="{933C658A-3118-4491-9026-D9AD97E61B78}" type="slidenum">
              <a:rPr lang="en-US" smtClean="0"/>
              <a:pPr>
                <a:defRPr/>
              </a:pPr>
              <a:t>29</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one sentence paragraph</a:t>
            </a:r>
            <a:endParaRPr lang="en-US" dirty="0"/>
          </a:p>
        </p:txBody>
      </p:sp>
      <p:sp>
        <p:nvSpPr>
          <p:cNvPr id="3" name="Content Placeholder 2"/>
          <p:cNvSpPr>
            <a:spLocks noGrp="1"/>
          </p:cNvSpPr>
          <p:nvPr>
            <p:ph idx="1"/>
          </p:nvPr>
        </p:nvSpPr>
        <p:spPr>
          <a:xfrm>
            <a:off x="642910" y="1447800"/>
            <a:ext cx="8291540" cy="5410200"/>
          </a:xfrm>
        </p:spPr>
        <p:txBody>
          <a:bodyPr/>
          <a:lstStyle/>
          <a:p>
            <a:pPr algn="just">
              <a:buNone/>
            </a:pPr>
            <a:r>
              <a:rPr lang="en-US" dirty="0" smtClean="0"/>
              <a:t>   India currently has three vaccine candidates — an inactivated virus vaccine which is being developed by Bharat Biotech in collaboration with the ICMR which is currently in Phase 2 of clinical trials; the second candidate is a DNA vaccine being developed by </a:t>
            </a:r>
            <a:r>
              <a:rPr lang="en-US" dirty="0" err="1" smtClean="0"/>
              <a:t>Zydus</a:t>
            </a:r>
            <a:r>
              <a:rPr lang="en-US" dirty="0" smtClean="0"/>
              <a:t> </a:t>
            </a:r>
            <a:r>
              <a:rPr lang="en-US" dirty="0" err="1" smtClean="0"/>
              <a:t>Cadila</a:t>
            </a:r>
            <a:r>
              <a:rPr lang="en-US" dirty="0" smtClean="0"/>
              <a:t>, which is also in Phase 2 of clinical trials; and the third is the Oxford University-AstraZeneca vaccine, which will be manufactured in India by the Serum Institute.</a:t>
            </a:r>
            <a:endParaRPr lang="en-US" dirty="0"/>
          </a:p>
        </p:txBody>
      </p:sp>
      <p:sp>
        <p:nvSpPr>
          <p:cNvPr id="4" name="Date Placeholder 3"/>
          <p:cNvSpPr>
            <a:spLocks noGrp="1"/>
          </p:cNvSpPr>
          <p:nvPr>
            <p:ph type="dt" sz="half" idx="10"/>
          </p:nvPr>
        </p:nvSpPr>
        <p:spPr/>
        <p:txBody>
          <a:bodyPr/>
          <a:lstStyle/>
          <a:p>
            <a:pPr>
              <a:defRPr/>
            </a:pPr>
            <a:fld id="{1F97ABAD-9AFB-4EC1-B3A0-8B21BBB824ED}" type="datetime1">
              <a:rPr lang="en-US" smtClean="0"/>
              <a:pPr>
                <a:defRPr/>
              </a:pPr>
              <a:t>8/3/2023</a:t>
            </a:fld>
            <a:endParaRPr lang="en-US"/>
          </a:p>
        </p:txBody>
      </p:sp>
      <p:sp>
        <p:nvSpPr>
          <p:cNvPr id="5" name="Slide Number Placeholder 4"/>
          <p:cNvSpPr>
            <a:spLocks noGrp="1"/>
          </p:cNvSpPr>
          <p:nvPr>
            <p:ph type="sldNum" sz="quarter" idx="12"/>
          </p:nvPr>
        </p:nvSpPr>
        <p:spPr/>
        <p:txBody>
          <a:bodyPr/>
          <a:lstStyle/>
          <a:p>
            <a:pPr>
              <a:defRPr/>
            </a:pPr>
            <a:fld id="{933C658A-3118-4491-9026-D9AD97E61B78}" type="slidenum">
              <a:rPr lang="en-US" smtClean="0"/>
              <a:pPr>
                <a:defRPr/>
              </a:pPr>
              <a:t>3</a:t>
            </a:fld>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Inductive Approach</a:t>
            </a:r>
          </a:p>
        </p:txBody>
      </p:sp>
      <p:sp>
        <p:nvSpPr>
          <p:cNvPr id="3" name="Content Placeholder 2"/>
          <p:cNvSpPr>
            <a:spLocks noGrp="1"/>
          </p:cNvSpPr>
          <p:nvPr>
            <p:ph idx="1"/>
          </p:nvPr>
        </p:nvSpPr>
        <p:spPr/>
        <p:txBody>
          <a:bodyPr/>
          <a:lstStyle/>
          <a:p>
            <a:r>
              <a:rPr lang="en-US" dirty="0"/>
              <a:t>Begins with either evidence or reasons leading to the statement of the Writer’s claim at the end of the paragraph</a:t>
            </a:r>
          </a:p>
          <a:p>
            <a:pPr>
              <a:buNone/>
            </a:pPr>
            <a:endParaRPr lang="en-US" dirty="0"/>
          </a:p>
          <a:p>
            <a:r>
              <a:rPr lang="en-US" dirty="0"/>
              <a:t>Conclusion-oriented</a:t>
            </a:r>
          </a:p>
        </p:txBody>
      </p:sp>
      <p:sp>
        <p:nvSpPr>
          <p:cNvPr id="4" name="Date Placeholder 3"/>
          <p:cNvSpPr>
            <a:spLocks noGrp="1"/>
          </p:cNvSpPr>
          <p:nvPr>
            <p:ph type="dt" sz="half" idx="10"/>
          </p:nvPr>
        </p:nvSpPr>
        <p:spPr/>
        <p:txBody>
          <a:bodyPr/>
          <a:lstStyle/>
          <a:p>
            <a:pPr>
              <a:defRPr/>
            </a:pPr>
            <a:fld id="{FFE11113-2558-4EEF-8C2F-262F44ECB056}" type="datetime1">
              <a:rPr lang="en-US" smtClean="0"/>
              <a:pPr>
                <a:defRPr/>
              </a:pPr>
              <a:t>8/3/2023</a:t>
            </a:fld>
            <a:endParaRPr lang="en-US"/>
          </a:p>
        </p:txBody>
      </p:sp>
      <p:sp>
        <p:nvSpPr>
          <p:cNvPr id="5" name="Slide Number Placeholder 4"/>
          <p:cNvSpPr>
            <a:spLocks noGrp="1"/>
          </p:cNvSpPr>
          <p:nvPr>
            <p:ph type="sldNum" sz="quarter" idx="12"/>
          </p:nvPr>
        </p:nvSpPr>
        <p:spPr/>
        <p:txBody>
          <a:bodyPr/>
          <a:lstStyle/>
          <a:p>
            <a:pPr>
              <a:defRPr/>
            </a:pPr>
            <a:fld id="{933C658A-3118-4491-9026-D9AD97E61B78}" type="slidenum">
              <a:rPr lang="en-US" smtClean="0"/>
              <a:pPr>
                <a:defRPr/>
              </a:pPr>
              <a:t>30</a:t>
            </a:fld>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Deductive Approach</a:t>
            </a:r>
          </a:p>
        </p:txBody>
      </p:sp>
      <p:sp>
        <p:nvSpPr>
          <p:cNvPr id="3" name="Content Placeholder 2"/>
          <p:cNvSpPr>
            <a:spLocks noGrp="1"/>
          </p:cNvSpPr>
          <p:nvPr>
            <p:ph idx="1"/>
          </p:nvPr>
        </p:nvSpPr>
        <p:spPr/>
        <p:txBody>
          <a:bodyPr/>
          <a:lstStyle/>
          <a:p>
            <a:r>
              <a:rPr lang="en-US" dirty="0"/>
              <a:t>The claim is usually provided in the first sentence of the paragraph</a:t>
            </a:r>
          </a:p>
          <a:p>
            <a:r>
              <a:rPr lang="en-US" dirty="0"/>
              <a:t>The rest of the paragraph provides evidence and reasoning supporting the initial claim</a:t>
            </a:r>
          </a:p>
        </p:txBody>
      </p:sp>
      <p:sp>
        <p:nvSpPr>
          <p:cNvPr id="4" name="Date Placeholder 3"/>
          <p:cNvSpPr>
            <a:spLocks noGrp="1"/>
          </p:cNvSpPr>
          <p:nvPr>
            <p:ph type="dt" sz="half" idx="10"/>
          </p:nvPr>
        </p:nvSpPr>
        <p:spPr/>
        <p:txBody>
          <a:bodyPr/>
          <a:lstStyle/>
          <a:p>
            <a:pPr>
              <a:defRPr/>
            </a:pPr>
            <a:fld id="{3B3C874A-DCB4-4B40-911A-BB68E3292512}" type="datetime1">
              <a:rPr lang="en-US" smtClean="0"/>
              <a:pPr>
                <a:defRPr/>
              </a:pPr>
              <a:t>8/3/2023</a:t>
            </a:fld>
            <a:endParaRPr lang="en-US"/>
          </a:p>
        </p:txBody>
      </p:sp>
      <p:sp>
        <p:nvSpPr>
          <p:cNvPr id="5" name="Slide Number Placeholder 4"/>
          <p:cNvSpPr>
            <a:spLocks noGrp="1"/>
          </p:cNvSpPr>
          <p:nvPr>
            <p:ph type="sldNum" sz="quarter" idx="12"/>
          </p:nvPr>
        </p:nvSpPr>
        <p:spPr/>
        <p:txBody>
          <a:bodyPr/>
          <a:lstStyle/>
          <a:p>
            <a:pPr>
              <a:defRPr/>
            </a:pPr>
            <a:fld id="{933C658A-3118-4491-9026-D9AD97E61B78}" type="slidenum">
              <a:rPr lang="en-US" smtClean="0"/>
              <a:pPr>
                <a:defRPr/>
              </a:pPr>
              <a:t>31</a:t>
            </a:fld>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100" y="274638"/>
            <a:ext cx="7499350" cy="654032"/>
          </a:xfrm>
        </p:spPr>
        <p:txBody>
          <a:bodyPr>
            <a:normAutofit fontScale="90000"/>
          </a:bodyPr>
          <a:lstStyle/>
          <a:p>
            <a:r>
              <a:rPr lang="en-US" dirty="0" smtClean="0"/>
              <a:t>Exercise: Deductive or Inductive?</a:t>
            </a:r>
            <a:endParaRPr lang="en-US" dirty="0"/>
          </a:p>
        </p:txBody>
      </p:sp>
      <p:sp>
        <p:nvSpPr>
          <p:cNvPr id="3" name="Content Placeholder 2"/>
          <p:cNvSpPr>
            <a:spLocks noGrp="1"/>
          </p:cNvSpPr>
          <p:nvPr>
            <p:ph idx="1"/>
          </p:nvPr>
        </p:nvSpPr>
        <p:spPr>
          <a:xfrm>
            <a:off x="642910" y="1000108"/>
            <a:ext cx="8286808" cy="5248292"/>
          </a:xfrm>
        </p:spPr>
        <p:txBody>
          <a:bodyPr/>
          <a:lstStyle/>
          <a:p>
            <a:pPr algn="just">
              <a:buNone/>
            </a:pPr>
            <a:r>
              <a:rPr lang="en-US" dirty="0" smtClean="0"/>
              <a:t>  Disruptions to instructional time in the classroom can have a severe impact on a child's ability to learn. The impact can be worse when the poor and </a:t>
            </a:r>
            <a:r>
              <a:rPr lang="en-US" dirty="0" err="1" smtClean="0"/>
              <a:t>marginalised</a:t>
            </a:r>
            <a:r>
              <a:rPr lang="en-US" dirty="0" smtClean="0"/>
              <a:t> children are out of school. They may not have facilities to access online education and many may not return to classrooms if they don't restart. Being out of school increases the risk of abuse, child marriage, violence and other threats. It disrupts </a:t>
            </a:r>
            <a:r>
              <a:rPr lang="en-US" dirty="0" err="1" smtClean="0"/>
              <a:t>immunisation</a:t>
            </a:r>
            <a:r>
              <a:rPr lang="en-US" dirty="0" smtClean="0"/>
              <a:t>, nutritious meals, and mental health and psychosocial support.</a:t>
            </a:r>
            <a:endParaRPr lang="en-US" dirty="0"/>
          </a:p>
        </p:txBody>
      </p:sp>
      <p:sp>
        <p:nvSpPr>
          <p:cNvPr id="4" name="Date Placeholder 3"/>
          <p:cNvSpPr>
            <a:spLocks noGrp="1"/>
          </p:cNvSpPr>
          <p:nvPr>
            <p:ph type="dt" sz="half" idx="10"/>
          </p:nvPr>
        </p:nvSpPr>
        <p:spPr/>
        <p:txBody>
          <a:bodyPr/>
          <a:lstStyle/>
          <a:p>
            <a:pPr>
              <a:defRPr/>
            </a:pPr>
            <a:fld id="{1F97ABAD-9AFB-4EC1-B3A0-8B21BBB824ED}" type="datetime1">
              <a:rPr lang="en-US" smtClean="0"/>
              <a:pPr>
                <a:defRPr/>
              </a:pPr>
              <a:t>8/3/2023</a:t>
            </a:fld>
            <a:endParaRPr lang="en-US"/>
          </a:p>
        </p:txBody>
      </p:sp>
      <p:sp>
        <p:nvSpPr>
          <p:cNvPr id="5" name="Slide Number Placeholder 4"/>
          <p:cNvSpPr>
            <a:spLocks noGrp="1"/>
          </p:cNvSpPr>
          <p:nvPr>
            <p:ph type="sldNum" sz="quarter" idx="12"/>
          </p:nvPr>
        </p:nvSpPr>
        <p:spPr/>
        <p:txBody>
          <a:bodyPr/>
          <a:lstStyle/>
          <a:p>
            <a:pPr>
              <a:defRPr/>
            </a:pPr>
            <a:fld id="{933C658A-3118-4491-9026-D9AD97E61B78}" type="slidenum">
              <a:rPr lang="en-US" smtClean="0"/>
              <a:pPr>
                <a:defRPr/>
              </a:pPr>
              <a:t>32</a:t>
            </a:fld>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100" y="274638"/>
            <a:ext cx="7499350" cy="654032"/>
          </a:xfrm>
        </p:spPr>
        <p:txBody>
          <a:bodyPr>
            <a:normAutofit fontScale="90000"/>
          </a:bodyPr>
          <a:lstStyle/>
          <a:p>
            <a:r>
              <a:rPr lang="en-US" dirty="0" smtClean="0"/>
              <a:t>Exercise: Deductive or Inductive?</a:t>
            </a:r>
            <a:endParaRPr lang="en-US" dirty="0"/>
          </a:p>
        </p:txBody>
      </p:sp>
      <p:sp>
        <p:nvSpPr>
          <p:cNvPr id="3" name="Content Placeholder 2"/>
          <p:cNvSpPr>
            <a:spLocks noGrp="1"/>
          </p:cNvSpPr>
          <p:nvPr>
            <p:ph idx="1"/>
          </p:nvPr>
        </p:nvSpPr>
        <p:spPr>
          <a:xfrm>
            <a:off x="642910" y="1071546"/>
            <a:ext cx="8286808" cy="5786454"/>
          </a:xfrm>
        </p:spPr>
        <p:txBody>
          <a:bodyPr/>
          <a:lstStyle/>
          <a:p>
            <a:pPr algn="just"/>
            <a:r>
              <a:rPr lang="en-US" sz="2600" dirty="0" smtClean="0"/>
              <a:t>The New Education Policy (NEP) 2020 was announced last week. It replaces the earlier policy introduced 34 years ago, and envisages major reforms in the education system. It focuses a great deal on technology use and integration. NEP </a:t>
            </a:r>
            <a:r>
              <a:rPr lang="en-US" sz="2600" dirty="0" err="1" smtClean="0"/>
              <a:t>recognises</a:t>
            </a:r>
            <a:r>
              <a:rPr lang="en-US" sz="2600" dirty="0" smtClean="0"/>
              <a:t> that India is a global leader in information and communication tech and other cutting edge domains, such as space. The Digital India campaign is helping to transform the entire nation into a digitally empowered society and knowledge economy. While education will play a critical role in this transformation, technology itself will play an important role in the improvement of educational processes and outcomes; thus, the relationship between technology and education is bi-directional.</a:t>
            </a:r>
            <a:endParaRPr lang="en-US" sz="2600" dirty="0"/>
          </a:p>
        </p:txBody>
      </p:sp>
      <p:sp>
        <p:nvSpPr>
          <p:cNvPr id="4" name="Date Placeholder 3"/>
          <p:cNvSpPr>
            <a:spLocks noGrp="1"/>
          </p:cNvSpPr>
          <p:nvPr>
            <p:ph type="dt" sz="half" idx="10"/>
          </p:nvPr>
        </p:nvSpPr>
        <p:spPr/>
        <p:txBody>
          <a:bodyPr/>
          <a:lstStyle/>
          <a:p>
            <a:pPr>
              <a:defRPr/>
            </a:pPr>
            <a:fld id="{1F97ABAD-9AFB-4EC1-B3A0-8B21BBB824ED}" type="datetime1">
              <a:rPr lang="en-US" smtClean="0"/>
              <a:pPr>
                <a:defRPr/>
              </a:pPr>
              <a:t>8/3/2023</a:t>
            </a:fld>
            <a:endParaRPr lang="en-US"/>
          </a:p>
        </p:txBody>
      </p:sp>
      <p:sp>
        <p:nvSpPr>
          <p:cNvPr id="5" name="Slide Number Placeholder 4"/>
          <p:cNvSpPr>
            <a:spLocks noGrp="1"/>
          </p:cNvSpPr>
          <p:nvPr>
            <p:ph type="sldNum" sz="quarter" idx="12"/>
          </p:nvPr>
        </p:nvSpPr>
        <p:spPr/>
        <p:txBody>
          <a:bodyPr/>
          <a:lstStyle/>
          <a:p>
            <a:pPr>
              <a:defRPr/>
            </a:pPr>
            <a:fld id="{933C658A-3118-4491-9026-D9AD97E61B78}" type="slidenum">
              <a:rPr lang="en-US" smtClean="0"/>
              <a:pPr>
                <a:defRPr/>
              </a:pPr>
              <a:t>33</a:t>
            </a:fld>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Chronological Order</a:t>
            </a:r>
            <a:endParaRPr lang="en-US" dirty="0"/>
          </a:p>
        </p:txBody>
      </p:sp>
      <p:sp>
        <p:nvSpPr>
          <p:cNvPr id="3" name="Content Placeholder 2"/>
          <p:cNvSpPr>
            <a:spLocks noGrp="1"/>
          </p:cNvSpPr>
          <p:nvPr>
            <p:ph idx="1"/>
          </p:nvPr>
        </p:nvSpPr>
        <p:spPr/>
        <p:txBody>
          <a:bodyPr/>
          <a:lstStyle/>
          <a:p>
            <a:r>
              <a:rPr lang="en-US" dirty="0"/>
              <a:t>Refers to time</a:t>
            </a:r>
          </a:p>
          <a:p>
            <a:r>
              <a:rPr lang="en-US" dirty="0"/>
              <a:t>Describe the subject by starting at the moment it began and working forward until present day</a:t>
            </a:r>
          </a:p>
          <a:p>
            <a:r>
              <a:rPr lang="en-US" dirty="0"/>
              <a:t>You could start by describing it as it is now, then working backwards until the moment it began</a:t>
            </a:r>
          </a:p>
        </p:txBody>
      </p:sp>
      <p:sp>
        <p:nvSpPr>
          <p:cNvPr id="4" name="Date Placeholder 3"/>
          <p:cNvSpPr>
            <a:spLocks noGrp="1"/>
          </p:cNvSpPr>
          <p:nvPr>
            <p:ph type="dt" sz="half" idx="10"/>
          </p:nvPr>
        </p:nvSpPr>
        <p:spPr/>
        <p:txBody>
          <a:bodyPr/>
          <a:lstStyle/>
          <a:p>
            <a:pPr>
              <a:defRPr/>
            </a:pPr>
            <a:fld id="{5C6FBB53-D095-460F-9447-499BB755976E}" type="datetime1">
              <a:rPr lang="en-US" smtClean="0"/>
              <a:pPr>
                <a:defRPr/>
              </a:pPr>
              <a:t>8/3/2023</a:t>
            </a:fld>
            <a:endParaRPr lang="en-US"/>
          </a:p>
        </p:txBody>
      </p:sp>
      <p:sp>
        <p:nvSpPr>
          <p:cNvPr id="5" name="Slide Number Placeholder 4"/>
          <p:cNvSpPr>
            <a:spLocks noGrp="1"/>
          </p:cNvSpPr>
          <p:nvPr>
            <p:ph type="sldNum" sz="quarter" idx="12"/>
          </p:nvPr>
        </p:nvSpPr>
        <p:spPr/>
        <p:txBody>
          <a:bodyPr/>
          <a:lstStyle/>
          <a:p>
            <a:pPr>
              <a:defRPr/>
            </a:pPr>
            <a:fld id="{933C658A-3118-4491-9026-D9AD97E61B78}" type="slidenum">
              <a:rPr lang="en-US" smtClean="0"/>
              <a:pPr>
                <a:defRPr/>
              </a:pPr>
              <a:t>34</a:t>
            </a:fld>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0"/>
            <a:ext cx="8458200" cy="6858000"/>
          </a:xfrm>
        </p:spPr>
        <p:txBody>
          <a:bodyPr/>
          <a:lstStyle/>
          <a:p>
            <a:pPr algn="just">
              <a:buNone/>
            </a:pPr>
            <a:r>
              <a:rPr lang="en-US" sz="2000" i="1" dirty="0"/>
              <a:t>	</a:t>
            </a:r>
            <a:r>
              <a:rPr lang="en-US" sz="2800" dirty="0"/>
              <a:t>In the relatively short span of sixty years, there has been an incredible evolution in the size and capabilities of computer. Today, computer chips smaller than the tip of your fingernail have the same capabilities as the room-sized machines of years ago. The computers of 1940s were so large that they required special air-conditioned rooms. About  twenty years later, in the 1960s, desk-sized computers were developed. This represented a gigantic advance. Before the end of that same decade, however, a third generation of computer, which used simple integrated circuits and which were even smaller and faster, had appeared. In 1971, the first microprocessor, less than one square centimeter in size, was developed. Today’s microprocessors are much more smaller.</a:t>
            </a:r>
            <a:endParaRPr lang="en-US" sz="2400" dirty="0"/>
          </a:p>
        </p:txBody>
      </p:sp>
      <p:sp>
        <p:nvSpPr>
          <p:cNvPr id="4" name="Date Placeholder 3"/>
          <p:cNvSpPr>
            <a:spLocks noGrp="1"/>
          </p:cNvSpPr>
          <p:nvPr>
            <p:ph type="dt" sz="half" idx="10"/>
          </p:nvPr>
        </p:nvSpPr>
        <p:spPr/>
        <p:txBody>
          <a:bodyPr/>
          <a:lstStyle/>
          <a:p>
            <a:pPr>
              <a:defRPr/>
            </a:pPr>
            <a:fld id="{5ABE9963-79D6-4696-AE84-EE48930B2146}" type="datetime1">
              <a:rPr lang="en-US" smtClean="0"/>
              <a:pPr>
                <a:defRPr/>
              </a:pPr>
              <a:t>8/3/2023</a:t>
            </a:fld>
            <a:endParaRPr lang="en-US"/>
          </a:p>
        </p:txBody>
      </p:sp>
      <p:sp>
        <p:nvSpPr>
          <p:cNvPr id="5" name="Slide Number Placeholder 4"/>
          <p:cNvSpPr>
            <a:spLocks noGrp="1"/>
          </p:cNvSpPr>
          <p:nvPr>
            <p:ph type="sldNum" sz="quarter" idx="12"/>
          </p:nvPr>
        </p:nvSpPr>
        <p:spPr/>
        <p:txBody>
          <a:bodyPr/>
          <a:lstStyle/>
          <a:p>
            <a:pPr>
              <a:defRPr/>
            </a:pPr>
            <a:fld id="{933C658A-3118-4491-9026-D9AD97E61B78}" type="slidenum">
              <a:rPr lang="en-US" smtClean="0"/>
              <a:pPr>
                <a:defRPr/>
              </a:pPr>
              <a:t>35</a:t>
            </a:fld>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Spatial order of paragraph</a:t>
            </a:r>
            <a:endParaRPr lang="en-US" dirty="0"/>
          </a:p>
        </p:txBody>
      </p:sp>
      <p:sp>
        <p:nvSpPr>
          <p:cNvPr id="3" name="Content Placeholder 2"/>
          <p:cNvSpPr>
            <a:spLocks noGrp="1"/>
          </p:cNvSpPr>
          <p:nvPr>
            <p:ph idx="1"/>
          </p:nvPr>
        </p:nvSpPr>
        <p:spPr/>
        <p:txBody>
          <a:bodyPr/>
          <a:lstStyle/>
          <a:p>
            <a:r>
              <a:rPr lang="en-US" sz="3600" dirty="0"/>
              <a:t>Refers to space or layout</a:t>
            </a:r>
          </a:p>
          <a:p>
            <a:r>
              <a:rPr lang="en-US" sz="3600" dirty="0"/>
              <a:t>Describe the setting in some sort of order based on location</a:t>
            </a:r>
          </a:p>
          <a:p>
            <a:pPr lvl="1"/>
            <a:r>
              <a:rPr lang="en-US" sz="3200" dirty="0"/>
              <a:t>For example:</a:t>
            </a:r>
          </a:p>
          <a:p>
            <a:pPr lvl="2">
              <a:buFont typeface="Arial" pitchFamily="34" charset="0"/>
              <a:buChar char="•"/>
            </a:pPr>
            <a:r>
              <a:rPr lang="en-US" sz="2800" dirty="0"/>
              <a:t>You may choose a clockwise direction, starting at the front and go to the back or you may describe from top to bottom </a:t>
            </a:r>
          </a:p>
        </p:txBody>
      </p:sp>
      <p:sp>
        <p:nvSpPr>
          <p:cNvPr id="4" name="Date Placeholder 3"/>
          <p:cNvSpPr>
            <a:spLocks noGrp="1"/>
          </p:cNvSpPr>
          <p:nvPr>
            <p:ph type="dt" sz="half" idx="10"/>
          </p:nvPr>
        </p:nvSpPr>
        <p:spPr/>
        <p:txBody>
          <a:bodyPr/>
          <a:lstStyle/>
          <a:p>
            <a:pPr>
              <a:defRPr/>
            </a:pPr>
            <a:fld id="{5E5BF179-E4BC-4750-B8E9-7195B8CFC535}" type="datetime1">
              <a:rPr lang="en-US" smtClean="0"/>
              <a:pPr>
                <a:defRPr/>
              </a:pPr>
              <a:t>8/3/2023</a:t>
            </a:fld>
            <a:endParaRPr lang="en-US"/>
          </a:p>
        </p:txBody>
      </p:sp>
      <p:sp>
        <p:nvSpPr>
          <p:cNvPr id="5" name="Slide Number Placeholder 4"/>
          <p:cNvSpPr>
            <a:spLocks noGrp="1"/>
          </p:cNvSpPr>
          <p:nvPr>
            <p:ph type="sldNum" sz="quarter" idx="12"/>
          </p:nvPr>
        </p:nvSpPr>
        <p:spPr/>
        <p:txBody>
          <a:bodyPr/>
          <a:lstStyle/>
          <a:p>
            <a:pPr>
              <a:defRPr/>
            </a:pPr>
            <a:fld id="{933C658A-3118-4491-9026-D9AD97E61B78}" type="slidenum">
              <a:rPr lang="en-US" smtClean="0"/>
              <a:pPr>
                <a:defRPr/>
              </a:pPr>
              <a:t>36</a:t>
            </a:fld>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5100" y="381000"/>
            <a:ext cx="7499350" cy="5867400"/>
          </a:xfrm>
        </p:spPr>
        <p:txBody>
          <a:bodyPr/>
          <a:lstStyle/>
          <a:p>
            <a:pPr algn="just">
              <a:buNone/>
            </a:pPr>
            <a:r>
              <a:rPr lang="en-US" dirty="0"/>
              <a:t>  On the far right corner of my study table, there is a five-layer drawer with a faded Mickey Mouse as its design. On its right sat my sibling’s dusty pink dollhouse. A two-foot black electric fan is placed just beside the dollhouse. My functioning black laptop is located just next to it, in a vain effort to cool off the device. My phone enclosed in a blue protective case and a black fine-toothed comb are nearby. My unzipped gray laptop is leaning on a row of books like a rag doll.</a:t>
            </a:r>
          </a:p>
        </p:txBody>
      </p:sp>
      <p:sp>
        <p:nvSpPr>
          <p:cNvPr id="4" name="Date Placeholder 3"/>
          <p:cNvSpPr>
            <a:spLocks noGrp="1"/>
          </p:cNvSpPr>
          <p:nvPr>
            <p:ph type="dt" sz="half" idx="10"/>
          </p:nvPr>
        </p:nvSpPr>
        <p:spPr/>
        <p:txBody>
          <a:bodyPr/>
          <a:lstStyle/>
          <a:p>
            <a:pPr>
              <a:defRPr/>
            </a:pPr>
            <a:fld id="{B23263E3-D222-4BF8-A1AA-108F3C9E07AA}" type="datetime1">
              <a:rPr lang="en-US" smtClean="0"/>
              <a:pPr>
                <a:defRPr/>
              </a:pPr>
              <a:t>8/3/2023</a:t>
            </a:fld>
            <a:endParaRPr lang="en-US"/>
          </a:p>
        </p:txBody>
      </p:sp>
      <p:sp>
        <p:nvSpPr>
          <p:cNvPr id="5" name="Slide Number Placeholder 4"/>
          <p:cNvSpPr>
            <a:spLocks noGrp="1"/>
          </p:cNvSpPr>
          <p:nvPr>
            <p:ph type="sldNum" sz="quarter" idx="12"/>
          </p:nvPr>
        </p:nvSpPr>
        <p:spPr/>
        <p:txBody>
          <a:bodyPr/>
          <a:lstStyle/>
          <a:p>
            <a:pPr>
              <a:defRPr/>
            </a:pPr>
            <a:fld id="{933C658A-3118-4491-9026-D9AD97E61B78}" type="slidenum">
              <a:rPr lang="en-US" smtClean="0"/>
              <a:pPr>
                <a:defRPr/>
              </a:pPr>
              <a:t>37</a:t>
            </a:fld>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Any doubt?</a:t>
            </a:r>
          </a:p>
        </p:txBody>
      </p:sp>
      <p:pic>
        <p:nvPicPr>
          <p:cNvPr id="6" name="Content Placeholder 5" descr="thinking.jpg"/>
          <p:cNvPicPr>
            <a:picLocks noGrp="1" noChangeAspect="1"/>
          </p:cNvPicPr>
          <p:nvPr>
            <p:ph idx="1"/>
          </p:nvPr>
        </p:nvPicPr>
        <p:blipFill>
          <a:blip r:embed="rId2" cstate="print"/>
          <a:stretch>
            <a:fillRect/>
          </a:stretch>
        </p:blipFill>
        <p:spPr>
          <a:xfrm>
            <a:off x="3084512" y="1447800"/>
            <a:ext cx="4200525" cy="4800600"/>
          </a:xfrm>
        </p:spPr>
      </p:pic>
      <p:sp>
        <p:nvSpPr>
          <p:cNvPr id="4" name="Date Placeholder 3"/>
          <p:cNvSpPr>
            <a:spLocks noGrp="1"/>
          </p:cNvSpPr>
          <p:nvPr>
            <p:ph type="dt" sz="half" idx="10"/>
          </p:nvPr>
        </p:nvSpPr>
        <p:spPr/>
        <p:txBody>
          <a:bodyPr/>
          <a:lstStyle/>
          <a:p>
            <a:pPr>
              <a:defRPr/>
            </a:pPr>
            <a:fld id="{1F97ABAD-9AFB-4EC1-B3A0-8B21BBB824ED}" type="datetime1">
              <a:rPr lang="en-US" smtClean="0"/>
              <a:pPr>
                <a:defRPr/>
              </a:pPr>
              <a:t>8/3/2023</a:t>
            </a:fld>
            <a:endParaRPr lang="en-US"/>
          </a:p>
        </p:txBody>
      </p:sp>
      <p:sp>
        <p:nvSpPr>
          <p:cNvPr id="5" name="Slide Number Placeholder 4"/>
          <p:cNvSpPr>
            <a:spLocks noGrp="1"/>
          </p:cNvSpPr>
          <p:nvPr>
            <p:ph type="sldNum" sz="quarter" idx="12"/>
          </p:nvPr>
        </p:nvSpPr>
        <p:spPr/>
        <p:txBody>
          <a:bodyPr/>
          <a:lstStyle/>
          <a:p>
            <a:pPr>
              <a:defRPr/>
            </a:pPr>
            <a:fld id="{933C658A-3118-4491-9026-D9AD97E61B78}" type="slidenum">
              <a:rPr lang="en-US" smtClean="0"/>
              <a:pPr>
                <a:defRPr/>
              </a:pPr>
              <a:t>38</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Parts of a paragraph</a:t>
            </a:r>
          </a:p>
        </p:txBody>
      </p:sp>
      <p:sp>
        <p:nvSpPr>
          <p:cNvPr id="3" name="Content Placeholder 2"/>
          <p:cNvSpPr>
            <a:spLocks noGrp="1"/>
          </p:cNvSpPr>
          <p:nvPr>
            <p:ph idx="1"/>
          </p:nvPr>
        </p:nvSpPr>
        <p:spPr/>
        <p:txBody>
          <a:bodyPr/>
          <a:lstStyle/>
          <a:p>
            <a:pPr>
              <a:buClr>
                <a:schemeClr val="folHlink"/>
              </a:buClr>
              <a:buFont typeface="Wingdings" pitchFamily="2" charset="2"/>
              <a:buNone/>
            </a:pPr>
            <a:endParaRPr lang="en-US" dirty="0"/>
          </a:p>
          <a:p>
            <a:pPr>
              <a:buClr>
                <a:schemeClr val="folHlink"/>
              </a:buClr>
              <a:buFont typeface="Wingdings" pitchFamily="2" charset="2"/>
              <a:buChar char="ü"/>
            </a:pPr>
            <a:r>
              <a:rPr lang="en-US" dirty="0"/>
              <a:t>Main Idea/Topic Sentence</a:t>
            </a:r>
          </a:p>
          <a:p>
            <a:pPr>
              <a:buClr>
                <a:schemeClr val="folHlink"/>
              </a:buClr>
              <a:buFont typeface="Wingdings" pitchFamily="2" charset="2"/>
              <a:buChar char="ü"/>
            </a:pPr>
            <a:endParaRPr lang="en-US" dirty="0"/>
          </a:p>
          <a:p>
            <a:pPr>
              <a:buClr>
                <a:schemeClr val="folHlink"/>
              </a:buClr>
              <a:buFont typeface="Wingdings" pitchFamily="2" charset="2"/>
              <a:buChar char="ü"/>
            </a:pPr>
            <a:r>
              <a:rPr lang="en-US" dirty="0"/>
              <a:t>Supporting Details</a:t>
            </a:r>
          </a:p>
          <a:p>
            <a:pPr>
              <a:buClr>
                <a:schemeClr val="folHlink"/>
              </a:buClr>
              <a:buFont typeface="Wingdings" pitchFamily="2" charset="2"/>
              <a:buChar char="ü"/>
            </a:pPr>
            <a:endParaRPr lang="en-US" dirty="0"/>
          </a:p>
          <a:p>
            <a:pPr>
              <a:buClr>
                <a:schemeClr val="folHlink"/>
              </a:buClr>
              <a:buFont typeface="Wingdings" pitchFamily="2" charset="2"/>
              <a:buChar char="ü"/>
            </a:pPr>
            <a:r>
              <a:rPr lang="en-US" dirty="0"/>
              <a:t>Concluding Remark/ Transitional Sentence</a:t>
            </a:r>
          </a:p>
          <a:p>
            <a:endParaRPr lang="en-US" dirty="0"/>
          </a:p>
        </p:txBody>
      </p:sp>
      <p:sp>
        <p:nvSpPr>
          <p:cNvPr id="4" name="Date Placeholder 3"/>
          <p:cNvSpPr>
            <a:spLocks noGrp="1"/>
          </p:cNvSpPr>
          <p:nvPr>
            <p:ph type="dt" sz="half" idx="10"/>
          </p:nvPr>
        </p:nvSpPr>
        <p:spPr/>
        <p:txBody>
          <a:bodyPr/>
          <a:lstStyle/>
          <a:p>
            <a:pPr>
              <a:defRPr/>
            </a:pPr>
            <a:fld id="{B3641BD1-E021-49A8-B326-EE9EEEE9F316}" type="datetime1">
              <a:rPr lang="en-US" smtClean="0"/>
              <a:pPr>
                <a:defRPr/>
              </a:pPr>
              <a:t>8/3/2023</a:t>
            </a:fld>
            <a:endParaRPr lang="en-US"/>
          </a:p>
        </p:txBody>
      </p:sp>
      <p:sp>
        <p:nvSpPr>
          <p:cNvPr id="5" name="Slide Number Placeholder 4"/>
          <p:cNvSpPr>
            <a:spLocks noGrp="1"/>
          </p:cNvSpPr>
          <p:nvPr>
            <p:ph type="sldNum" sz="quarter" idx="12"/>
          </p:nvPr>
        </p:nvSpPr>
        <p:spPr/>
        <p:txBody>
          <a:bodyPr/>
          <a:lstStyle/>
          <a:p>
            <a:pPr>
              <a:defRPr/>
            </a:pPr>
            <a:fld id="{933C658A-3118-4491-9026-D9AD97E61B78}" type="slidenum">
              <a:rPr lang="en-US" smtClean="0"/>
              <a:pPr>
                <a:defRPr/>
              </a:pPr>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
            </a:r>
            <a:br>
              <a:rPr lang="en-US" dirty="0"/>
            </a:br>
            <a:r>
              <a:rPr lang="en-US" dirty="0"/>
              <a:t/>
            </a:r>
            <a:br>
              <a:rPr lang="en-US" dirty="0"/>
            </a:br>
            <a:r>
              <a:rPr lang="en-US" dirty="0"/>
              <a:t/>
            </a:r>
            <a:br>
              <a:rPr lang="en-US" dirty="0"/>
            </a:br>
            <a:r>
              <a:rPr lang="en-US" dirty="0"/>
              <a:t>Basic Rule: Unity</a:t>
            </a:r>
            <a:br>
              <a:rPr lang="en-US" dirty="0"/>
            </a:br>
            <a:r>
              <a:rPr lang="en-US" dirty="0"/>
              <a:t/>
            </a:r>
            <a:br>
              <a:rPr lang="en-US" dirty="0"/>
            </a:br>
            <a:r>
              <a:rPr lang="en-US" dirty="0"/>
              <a:t/>
            </a:r>
            <a:br>
              <a:rPr lang="en-US" dirty="0"/>
            </a:br>
            <a:endParaRPr lang="en-US" dirty="0"/>
          </a:p>
        </p:txBody>
      </p:sp>
      <p:sp>
        <p:nvSpPr>
          <p:cNvPr id="3" name="Content Placeholder 2"/>
          <p:cNvSpPr>
            <a:spLocks noGrp="1"/>
          </p:cNvSpPr>
          <p:nvPr>
            <p:ph idx="1"/>
          </p:nvPr>
        </p:nvSpPr>
        <p:spPr>
          <a:xfrm>
            <a:off x="990600" y="1600200"/>
            <a:ext cx="7848600" cy="4953000"/>
          </a:xfrm>
        </p:spPr>
        <p:txBody>
          <a:bodyPr/>
          <a:lstStyle/>
          <a:p>
            <a:r>
              <a:rPr lang="en-US" dirty="0"/>
              <a:t>One paragraph, one central idea</a:t>
            </a:r>
          </a:p>
          <a:p>
            <a:endParaRPr lang="en-US" dirty="0"/>
          </a:p>
          <a:p>
            <a:r>
              <a:rPr lang="en-US" dirty="0"/>
              <a:t>One idea and several bits of supporting evidence within a single paragraph</a:t>
            </a:r>
          </a:p>
          <a:p>
            <a:pPr>
              <a:buNone/>
            </a:pPr>
            <a:endParaRPr lang="en-US" dirty="0"/>
          </a:p>
        </p:txBody>
      </p:sp>
      <p:sp>
        <p:nvSpPr>
          <p:cNvPr id="4" name="Date Placeholder 3"/>
          <p:cNvSpPr>
            <a:spLocks noGrp="1"/>
          </p:cNvSpPr>
          <p:nvPr>
            <p:ph type="dt" sz="half" idx="10"/>
          </p:nvPr>
        </p:nvSpPr>
        <p:spPr/>
        <p:txBody>
          <a:bodyPr/>
          <a:lstStyle/>
          <a:p>
            <a:pPr>
              <a:defRPr/>
            </a:pPr>
            <a:fld id="{2F6E2465-A243-49AE-9C3D-62EC07E7AA34}" type="datetime1">
              <a:rPr lang="en-US" smtClean="0"/>
              <a:pPr>
                <a:defRPr/>
              </a:pPr>
              <a:t>8/3/2023</a:t>
            </a:fld>
            <a:endParaRPr lang="en-US"/>
          </a:p>
        </p:txBody>
      </p:sp>
      <p:sp>
        <p:nvSpPr>
          <p:cNvPr id="5" name="Slide Number Placeholder 4"/>
          <p:cNvSpPr>
            <a:spLocks noGrp="1"/>
          </p:cNvSpPr>
          <p:nvPr>
            <p:ph type="sldNum" sz="quarter" idx="12"/>
          </p:nvPr>
        </p:nvSpPr>
        <p:spPr/>
        <p:txBody>
          <a:bodyPr/>
          <a:lstStyle/>
          <a:p>
            <a:pPr>
              <a:defRPr/>
            </a:pPr>
            <a:fld id="{933C658A-3118-4491-9026-D9AD97E61B78}" type="slidenum">
              <a:rPr lang="en-US" smtClean="0"/>
              <a:pPr>
                <a:defRPr/>
              </a:pPr>
              <a:t>5</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8020050" cy="1143000"/>
          </a:xfrm>
        </p:spPr>
        <p:txBody>
          <a:bodyPr>
            <a:normAutofit fontScale="90000"/>
          </a:bodyPr>
          <a:lstStyle/>
          <a:p>
            <a:r>
              <a:rPr lang="en-US" dirty="0"/>
              <a:t>Do all the sentences talk about  one main idea?</a:t>
            </a:r>
          </a:p>
        </p:txBody>
      </p:sp>
      <p:sp>
        <p:nvSpPr>
          <p:cNvPr id="3" name="Content Placeholder 2"/>
          <p:cNvSpPr>
            <a:spLocks noGrp="1"/>
          </p:cNvSpPr>
          <p:nvPr>
            <p:ph idx="1"/>
          </p:nvPr>
        </p:nvSpPr>
        <p:spPr>
          <a:xfrm>
            <a:off x="609600" y="1447800"/>
            <a:ext cx="8077200" cy="5105400"/>
          </a:xfrm>
        </p:spPr>
        <p:txBody>
          <a:bodyPr>
            <a:normAutofit fontScale="92500" lnSpcReduction="10000"/>
          </a:bodyPr>
          <a:lstStyle/>
          <a:p>
            <a:pPr algn="just">
              <a:buNone/>
            </a:pPr>
            <a:r>
              <a:rPr lang="en-US" dirty="0"/>
              <a:t>	</a:t>
            </a:r>
            <a:r>
              <a:rPr lang="en-US" sz="3600" dirty="0"/>
              <a:t>I live in a flat with my family. We have two bedrooms and a living room. We have a garden and we have some flowers there. In weekdays I arrive home at five o'clock and I have lunch. Then I do my homework and go to bed. I had a computer but now it doesn't work. I have a brother and a sister and I think I am very lucky to live with them. Sometimes our relatives visit us. Our flat becomes very crowded sometimes but I like it. </a:t>
            </a:r>
            <a:endParaRPr lang="en-US" dirty="0"/>
          </a:p>
        </p:txBody>
      </p:sp>
      <p:sp>
        <p:nvSpPr>
          <p:cNvPr id="4" name="Date Placeholder 3"/>
          <p:cNvSpPr>
            <a:spLocks noGrp="1"/>
          </p:cNvSpPr>
          <p:nvPr>
            <p:ph type="dt" sz="half" idx="10"/>
          </p:nvPr>
        </p:nvSpPr>
        <p:spPr/>
        <p:txBody>
          <a:bodyPr/>
          <a:lstStyle/>
          <a:p>
            <a:pPr>
              <a:defRPr/>
            </a:pPr>
            <a:fld id="{D83E8851-6E93-4A8A-AB61-81A28BF9DD40}" type="datetime1">
              <a:rPr lang="en-US" smtClean="0"/>
              <a:pPr>
                <a:defRPr/>
              </a:pPr>
              <a:t>8/3/2023</a:t>
            </a:fld>
            <a:endParaRPr lang="en-US"/>
          </a:p>
        </p:txBody>
      </p:sp>
      <p:sp>
        <p:nvSpPr>
          <p:cNvPr id="5" name="Slide Number Placeholder 4"/>
          <p:cNvSpPr>
            <a:spLocks noGrp="1"/>
          </p:cNvSpPr>
          <p:nvPr>
            <p:ph type="sldNum" sz="quarter" idx="12"/>
          </p:nvPr>
        </p:nvSpPr>
        <p:spPr/>
        <p:txBody>
          <a:bodyPr/>
          <a:lstStyle/>
          <a:p>
            <a:pPr>
              <a:defRPr/>
            </a:pPr>
            <a:fld id="{933C658A-3118-4491-9026-D9AD97E61B78}" type="slidenum">
              <a:rPr lang="en-US" smtClean="0"/>
              <a:pPr>
                <a:defRPr/>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100" y="274638"/>
            <a:ext cx="7499350" cy="939784"/>
          </a:xfrm>
        </p:spPr>
        <p:txBody>
          <a:bodyPr>
            <a:normAutofit fontScale="90000"/>
          </a:bodyPr>
          <a:lstStyle/>
          <a:p>
            <a:r>
              <a:rPr lang="en-US" dirty="0" smtClean="0"/>
              <a:t>See the sentences in red and green </a:t>
            </a:r>
            <a:r>
              <a:rPr lang="en-US" dirty="0" err="1" smtClean="0"/>
              <a:t>colour</a:t>
            </a:r>
            <a:r>
              <a:rPr lang="en-US" dirty="0" smtClean="0"/>
              <a:t>:</a:t>
            </a:r>
            <a:endParaRPr lang="en-US" dirty="0"/>
          </a:p>
        </p:txBody>
      </p:sp>
      <p:sp>
        <p:nvSpPr>
          <p:cNvPr id="3" name="Content Placeholder 2"/>
          <p:cNvSpPr>
            <a:spLocks noGrp="1"/>
          </p:cNvSpPr>
          <p:nvPr>
            <p:ph idx="1"/>
          </p:nvPr>
        </p:nvSpPr>
        <p:spPr>
          <a:xfrm>
            <a:off x="685800" y="1571612"/>
            <a:ext cx="8001000" cy="4981588"/>
          </a:xfrm>
        </p:spPr>
        <p:txBody>
          <a:bodyPr>
            <a:normAutofit fontScale="92500" lnSpcReduction="20000"/>
          </a:bodyPr>
          <a:lstStyle/>
          <a:p>
            <a:pPr algn="just">
              <a:buNone/>
            </a:pPr>
            <a:r>
              <a:rPr lang="en-US" dirty="0"/>
              <a:t>	</a:t>
            </a:r>
            <a:r>
              <a:rPr lang="en-US" sz="3600" dirty="0"/>
              <a:t>I live in a flat with my family. We have two bedrooms and a living room. We have a garden and we have some flowers there. </a:t>
            </a:r>
            <a:r>
              <a:rPr lang="en-US" sz="3600" dirty="0">
                <a:solidFill>
                  <a:srgbClr val="FF0000"/>
                </a:solidFill>
              </a:rPr>
              <a:t>In weekdays I arrive home at five o'clock and I have lunch. Then I do my homework and go to bed. I had a computer but now it doesn't work. </a:t>
            </a:r>
            <a:r>
              <a:rPr lang="en-US" sz="3600" dirty="0">
                <a:solidFill>
                  <a:srgbClr val="00B050"/>
                </a:solidFill>
              </a:rPr>
              <a:t>I have a brother and a sister and I think I am very lucky to live with them. Sometimes our relatives visit us. </a:t>
            </a:r>
            <a:r>
              <a:rPr lang="en-US" sz="3600" dirty="0"/>
              <a:t>Our flat becomes very crowded sometimes but I like it. </a:t>
            </a:r>
            <a:endParaRPr lang="en-US" dirty="0"/>
          </a:p>
        </p:txBody>
      </p:sp>
      <p:sp>
        <p:nvSpPr>
          <p:cNvPr id="4" name="Date Placeholder 3"/>
          <p:cNvSpPr>
            <a:spLocks noGrp="1"/>
          </p:cNvSpPr>
          <p:nvPr>
            <p:ph type="dt" sz="half" idx="10"/>
          </p:nvPr>
        </p:nvSpPr>
        <p:spPr/>
        <p:txBody>
          <a:bodyPr/>
          <a:lstStyle/>
          <a:p>
            <a:pPr>
              <a:defRPr/>
            </a:pPr>
            <a:fld id="{02FB84BA-28CF-4E16-9396-C12E7B324576}" type="datetime1">
              <a:rPr lang="en-US" smtClean="0"/>
              <a:pPr>
                <a:defRPr/>
              </a:pPr>
              <a:t>8/3/2023</a:t>
            </a:fld>
            <a:endParaRPr lang="en-US"/>
          </a:p>
        </p:txBody>
      </p:sp>
      <p:sp>
        <p:nvSpPr>
          <p:cNvPr id="5" name="Slide Number Placeholder 4"/>
          <p:cNvSpPr>
            <a:spLocks noGrp="1"/>
          </p:cNvSpPr>
          <p:nvPr>
            <p:ph type="sldNum" sz="quarter" idx="12"/>
          </p:nvPr>
        </p:nvSpPr>
        <p:spPr/>
        <p:txBody>
          <a:bodyPr/>
          <a:lstStyle/>
          <a:p>
            <a:pPr>
              <a:defRPr/>
            </a:pPr>
            <a:fld id="{933C658A-3118-4491-9026-D9AD97E61B78}" type="slidenum">
              <a:rPr lang="en-US" smtClean="0"/>
              <a:pPr>
                <a:defRPr/>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fld id="{02FB84BA-28CF-4E16-9396-C12E7B324576}" type="datetime1">
              <a:rPr lang="en-US" smtClean="0"/>
              <a:pPr>
                <a:defRPr/>
              </a:pPr>
              <a:t>8/3/2023</a:t>
            </a:fld>
            <a:endParaRPr lang="en-US"/>
          </a:p>
        </p:txBody>
      </p:sp>
      <p:sp>
        <p:nvSpPr>
          <p:cNvPr id="5" name="Slide Number Placeholder 4"/>
          <p:cNvSpPr>
            <a:spLocks noGrp="1"/>
          </p:cNvSpPr>
          <p:nvPr>
            <p:ph type="sldNum" sz="quarter" idx="12"/>
          </p:nvPr>
        </p:nvSpPr>
        <p:spPr/>
        <p:txBody>
          <a:bodyPr/>
          <a:lstStyle/>
          <a:p>
            <a:pPr>
              <a:defRPr/>
            </a:pPr>
            <a:fld id="{933C658A-3118-4491-9026-D9AD97E61B78}" type="slidenum">
              <a:rPr lang="en-US" smtClean="0"/>
              <a:pPr>
                <a:defRPr/>
              </a:pPr>
              <a:t>8</a:t>
            </a:fld>
            <a:endParaRPr lang="en-US"/>
          </a:p>
        </p:txBody>
      </p:sp>
      <p:sp>
        <p:nvSpPr>
          <p:cNvPr id="16" name="Title 3">
            <a:extLst>
              <a:ext uri="{FF2B5EF4-FFF2-40B4-BE49-F238E27FC236}">
                <a16:creationId xmlns:a16="http://schemas.microsoft.com/office/drawing/2014/main" xmlns="" id="{DDD9B54E-A671-4FC6-8974-2E0D7B4F5944}"/>
              </a:ext>
            </a:extLst>
          </p:cNvPr>
          <p:cNvSpPr txBox="1">
            <a:spLocks/>
          </p:cNvSpPr>
          <p:nvPr/>
        </p:nvSpPr>
        <p:spPr>
          <a:xfrm>
            <a:off x="1233054" y="5312736"/>
            <a:ext cx="7606145" cy="1143000"/>
          </a:xfrm>
          <a:prstGeom prst="rect">
            <a:avLst/>
          </a:prstGeom>
        </p:spPr>
        <p:txBody>
          <a:bodyPr>
            <a:noAutofit/>
          </a:bodyPr>
          <a:lstStyle>
            <a:lvl1pPr algn="l" rtl="0" eaLnBrk="0" fontAlgn="base" hangingPunct="0">
              <a:spcBef>
                <a:spcPct val="0"/>
              </a:spcBef>
              <a:spcAft>
                <a:spcPct val="0"/>
              </a:spcAft>
              <a:defRPr sz="4300" kern="1200">
                <a:solidFill>
                  <a:srgbClr val="572314"/>
                </a:solidFill>
                <a:effectLst>
                  <a:outerShdw blurRad="50000" dist="30000" dir="5400000" algn="tl" rotWithShape="0">
                    <a:srgbClr val="000000">
                      <a:alpha val="30000"/>
                    </a:srgbClr>
                  </a:outerShdw>
                </a:effectLst>
                <a:latin typeface="+mj-lt"/>
                <a:ea typeface="+mj-ea"/>
                <a:cs typeface="+mj-cs"/>
              </a:defRPr>
            </a:lvl1pPr>
            <a:lvl2pPr algn="l" rtl="0" eaLnBrk="0" fontAlgn="base" hangingPunct="0">
              <a:spcBef>
                <a:spcPct val="0"/>
              </a:spcBef>
              <a:spcAft>
                <a:spcPct val="0"/>
              </a:spcAft>
              <a:defRPr sz="4300">
                <a:solidFill>
                  <a:srgbClr val="572314"/>
                </a:solidFill>
                <a:latin typeface="Gill Sans MT" pitchFamily="34" charset="0"/>
              </a:defRPr>
            </a:lvl2pPr>
            <a:lvl3pPr algn="l" rtl="0" eaLnBrk="0" fontAlgn="base" hangingPunct="0">
              <a:spcBef>
                <a:spcPct val="0"/>
              </a:spcBef>
              <a:spcAft>
                <a:spcPct val="0"/>
              </a:spcAft>
              <a:defRPr sz="4300">
                <a:solidFill>
                  <a:srgbClr val="572314"/>
                </a:solidFill>
                <a:latin typeface="Gill Sans MT" pitchFamily="34" charset="0"/>
              </a:defRPr>
            </a:lvl3pPr>
            <a:lvl4pPr algn="l" rtl="0" eaLnBrk="0" fontAlgn="base" hangingPunct="0">
              <a:spcBef>
                <a:spcPct val="0"/>
              </a:spcBef>
              <a:spcAft>
                <a:spcPct val="0"/>
              </a:spcAft>
              <a:defRPr sz="4300">
                <a:solidFill>
                  <a:srgbClr val="572314"/>
                </a:solidFill>
                <a:latin typeface="Gill Sans MT" pitchFamily="34" charset="0"/>
              </a:defRPr>
            </a:lvl4pPr>
            <a:lvl5pPr algn="l" rtl="0" eaLnBrk="0" fontAlgn="base" hangingPunct="0">
              <a:spcBef>
                <a:spcPct val="0"/>
              </a:spcBef>
              <a:spcAft>
                <a:spcPct val="0"/>
              </a:spcAft>
              <a:defRPr sz="4300">
                <a:solidFill>
                  <a:srgbClr val="572314"/>
                </a:solidFill>
                <a:latin typeface="Gill Sans MT" pitchFamily="34" charset="0"/>
              </a:defRPr>
            </a:lvl5pPr>
            <a:lvl6pPr marL="457200" algn="l" rtl="0" fontAlgn="base">
              <a:spcBef>
                <a:spcPct val="0"/>
              </a:spcBef>
              <a:spcAft>
                <a:spcPct val="0"/>
              </a:spcAft>
              <a:defRPr sz="4300">
                <a:solidFill>
                  <a:srgbClr val="572314"/>
                </a:solidFill>
                <a:latin typeface="Gill Sans MT" pitchFamily="34" charset="0"/>
              </a:defRPr>
            </a:lvl6pPr>
            <a:lvl7pPr marL="914400" algn="l" rtl="0" fontAlgn="base">
              <a:spcBef>
                <a:spcPct val="0"/>
              </a:spcBef>
              <a:spcAft>
                <a:spcPct val="0"/>
              </a:spcAft>
              <a:defRPr sz="4300">
                <a:solidFill>
                  <a:srgbClr val="572314"/>
                </a:solidFill>
                <a:latin typeface="Gill Sans MT" pitchFamily="34" charset="0"/>
              </a:defRPr>
            </a:lvl7pPr>
            <a:lvl8pPr marL="1371600" algn="l" rtl="0" fontAlgn="base">
              <a:spcBef>
                <a:spcPct val="0"/>
              </a:spcBef>
              <a:spcAft>
                <a:spcPct val="0"/>
              </a:spcAft>
              <a:defRPr sz="4300">
                <a:solidFill>
                  <a:srgbClr val="572314"/>
                </a:solidFill>
                <a:latin typeface="Gill Sans MT" pitchFamily="34" charset="0"/>
              </a:defRPr>
            </a:lvl8pPr>
            <a:lvl9pPr marL="1828800" algn="l" rtl="0" fontAlgn="base">
              <a:spcBef>
                <a:spcPct val="0"/>
              </a:spcBef>
              <a:spcAft>
                <a:spcPct val="0"/>
              </a:spcAft>
              <a:defRPr sz="4300">
                <a:solidFill>
                  <a:srgbClr val="572314"/>
                </a:solidFill>
                <a:latin typeface="Gill Sans MT" pitchFamily="34" charset="0"/>
              </a:defRPr>
            </a:lvl9pPr>
            <a:extLst/>
          </a:lstStyle>
          <a:p>
            <a:r>
              <a:rPr lang="en-US" sz="2800" b="1" dirty="0">
                <a:solidFill>
                  <a:schemeClr val="tx1"/>
                </a:solidFill>
                <a:effectLst/>
              </a:rPr>
              <a:t>Coherence and Cohesion are traits which make a paragraph easily comprehensible.</a:t>
            </a:r>
          </a:p>
        </p:txBody>
      </p:sp>
      <p:sp>
        <p:nvSpPr>
          <p:cNvPr id="17" name="Text Placeholder 1">
            <a:extLst>
              <a:ext uri="{FF2B5EF4-FFF2-40B4-BE49-F238E27FC236}">
                <a16:creationId xmlns:a16="http://schemas.microsoft.com/office/drawing/2014/main" xmlns="" id="{AFFA833D-A8B8-430D-B7B8-2291A383B3F2}"/>
              </a:ext>
            </a:extLst>
          </p:cNvPr>
          <p:cNvSpPr txBox="1">
            <a:spLocks/>
          </p:cNvSpPr>
          <p:nvPr/>
        </p:nvSpPr>
        <p:spPr>
          <a:xfrm>
            <a:off x="914400" y="480678"/>
            <a:ext cx="3718560" cy="1422108"/>
          </a:xfrm>
          <a:prstGeom prst="rect">
            <a:avLst/>
          </a:prstGeom>
        </p:spPr>
        <p:txBody>
          <a:bodyPr/>
          <a:lstStyle>
            <a:lvl1pPr marL="365125" indent="-282575" algn="l" rtl="0" eaLnBrk="0" fontAlgn="base" hangingPunct="0">
              <a:spcBef>
                <a:spcPts val="600"/>
              </a:spcBef>
              <a:spcAft>
                <a:spcPct val="0"/>
              </a:spcAft>
              <a:buClr>
                <a:schemeClr val="accent1"/>
              </a:buClr>
              <a:buSzPct val="80000"/>
              <a:buFont typeface="Wingdings 2" pitchFamily="18" charset="2"/>
              <a:buChar char=""/>
              <a:defRPr sz="3200" kern="1200">
                <a:solidFill>
                  <a:schemeClr val="tx1"/>
                </a:solidFill>
                <a:latin typeface="+mn-lt"/>
                <a:ea typeface="+mn-ea"/>
                <a:cs typeface="+mn-cs"/>
              </a:defRPr>
            </a:lvl1pPr>
            <a:lvl2pPr marL="639763" indent="-236538" algn="l" rtl="0" eaLnBrk="0" fontAlgn="base" hangingPunct="0">
              <a:spcBef>
                <a:spcPts val="550"/>
              </a:spcBef>
              <a:spcAft>
                <a:spcPct val="0"/>
              </a:spcAft>
              <a:buClr>
                <a:schemeClr val="accent1"/>
              </a:buClr>
              <a:buFont typeface="Verdana" pitchFamily="34" charset="0"/>
              <a:buChar char="◦"/>
              <a:defRPr sz="2800" kern="1200">
                <a:solidFill>
                  <a:schemeClr val="tx1"/>
                </a:solidFill>
                <a:latin typeface="+mn-lt"/>
                <a:ea typeface="+mn-ea"/>
                <a:cs typeface="+mn-cs"/>
              </a:defRPr>
            </a:lvl2pPr>
            <a:lvl3pPr marL="885825" indent="-228600" algn="l" rtl="0" eaLnBrk="0" fontAlgn="base" hangingPunct="0">
              <a:spcBef>
                <a:spcPct val="20000"/>
              </a:spcBef>
              <a:spcAft>
                <a:spcPct val="0"/>
              </a:spcAft>
              <a:buClr>
                <a:schemeClr val="accent2"/>
              </a:buClr>
              <a:buFont typeface="Wingdings 2" pitchFamily="18" charset="2"/>
              <a:buChar char=""/>
              <a:defRPr sz="2400" kern="1200">
                <a:solidFill>
                  <a:schemeClr val="tx1"/>
                </a:solidFill>
                <a:latin typeface="+mn-lt"/>
                <a:ea typeface="+mn-ea"/>
                <a:cs typeface="+mn-cs"/>
              </a:defRPr>
            </a:lvl3pPr>
            <a:lvl4pPr marL="1096963" indent="-173038" algn="l" rtl="0" eaLnBrk="0" fontAlgn="base" hangingPunct="0">
              <a:spcBef>
                <a:spcPct val="20000"/>
              </a:spcBef>
              <a:spcAft>
                <a:spcPct val="0"/>
              </a:spcAft>
              <a:buClr>
                <a:srgbClr val="C32D2E"/>
              </a:buClr>
              <a:buFont typeface="Wingdings 2" pitchFamily="18" charset="2"/>
              <a:buChar char=""/>
              <a:defRPr sz="2000" kern="1200">
                <a:solidFill>
                  <a:schemeClr val="tx1"/>
                </a:solidFill>
                <a:latin typeface="+mn-lt"/>
                <a:ea typeface="+mn-ea"/>
                <a:cs typeface="+mn-cs"/>
              </a:defRPr>
            </a:lvl4pPr>
            <a:lvl5pPr marL="1296988" indent="-182563" algn="l" rtl="0" eaLnBrk="0" fontAlgn="base" hangingPunct="0">
              <a:spcBef>
                <a:spcPct val="20000"/>
              </a:spcBef>
              <a:spcAft>
                <a:spcPct val="0"/>
              </a:spcAft>
              <a:buClr>
                <a:srgbClr val="84AA33"/>
              </a:buClr>
              <a:buFont typeface="Wingdings 2" pitchFamily="18" charset="2"/>
              <a:buChar char=""/>
              <a:defRPr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a:lstStyle>
          <a:p>
            <a:pPr marL="82550" indent="0" algn="ctr">
              <a:buNone/>
            </a:pPr>
            <a:r>
              <a:rPr lang="en-US" b="1" dirty="0"/>
              <a:t>Logical bridges (Coherence)</a:t>
            </a:r>
            <a:endParaRPr lang="en-US" sz="2400" b="1" dirty="0"/>
          </a:p>
          <a:p>
            <a:endParaRPr lang="en-IN" dirty="0"/>
          </a:p>
        </p:txBody>
      </p:sp>
      <p:sp>
        <p:nvSpPr>
          <p:cNvPr id="18" name="Text Placeholder 2">
            <a:extLst>
              <a:ext uri="{FF2B5EF4-FFF2-40B4-BE49-F238E27FC236}">
                <a16:creationId xmlns:a16="http://schemas.microsoft.com/office/drawing/2014/main" xmlns="" id="{9CDF3E06-4B98-472F-8CE5-25C8F8E2257E}"/>
              </a:ext>
            </a:extLst>
          </p:cNvPr>
          <p:cNvSpPr txBox="1">
            <a:spLocks/>
          </p:cNvSpPr>
          <p:nvPr/>
        </p:nvSpPr>
        <p:spPr>
          <a:xfrm>
            <a:off x="5120640" y="480678"/>
            <a:ext cx="3718560" cy="1422108"/>
          </a:xfrm>
          <a:prstGeom prst="rect">
            <a:avLst/>
          </a:prstGeom>
        </p:spPr>
        <p:txBody>
          <a:bodyPr/>
          <a:lstStyle>
            <a:lvl1pPr marL="365125" indent="-282575" algn="l" rtl="0" eaLnBrk="0" fontAlgn="base" hangingPunct="0">
              <a:spcBef>
                <a:spcPts val="600"/>
              </a:spcBef>
              <a:spcAft>
                <a:spcPct val="0"/>
              </a:spcAft>
              <a:buClr>
                <a:schemeClr val="accent1"/>
              </a:buClr>
              <a:buSzPct val="80000"/>
              <a:buFont typeface="Wingdings 2" pitchFamily="18" charset="2"/>
              <a:buChar char=""/>
              <a:defRPr sz="3200" kern="1200">
                <a:solidFill>
                  <a:schemeClr val="tx1"/>
                </a:solidFill>
                <a:latin typeface="+mn-lt"/>
                <a:ea typeface="+mn-ea"/>
                <a:cs typeface="+mn-cs"/>
              </a:defRPr>
            </a:lvl1pPr>
            <a:lvl2pPr marL="639763" indent="-236538" algn="l" rtl="0" eaLnBrk="0" fontAlgn="base" hangingPunct="0">
              <a:spcBef>
                <a:spcPts val="550"/>
              </a:spcBef>
              <a:spcAft>
                <a:spcPct val="0"/>
              </a:spcAft>
              <a:buClr>
                <a:schemeClr val="accent1"/>
              </a:buClr>
              <a:buFont typeface="Verdana" pitchFamily="34" charset="0"/>
              <a:buChar char="◦"/>
              <a:defRPr sz="2800" kern="1200">
                <a:solidFill>
                  <a:schemeClr val="tx1"/>
                </a:solidFill>
                <a:latin typeface="+mn-lt"/>
                <a:ea typeface="+mn-ea"/>
                <a:cs typeface="+mn-cs"/>
              </a:defRPr>
            </a:lvl2pPr>
            <a:lvl3pPr marL="885825" indent="-228600" algn="l" rtl="0" eaLnBrk="0" fontAlgn="base" hangingPunct="0">
              <a:spcBef>
                <a:spcPct val="20000"/>
              </a:spcBef>
              <a:spcAft>
                <a:spcPct val="0"/>
              </a:spcAft>
              <a:buClr>
                <a:schemeClr val="accent2"/>
              </a:buClr>
              <a:buFont typeface="Wingdings 2" pitchFamily="18" charset="2"/>
              <a:buChar char=""/>
              <a:defRPr sz="2400" kern="1200">
                <a:solidFill>
                  <a:schemeClr val="tx1"/>
                </a:solidFill>
                <a:latin typeface="+mn-lt"/>
                <a:ea typeface="+mn-ea"/>
                <a:cs typeface="+mn-cs"/>
              </a:defRPr>
            </a:lvl3pPr>
            <a:lvl4pPr marL="1096963" indent="-173038" algn="l" rtl="0" eaLnBrk="0" fontAlgn="base" hangingPunct="0">
              <a:spcBef>
                <a:spcPct val="20000"/>
              </a:spcBef>
              <a:spcAft>
                <a:spcPct val="0"/>
              </a:spcAft>
              <a:buClr>
                <a:srgbClr val="C32D2E"/>
              </a:buClr>
              <a:buFont typeface="Wingdings 2" pitchFamily="18" charset="2"/>
              <a:buChar char=""/>
              <a:defRPr sz="2000" kern="1200">
                <a:solidFill>
                  <a:schemeClr val="tx1"/>
                </a:solidFill>
                <a:latin typeface="+mn-lt"/>
                <a:ea typeface="+mn-ea"/>
                <a:cs typeface="+mn-cs"/>
              </a:defRPr>
            </a:lvl4pPr>
            <a:lvl5pPr marL="1296988" indent="-182563" algn="l" rtl="0" eaLnBrk="0" fontAlgn="base" hangingPunct="0">
              <a:spcBef>
                <a:spcPct val="20000"/>
              </a:spcBef>
              <a:spcAft>
                <a:spcPct val="0"/>
              </a:spcAft>
              <a:buClr>
                <a:srgbClr val="84AA33"/>
              </a:buClr>
              <a:buFont typeface="Wingdings 2" pitchFamily="18" charset="2"/>
              <a:buChar char=""/>
              <a:defRPr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a:lstStyle>
          <a:p>
            <a:pPr marL="82550" indent="0" algn="ctr">
              <a:buNone/>
            </a:pPr>
            <a:r>
              <a:rPr lang="en-US" b="1" dirty="0"/>
              <a:t>Verbal bridges (Cohesion)</a:t>
            </a:r>
            <a:endParaRPr lang="en-US" sz="2800" b="1" dirty="0"/>
          </a:p>
          <a:p>
            <a:endParaRPr lang="en-IN" dirty="0"/>
          </a:p>
        </p:txBody>
      </p:sp>
      <p:sp>
        <p:nvSpPr>
          <p:cNvPr id="19" name="Content Placeholder 4">
            <a:extLst>
              <a:ext uri="{FF2B5EF4-FFF2-40B4-BE49-F238E27FC236}">
                <a16:creationId xmlns:a16="http://schemas.microsoft.com/office/drawing/2014/main" xmlns="" id="{EBABED5F-DD78-406A-9B66-8931B31337A5}"/>
              </a:ext>
            </a:extLst>
          </p:cNvPr>
          <p:cNvSpPr txBox="1">
            <a:spLocks/>
          </p:cNvSpPr>
          <p:nvPr/>
        </p:nvSpPr>
        <p:spPr>
          <a:xfrm>
            <a:off x="914400" y="1905000"/>
            <a:ext cx="3718560" cy="3331536"/>
          </a:xfrm>
          <a:prstGeom prst="rect">
            <a:avLst/>
          </a:prstGeom>
        </p:spPr>
        <p:txBody>
          <a:bodyPr>
            <a:normAutofit fontScale="92500" lnSpcReduction="20000"/>
          </a:bodyPr>
          <a:lstStyle>
            <a:lvl1pPr marL="365125" indent="-282575" algn="l" rtl="0" eaLnBrk="0" fontAlgn="base" hangingPunct="0">
              <a:spcBef>
                <a:spcPts val="600"/>
              </a:spcBef>
              <a:spcAft>
                <a:spcPct val="0"/>
              </a:spcAft>
              <a:buClr>
                <a:schemeClr val="accent1"/>
              </a:buClr>
              <a:buSzPct val="80000"/>
              <a:buFont typeface="Wingdings 2" pitchFamily="18" charset="2"/>
              <a:buChar char=""/>
              <a:defRPr sz="3200" kern="1200">
                <a:solidFill>
                  <a:schemeClr val="tx1"/>
                </a:solidFill>
                <a:latin typeface="+mn-lt"/>
                <a:ea typeface="+mn-ea"/>
                <a:cs typeface="+mn-cs"/>
              </a:defRPr>
            </a:lvl1pPr>
            <a:lvl2pPr marL="639763" indent="-236538" algn="l" rtl="0" eaLnBrk="0" fontAlgn="base" hangingPunct="0">
              <a:spcBef>
                <a:spcPts val="550"/>
              </a:spcBef>
              <a:spcAft>
                <a:spcPct val="0"/>
              </a:spcAft>
              <a:buClr>
                <a:schemeClr val="accent1"/>
              </a:buClr>
              <a:buFont typeface="Verdana" pitchFamily="34" charset="0"/>
              <a:buChar char="◦"/>
              <a:defRPr sz="2800" kern="1200">
                <a:solidFill>
                  <a:schemeClr val="tx1"/>
                </a:solidFill>
                <a:latin typeface="+mn-lt"/>
                <a:ea typeface="+mn-ea"/>
                <a:cs typeface="+mn-cs"/>
              </a:defRPr>
            </a:lvl2pPr>
            <a:lvl3pPr marL="885825" indent="-228600" algn="l" rtl="0" eaLnBrk="0" fontAlgn="base" hangingPunct="0">
              <a:spcBef>
                <a:spcPct val="20000"/>
              </a:spcBef>
              <a:spcAft>
                <a:spcPct val="0"/>
              </a:spcAft>
              <a:buClr>
                <a:schemeClr val="accent2"/>
              </a:buClr>
              <a:buFont typeface="Wingdings 2" pitchFamily="18" charset="2"/>
              <a:buChar char=""/>
              <a:defRPr sz="2400" kern="1200">
                <a:solidFill>
                  <a:schemeClr val="tx1"/>
                </a:solidFill>
                <a:latin typeface="+mn-lt"/>
                <a:ea typeface="+mn-ea"/>
                <a:cs typeface="+mn-cs"/>
              </a:defRPr>
            </a:lvl3pPr>
            <a:lvl4pPr marL="1096963" indent="-173038" algn="l" rtl="0" eaLnBrk="0" fontAlgn="base" hangingPunct="0">
              <a:spcBef>
                <a:spcPct val="20000"/>
              </a:spcBef>
              <a:spcAft>
                <a:spcPct val="0"/>
              </a:spcAft>
              <a:buClr>
                <a:srgbClr val="C32D2E"/>
              </a:buClr>
              <a:buFont typeface="Wingdings 2" pitchFamily="18" charset="2"/>
              <a:buChar char=""/>
              <a:defRPr sz="2000" kern="1200">
                <a:solidFill>
                  <a:schemeClr val="tx1"/>
                </a:solidFill>
                <a:latin typeface="+mn-lt"/>
                <a:ea typeface="+mn-ea"/>
                <a:cs typeface="+mn-cs"/>
              </a:defRPr>
            </a:lvl4pPr>
            <a:lvl5pPr marL="1296988" indent="-182563" algn="l" rtl="0" eaLnBrk="0" fontAlgn="base" hangingPunct="0">
              <a:spcBef>
                <a:spcPct val="20000"/>
              </a:spcBef>
              <a:spcAft>
                <a:spcPct val="0"/>
              </a:spcAft>
              <a:buClr>
                <a:srgbClr val="84AA33"/>
              </a:buClr>
              <a:buFont typeface="Wingdings 2" pitchFamily="18" charset="2"/>
              <a:buChar char=""/>
              <a:defRPr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a:lstStyle>
          <a:p>
            <a:r>
              <a:rPr lang="en-US" dirty="0"/>
              <a:t>The same idea of a topic is carried over from sentence to sentence</a:t>
            </a:r>
          </a:p>
          <a:p>
            <a:r>
              <a:rPr lang="en-US" dirty="0"/>
              <a:t>Successive sentences can be constructed in parallel form</a:t>
            </a:r>
          </a:p>
        </p:txBody>
      </p:sp>
      <p:sp>
        <p:nvSpPr>
          <p:cNvPr id="20" name="Content Placeholder 5">
            <a:extLst>
              <a:ext uri="{FF2B5EF4-FFF2-40B4-BE49-F238E27FC236}">
                <a16:creationId xmlns:a16="http://schemas.microsoft.com/office/drawing/2014/main" xmlns="" id="{253B3BCE-E84A-402B-AF92-1EE7C80A9C9C}"/>
              </a:ext>
            </a:extLst>
          </p:cNvPr>
          <p:cNvSpPr txBox="1">
            <a:spLocks/>
          </p:cNvSpPr>
          <p:nvPr/>
        </p:nvSpPr>
        <p:spPr>
          <a:xfrm>
            <a:off x="5120640" y="1905000"/>
            <a:ext cx="3718560" cy="3331536"/>
          </a:xfrm>
          <a:prstGeom prst="rect">
            <a:avLst/>
          </a:prstGeom>
        </p:spPr>
        <p:txBody>
          <a:bodyPr>
            <a:normAutofit fontScale="92500" lnSpcReduction="10000"/>
          </a:bodyPr>
          <a:lstStyle>
            <a:lvl1pPr marL="365125" indent="-282575" algn="l" rtl="0" eaLnBrk="0" fontAlgn="base" hangingPunct="0">
              <a:spcBef>
                <a:spcPts val="600"/>
              </a:spcBef>
              <a:spcAft>
                <a:spcPct val="0"/>
              </a:spcAft>
              <a:buClr>
                <a:schemeClr val="accent1"/>
              </a:buClr>
              <a:buSzPct val="80000"/>
              <a:buFont typeface="Wingdings 2" pitchFamily="18" charset="2"/>
              <a:buChar char=""/>
              <a:defRPr sz="3200" kern="1200">
                <a:solidFill>
                  <a:schemeClr val="tx1"/>
                </a:solidFill>
                <a:latin typeface="+mn-lt"/>
                <a:ea typeface="+mn-ea"/>
                <a:cs typeface="+mn-cs"/>
              </a:defRPr>
            </a:lvl1pPr>
            <a:lvl2pPr marL="639763" indent="-236538" algn="l" rtl="0" eaLnBrk="0" fontAlgn="base" hangingPunct="0">
              <a:spcBef>
                <a:spcPts val="550"/>
              </a:spcBef>
              <a:spcAft>
                <a:spcPct val="0"/>
              </a:spcAft>
              <a:buClr>
                <a:schemeClr val="accent1"/>
              </a:buClr>
              <a:buFont typeface="Verdana" pitchFamily="34" charset="0"/>
              <a:buChar char="◦"/>
              <a:defRPr sz="2800" kern="1200">
                <a:solidFill>
                  <a:schemeClr val="tx1"/>
                </a:solidFill>
                <a:latin typeface="+mn-lt"/>
                <a:ea typeface="+mn-ea"/>
                <a:cs typeface="+mn-cs"/>
              </a:defRPr>
            </a:lvl2pPr>
            <a:lvl3pPr marL="885825" indent="-228600" algn="l" rtl="0" eaLnBrk="0" fontAlgn="base" hangingPunct="0">
              <a:spcBef>
                <a:spcPct val="20000"/>
              </a:spcBef>
              <a:spcAft>
                <a:spcPct val="0"/>
              </a:spcAft>
              <a:buClr>
                <a:schemeClr val="accent2"/>
              </a:buClr>
              <a:buFont typeface="Wingdings 2" pitchFamily="18" charset="2"/>
              <a:buChar char=""/>
              <a:defRPr sz="2400" kern="1200">
                <a:solidFill>
                  <a:schemeClr val="tx1"/>
                </a:solidFill>
                <a:latin typeface="+mn-lt"/>
                <a:ea typeface="+mn-ea"/>
                <a:cs typeface="+mn-cs"/>
              </a:defRPr>
            </a:lvl3pPr>
            <a:lvl4pPr marL="1096963" indent="-173038" algn="l" rtl="0" eaLnBrk="0" fontAlgn="base" hangingPunct="0">
              <a:spcBef>
                <a:spcPct val="20000"/>
              </a:spcBef>
              <a:spcAft>
                <a:spcPct val="0"/>
              </a:spcAft>
              <a:buClr>
                <a:srgbClr val="C32D2E"/>
              </a:buClr>
              <a:buFont typeface="Wingdings 2" pitchFamily="18" charset="2"/>
              <a:buChar char=""/>
              <a:defRPr sz="2000" kern="1200">
                <a:solidFill>
                  <a:schemeClr val="tx1"/>
                </a:solidFill>
                <a:latin typeface="+mn-lt"/>
                <a:ea typeface="+mn-ea"/>
                <a:cs typeface="+mn-cs"/>
              </a:defRPr>
            </a:lvl4pPr>
            <a:lvl5pPr marL="1296988" indent="-182563" algn="l" rtl="0" eaLnBrk="0" fontAlgn="base" hangingPunct="0">
              <a:spcBef>
                <a:spcPct val="20000"/>
              </a:spcBef>
              <a:spcAft>
                <a:spcPct val="0"/>
              </a:spcAft>
              <a:buClr>
                <a:srgbClr val="84AA33"/>
              </a:buClr>
              <a:buFont typeface="Wingdings 2" pitchFamily="18" charset="2"/>
              <a:buChar char=""/>
              <a:defRPr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a:lstStyle>
          <a:p>
            <a:r>
              <a:rPr lang="en-US" dirty="0"/>
              <a:t>Repeat key words</a:t>
            </a:r>
          </a:p>
          <a:p>
            <a:r>
              <a:rPr lang="en-US" dirty="0"/>
              <a:t>Use synonyms</a:t>
            </a:r>
          </a:p>
          <a:p>
            <a:r>
              <a:rPr lang="en-US" dirty="0"/>
              <a:t>Use Pronouns</a:t>
            </a:r>
          </a:p>
          <a:p>
            <a:r>
              <a:rPr lang="en-US" dirty="0"/>
              <a:t>Use transition words to link ideas from different sentences</a:t>
            </a:r>
          </a:p>
          <a:p>
            <a:endParaRPr lang="en-US" dirty="0"/>
          </a:p>
        </p:txBody>
      </p:sp>
      <p:sp>
        <p:nvSpPr>
          <p:cNvPr id="21" name="Date Placeholder 6">
            <a:extLst>
              <a:ext uri="{FF2B5EF4-FFF2-40B4-BE49-F238E27FC236}">
                <a16:creationId xmlns:a16="http://schemas.microsoft.com/office/drawing/2014/main" xmlns="" id="{C81A661E-E723-44F1-A60E-8BEE8C03854A}"/>
              </a:ext>
            </a:extLst>
          </p:cNvPr>
          <p:cNvSpPr txBox="1">
            <a:spLocks/>
          </p:cNvSpPr>
          <p:nvPr/>
        </p:nvSpPr>
        <p:spPr>
          <a:xfrm>
            <a:off x="3895436" y="6457950"/>
            <a:ext cx="1971964" cy="476250"/>
          </a:xfrm>
          <a:prstGeom prst="rect">
            <a:avLst/>
          </a:prstGeom>
        </p:spPr>
        <p:txBody>
          <a:bodyPr anchor="b"/>
          <a:lstStyle>
            <a:defPPr>
              <a:defRPr lang="en-US"/>
            </a:defPPr>
            <a:lvl1pPr algn="r" rtl="0" eaLnBrk="1" fontAlgn="auto" latinLnBrk="0" hangingPunct="1">
              <a:spcBef>
                <a:spcPts val="0"/>
              </a:spcBef>
              <a:spcAft>
                <a:spcPts val="0"/>
              </a:spcAft>
              <a:defRPr kumimoji="0" sz="1200" kern="1200">
                <a:solidFill>
                  <a:schemeClr val="bg2">
                    <a:shade val="50000"/>
                    <a:satMod val="200000"/>
                  </a:schemeClr>
                </a:solidFill>
                <a:latin typeface="+mn-lt"/>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fld id="{A74C9D52-46E6-4846-92DF-C773F9725699}" type="datetime1">
              <a:rPr lang="en-US" smtClean="0"/>
              <a:pPr>
                <a:defRPr/>
              </a:pPr>
              <a:t>8/3/2023</a:t>
            </a:fld>
            <a:endParaRPr lang="en-US"/>
          </a:p>
        </p:txBody>
      </p:sp>
      <p:sp>
        <p:nvSpPr>
          <p:cNvPr id="22" name="Slide Number Placeholder 7">
            <a:extLst>
              <a:ext uri="{FF2B5EF4-FFF2-40B4-BE49-F238E27FC236}">
                <a16:creationId xmlns:a16="http://schemas.microsoft.com/office/drawing/2014/main" xmlns="" id="{6855E4C3-AA5D-450A-B41D-EF177DD0A56C}"/>
              </a:ext>
            </a:extLst>
          </p:cNvPr>
          <p:cNvSpPr txBox="1">
            <a:spLocks/>
          </p:cNvSpPr>
          <p:nvPr/>
        </p:nvSpPr>
        <p:spPr>
          <a:xfrm>
            <a:off x="8800811" y="6457950"/>
            <a:ext cx="422564" cy="476250"/>
          </a:xfrm>
          <a:prstGeom prst="rect">
            <a:avLst/>
          </a:prstGeom>
        </p:spPr>
        <p:txBody>
          <a:bodyPr anchor="b"/>
          <a:lstStyle>
            <a:defPPr>
              <a:defRPr lang="en-US"/>
            </a:defPPr>
            <a:lvl1pPr algn="ctr" rtl="0" eaLnBrk="1" fontAlgn="auto" latinLnBrk="0" hangingPunct="1">
              <a:spcBef>
                <a:spcPts val="0"/>
              </a:spcBef>
              <a:spcAft>
                <a:spcPts val="0"/>
              </a:spcAft>
              <a:defRPr kumimoji="0" sz="1200" kern="1200">
                <a:solidFill>
                  <a:schemeClr val="bg2">
                    <a:shade val="50000"/>
                    <a:satMod val="200000"/>
                  </a:schemeClr>
                </a:solidFill>
                <a:effectLst/>
                <a:latin typeface="+mn-lt"/>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fld id="{8BAF6984-BEB4-491F-8C6A-81910B11AA9D}" type="slidenum">
              <a:rPr lang="en-US" smtClean="0"/>
              <a:pPr>
                <a:defRPr/>
              </a:pPr>
              <a:t>8</a:t>
            </a:fld>
            <a:endParaRPr lang="en-US"/>
          </a:p>
        </p:txBody>
      </p:sp>
    </p:spTree>
    <p:extLst>
      <p:ext uri="{BB962C8B-B14F-4D97-AF65-F5344CB8AC3E}">
        <p14:creationId xmlns:p14="http://schemas.microsoft.com/office/powerpoint/2010/main" xmlns="" val="4947573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Original</a:t>
            </a:r>
            <a:endParaRPr lang="en-US" dirty="0"/>
          </a:p>
        </p:txBody>
      </p:sp>
      <p:sp>
        <p:nvSpPr>
          <p:cNvPr id="6" name="Content Placeholder 5"/>
          <p:cNvSpPr>
            <a:spLocks noGrp="1"/>
          </p:cNvSpPr>
          <p:nvPr>
            <p:ph idx="1"/>
          </p:nvPr>
        </p:nvSpPr>
        <p:spPr>
          <a:xfrm>
            <a:off x="838200" y="1285860"/>
            <a:ext cx="7848600" cy="5286412"/>
          </a:xfrm>
        </p:spPr>
        <p:txBody>
          <a:bodyPr>
            <a:normAutofit lnSpcReduction="10000"/>
          </a:bodyPr>
          <a:lstStyle/>
          <a:p>
            <a:pPr algn="just">
              <a:buNone/>
            </a:pPr>
            <a:r>
              <a:rPr lang="en-US" dirty="0" smtClean="0"/>
              <a:t>	I </a:t>
            </a:r>
            <a:r>
              <a:rPr lang="en-US" dirty="0"/>
              <a:t>live in a house in Mumbai. It isn't old or modern. It's a normal Indian house. We can say it is near the sea. It takes about 10 minutes to go to the sea side on foot. We have one bedroom, one living room. We also have two other rooms, too. We use them as a dining room. Naturally, we have a kitchen, a bathroom, and a toilet. I live with my parents. And our house has a little garden; my parents spend their time there to grow vegetables and fruit.</a:t>
            </a:r>
          </a:p>
        </p:txBody>
      </p:sp>
      <p:sp>
        <p:nvSpPr>
          <p:cNvPr id="4" name="Date Placeholder 3"/>
          <p:cNvSpPr>
            <a:spLocks noGrp="1"/>
          </p:cNvSpPr>
          <p:nvPr>
            <p:ph type="dt" sz="half" idx="10"/>
          </p:nvPr>
        </p:nvSpPr>
        <p:spPr/>
        <p:txBody>
          <a:bodyPr/>
          <a:lstStyle/>
          <a:p>
            <a:pPr>
              <a:defRPr/>
            </a:pPr>
            <a:fld id="{268D95A4-84E0-4497-90CC-BB05DDED125C}" type="datetime1">
              <a:rPr lang="en-US" smtClean="0"/>
              <a:pPr>
                <a:defRPr/>
              </a:pPr>
              <a:t>8/3/2023</a:t>
            </a:fld>
            <a:endParaRPr lang="en-US"/>
          </a:p>
        </p:txBody>
      </p:sp>
      <p:sp>
        <p:nvSpPr>
          <p:cNvPr id="7" name="Slide Number Placeholder 6"/>
          <p:cNvSpPr>
            <a:spLocks noGrp="1"/>
          </p:cNvSpPr>
          <p:nvPr>
            <p:ph type="sldNum" sz="quarter" idx="12"/>
          </p:nvPr>
        </p:nvSpPr>
        <p:spPr/>
        <p:txBody>
          <a:bodyPr/>
          <a:lstStyle/>
          <a:p>
            <a:pPr>
              <a:defRPr/>
            </a:pPr>
            <a:fld id="{933C658A-3118-4491-9026-D9AD97E61B78}" type="slidenum">
              <a:rPr lang="en-US" smtClean="0"/>
              <a:pPr>
                <a:defRPr/>
              </a:pPr>
              <a:t>9</a:t>
            </a:fld>
            <a:endParaRPr lang="en-US"/>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2179</TotalTime>
  <Words>831</Words>
  <Application>Microsoft Office PowerPoint</Application>
  <PresentationFormat>On-screen Show (4:3)</PresentationFormat>
  <Paragraphs>210</Paragraphs>
  <Slides>38</Slides>
  <Notes>2</Notes>
  <HiddenSlides>0</HiddenSlides>
  <MMClips>0</MMClips>
  <ScaleCrop>false</ScaleCrop>
  <HeadingPairs>
    <vt:vector size="4" baseType="variant">
      <vt:variant>
        <vt:lpstr>Theme</vt:lpstr>
      </vt:variant>
      <vt:variant>
        <vt:i4>1</vt:i4>
      </vt:variant>
      <vt:variant>
        <vt:lpstr>Slide Titles</vt:lpstr>
      </vt:variant>
      <vt:variant>
        <vt:i4>38</vt:i4>
      </vt:variant>
    </vt:vector>
  </HeadingPairs>
  <TitlesOfParts>
    <vt:vector size="39" baseType="lpstr">
      <vt:lpstr>Solstice</vt:lpstr>
      <vt:lpstr>Paragraph Writing</vt:lpstr>
      <vt:lpstr> Paragraph </vt:lpstr>
      <vt:lpstr>A one sentence paragraph</vt:lpstr>
      <vt:lpstr>Parts of a paragraph</vt:lpstr>
      <vt:lpstr>   Basic Rule: Unity   </vt:lpstr>
      <vt:lpstr>Do all the sentences talk about  one main idea?</vt:lpstr>
      <vt:lpstr>See the sentences in red and green colour:</vt:lpstr>
      <vt:lpstr>Slide 8</vt:lpstr>
      <vt:lpstr>Original</vt:lpstr>
      <vt:lpstr>Edited</vt:lpstr>
      <vt:lpstr>Original</vt:lpstr>
      <vt:lpstr>Edited</vt:lpstr>
      <vt:lpstr>Some useful transition words (from Diana Hacker’s A Writer’s Reference)</vt:lpstr>
      <vt:lpstr>Cont…</vt:lpstr>
      <vt:lpstr>Cont…</vt:lpstr>
      <vt:lpstr>Cont…</vt:lpstr>
      <vt:lpstr>Examples</vt:lpstr>
      <vt:lpstr>Original</vt:lpstr>
      <vt:lpstr>Edited</vt:lpstr>
      <vt:lpstr>Faulty Start</vt:lpstr>
      <vt:lpstr>A paragraph with faulty start</vt:lpstr>
      <vt:lpstr>Edited</vt:lpstr>
      <vt:lpstr>Development of Ideas</vt:lpstr>
      <vt:lpstr>Identify topic sentence, supporting details and concluding sentence.</vt:lpstr>
      <vt:lpstr>Types/Methods/Approaches</vt:lpstr>
      <vt:lpstr>The Power of Punctuation</vt:lpstr>
      <vt:lpstr>The Power of Punctuation</vt:lpstr>
      <vt:lpstr> 25 or 26?</vt:lpstr>
      <vt:lpstr>25 or 26?</vt:lpstr>
      <vt:lpstr>Inductive Approach</vt:lpstr>
      <vt:lpstr>Deductive Approach</vt:lpstr>
      <vt:lpstr>Exercise: Deductive or Inductive?</vt:lpstr>
      <vt:lpstr>Exercise: Deductive or Inductive?</vt:lpstr>
      <vt:lpstr>Chronological Order</vt:lpstr>
      <vt:lpstr>Slide 35</vt:lpstr>
      <vt:lpstr>Spatial order of paragraph</vt:lpstr>
      <vt:lpstr>Slide 37</vt:lpstr>
      <vt:lpstr>Any doubt?</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International Phonetic Alphabets</dc:title>
  <dc:creator>p14commni</dc:creator>
  <cp:lastModifiedBy>jaya sharma</cp:lastModifiedBy>
  <cp:revision>127</cp:revision>
  <dcterms:created xsi:type="dcterms:W3CDTF">2012-08-30T17:08:10Z</dcterms:created>
  <dcterms:modified xsi:type="dcterms:W3CDTF">2023-08-03T04:50:22Z</dcterms:modified>
</cp:coreProperties>
</file>