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3" r:id="rId3"/>
    <p:sldId id="344" r:id="rId4"/>
    <p:sldId id="345" r:id="rId5"/>
    <p:sldId id="347" r:id="rId6"/>
    <p:sldId id="348" r:id="rId7"/>
    <p:sldId id="349" r:id="rId8"/>
    <p:sldId id="350" r:id="rId9"/>
    <p:sldId id="346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AF8C8"/>
    <a:srgbClr val="9BCC00"/>
    <a:srgbClr val="9ED000"/>
    <a:srgbClr val="F4FCD8"/>
    <a:srgbClr val="FFFFFF"/>
    <a:srgbClr val="E8FFC8"/>
    <a:srgbClr val="FAF7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facebook.com/groups/60499945288179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bg-BG" dirty="0"/>
              <a:t>Курс: </a:t>
            </a:r>
            <a:r>
              <a:rPr lang="en-US" dirty="0"/>
              <a:t>CSharp </a:t>
            </a:r>
            <a:r>
              <a:rPr lang="bg-BG" dirty="0"/>
              <a:t>част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4800600"/>
            <a:ext cx="3390900" cy="533400"/>
          </a:xfrm>
        </p:spPr>
        <p:txBody>
          <a:bodyPr/>
          <a:lstStyle/>
          <a:p>
            <a:r>
              <a:rPr lang="bg-BG" dirty="0" smtClean="0">
                <a:solidFill>
                  <a:srgbClr val="00FFFF"/>
                </a:solidFill>
              </a:rPr>
              <a:t>Отбор: </a:t>
            </a:r>
            <a:r>
              <a:rPr lang="en-US" dirty="0" smtClean="0">
                <a:solidFill>
                  <a:srgbClr val="00FFFF"/>
                </a:solidFill>
              </a:rPr>
              <a:t>Belokk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5296817"/>
            <a:ext cx="3378200" cy="46166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Facebook: 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линк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51" y="139526"/>
            <a:ext cx="1316182" cy="143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sz="4800" dirty="0" smtClean="0">
                <a:solidFill>
                  <a:srgbClr val="00FFFF"/>
                </a:solidFill>
              </a:rPr>
              <a:t>Отборна работа</a:t>
            </a:r>
            <a:endParaRPr lang="en-US" sz="4800" dirty="0">
              <a:solidFill>
                <a:srgbClr val="00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724400"/>
            <a:ext cx="4897582" cy="163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8" y="1256385"/>
            <a:ext cx="6077799" cy="609685"/>
          </a:xfrm>
          <a:prstGeom prst="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6061">
            <a:off x="409575" y="2707731"/>
            <a:ext cx="238125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FF"/>
                </a:solidFill>
              </a:rPr>
              <a:t>Belokk Team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3962400" cy="5257800"/>
          </a:xfrm>
        </p:spPr>
        <p:txBody>
          <a:bodyPr/>
          <a:lstStyle/>
          <a:p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Веселин Димитров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veselin.dimitrov.1848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Илиян Илиев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iliev72</a:t>
            </a:r>
            <a:endParaRPr lang="bg-BG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Димитър Димитров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Mitakis2002</a:t>
            </a:r>
            <a:endParaRPr lang="bg-BG" sz="1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Светослав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Иванов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Lnxslackware</a:t>
            </a:r>
            <a:endParaRPr lang="bg-BG" sz="1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Калоян Анастасов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Kasskata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219200"/>
            <a:ext cx="3886200" cy="5257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Лазар Георгиев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lazo003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Атанас Русенов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_rusenov</a:t>
            </a:r>
            <a:endParaRPr lang="bg-BG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Надежда Васова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nadezhda_vassov</a:t>
            </a:r>
            <a:endParaRPr lang="bg-BG" sz="1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Ангелина Демитрова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AngelinaD</a:t>
            </a:r>
            <a:endParaRPr lang="bg-BG" sz="1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bg-BG" sz="2800" strike="sngStrike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Росица Чанкова</a:t>
            </a:r>
          </a:p>
          <a:p>
            <a:pPr lvl="1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rositsa.chankov</a:t>
            </a:r>
            <a:endParaRPr lang="bg-BG" sz="1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FF"/>
                </a:solidFill>
              </a:rPr>
              <a:t>Xonix – The Game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Цел на играта</a:t>
            </a:r>
          </a:p>
          <a:p>
            <a:pPr lvl="1"/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Да се загради площ от минимум 80%, без топчетата, движещи се свободно в полето, да докоснат играча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199"/>
            <a:ext cx="5782482" cy="342947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69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00FFFF"/>
                </a:solidFill>
              </a:rPr>
              <a:t>Имплементация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Ball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Class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топчетата движещи се по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екрана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Движение </a:t>
            </a:r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(еднократно и постоянно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Проверка за сблъсък и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убийство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DrawEngine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Class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ползва се за всички принтирания по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екрана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игралното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поле - </a:t>
            </a:r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квадрат по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квадрат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Рефрешва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полето, </a:t>
            </a:r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принтирайки само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промените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(използва </a:t>
            </a:r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се опашка за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запазване </a:t>
            </a:r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 промените за принтиране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на определена позиция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00FFFF"/>
                </a:solidFill>
              </a:rPr>
              <a:t>Имплементация</a:t>
            </a:r>
            <a:r>
              <a:rPr lang="en-US" dirty="0" smtClean="0">
                <a:solidFill>
                  <a:srgbClr val="00FFFF"/>
                </a:solidFill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FSIOInterface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Class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интерфейс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към файловата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Чете .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файлове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Пише .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файлове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Чете .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txt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файлове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GameField</a:t>
            </a:r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игралното поле</a:t>
            </a: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Държи матрица с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полето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Изчислява заградените квадратчета при всеки ход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00FFFF"/>
                </a:solidFill>
              </a:rPr>
              <a:t>Имплементация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Player Class – </a:t>
            </a:r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и</a:t>
            </a:r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грача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Движение в различни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посоки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Постоянно </a:t>
            </a:r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движение в различни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посоки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</a:t>
            </a:r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опашка след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себе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Settings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Class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- държи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настройките на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играта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Чете и парсва .ini файл (поддържа и коментари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Зарежда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времето </a:t>
            </a:r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Зарежда големината </a:t>
            </a:r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полето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Зарежда </a:t>
            </a:r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трудността (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броя </a:t>
            </a:r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топчета)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00FFFF"/>
                </a:solidFill>
              </a:rPr>
              <a:t>Имплементация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Sidebar - страничен прозорец с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информация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оставащите 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животи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оставащото време (таймер</a:t>
            </a:r>
            <a:r>
              <a:rPr lang="bg-BG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</a:t>
            </a:r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заграденото пространство като процент от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цялото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ru-RU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Принтира събраните до момента </a:t>
            </a:r>
            <a:r>
              <a:rPr lang="ru-RU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точки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Game -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основен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клас на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играта</a:t>
            </a:r>
          </a:p>
          <a:p>
            <a:pPr lvl="1"/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Съдържа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Main() </a:t>
            </a:r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метода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00FFFF"/>
                </a:solidFill>
              </a:rPr>
              <a:t>Имплементация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(</a:t>
            </a:r>
            <a:r>
              <a:rPr lang="bg-BG" dirty="0" smtClean="0">
                <a:solidFill>
                  <a:srgbClr val="00FFFF"/>
                </a:solidFill>
              </a:rPr>
              <a:t>5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StartingMenu -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начално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меню на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играта</a:t>
            </a:r>
          </a:p>
          <a:p>
            <a:pPr lvl="1"/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Стартира </a:t>
            </a:r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играта</a:t>
            </a:r>
          </a:p>
          <a:p>
            <a:pPr lvl="1"/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Използва </a:t>
            </a:r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се за </a:t>
            </a:r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настройки</a:t>
            </a:r>
          </a:p>
          <a:p>
            <a:pPr lvl="2"/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Смяна на </a:t>
            </a:r>
            <a:r>
              <a:rPr lang="bg-B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трудност</a:t>
            </a:r>
          </a:p>
          <a:p>
            <a:pPr lvl="2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Смяна на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размера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на игралното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поле</a:t>
            </a:r>
          </a:p>
          <a:p>
            <a:pPr lvl="2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Показване на клавишите за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игра</a:t>
            </a:r>
          </a:p>
          <a:p>
            <a:pPr lvl="1"/>
            <a:r>
              <a:rPr lang="bg-B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Показва най-добрите резултати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67000"/>
            <a:ext cx="7086600" cy="1676400"/>
          </a:xfrm>
        </p:spPr>
        <p:txBody>
          <a:bodyPr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bg-BG" sz="6600" dirty="0" smtClean="0">
                <a:solidFill>
                  <a:srgbClr val="00FFFF"/>
                </a:solidFill>
              </a:rPr>
              <a:t>Благодарим Ви за вниманието!</a:t>
            </a:r>
            <a:endParaRPr lang="en-US" sz="6600" dirty="0">
              <a:solidFill>
                <a:srgbClr val="00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Belokk Theme">
      <a:dk1>
        <a:srgbClr val="002060"/>
      </a:dk1>
      <a:lt1>
        <a:srgbClr val="CCFF66"/>
      </a:lt1>
      <a:dk2>
        <a:srgbClr val="264461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396692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3471</TotalTime>
  <Words>323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</vt:lpstr>
      <vt:lpstr>Отборна работа</vt:lpstr>
      <vt:lpstr>Belokk Team</vt:lpstr>
      <vt:lpstr>Xonix – The Game</vt:lpstr>
      <vt:lpstr>Имплементация</vt:lpstr>
      <vt:lpstr>Имплементация (2)</vt:lpstr>
      <vt:lpstr>Имплементация (3)</vt:lpstr>
      <vt:lpstr>Имплементация (4)</vt:lpstr>
      <vt:lpstr>Имплементация (5)</vt:lpstr>
      <vt:lpstr>Благодарим Ви за вниманието!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Veselin Dimitrov</cp:lastModifiedBy>
  <cp:revision>436</cp:revision>
  <dcterms:created xsi:type="dcterms:W3CDTF">2007-12-08T16:03:35Z</dcterms:created>
  <dcterms:modified xsi:type="dcterms:W3CDTF">2014-01-23T11:22:24Z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