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60" r:id="rId3"/>
    <p:sldId id="263" r:id="rId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D887C5-2CAA-4C71-902D-201893BAF9A4}">
          <p14:sldIdLst>
            <p14:sldId id="258"/>
            <p14:sldId id="260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B0AF3-BE34-4696-9894-B13562282E09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DA6F6-2EC9-4091-BCC0-5819AD50B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4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2AFA8-92D8-4AD2-B4E4-BB517EC0CA54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8"/>
            <a:ext cx="5030018" cy="4114588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454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96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EBFF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88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EBFF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6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32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курсове и уроци по програмиране, уеб дизайн – безплатно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програмиране за деца – безплатни курсове и уроци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уроци по програмиране и уеб дизайн за ученици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безплатен курс "Разработка на софтуер в cloud среда"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безплатен курс "Качествен програмен код"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free C# book, безплатна книга C#, книга Java, книга C#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Николай Костов - блог за програмиране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bg-BG" sz="200" noProof="1" smtClean="0">
                  <a:ln w="0">
                    <a:noFill/>
                  </a:ln>
                  <a:solidFill>
                    <a:prstClr val="black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prstClr val="black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600" b="1" dirty="0" smtClean="0">
                <a:solidFill>
                  <a:srgbClr val="CCFF66">
                    <a:lumMod val="75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rgbClr val="CCFF66">
                  <a:lumMod val="75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800" dirty="0" smtClean="0">
                <a:solidFill>
                  <a:srgbClr val="46A6BD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rgbClr val="46A6BD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800" b="1" dirty="0" smtClean="0">
                <a:ln w="11430"/>
                <a:gradFill>
                  <a:gsLst>
                    <a:gs pos="0">
                      <a:srgbClr val="5488BC">
                        <a:tint val="90000"/>
                        <a:satMod val="120000"/>
                      </a:srgbClr>
                    </a:gs>
                    <a:gs pos="25000">
                      <a:srgbClr val="5488BC">
                        <a:tint val="93000"/>
                        <a:satMod val="120000"/>
                      </a:srgbClr>
                    </a:gs>
                    <a:gs pos="50000">
                      <a:srgbClr val="5488BC">
                        <a:shade val="89000"/>
                        <a:satMod val="110000"/>
                      </a:srgbClr>
                    </a:gs>
                    <a:gs pos="75000">
                      <a:srgbClr val="5488BC">
                        <a:tint val="93000"/>
                        <a:satMod val="120000"/>
                      </a:srgbClr>
                    </a:gs>
                    <a:gs pos="100000">
                      <a:srgbClr val="5488BC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rgbClr val="5488BC">
                      <a:tint val="90000"/>
                      <a:satMod val="120000"/>
                    </a:srgbClr>
                  </a:gs>
                  <a:gs pos="25000">
                    <a:srgbClr val="5488BC">
                      <a:tint val="93000"/>
                      <a:satMod val="120000"/>
                    </a:srgbClr>
                  </a:gs>
                  <a:gs pos="50000">
                    <a:srgbClr val="5488BC">
                      <a:shade val="89000"/>
                      <a:satMod val="110000"/>
                    </a:srgbClr>
                  </a:gs>
                  <a:gs pos="75000">
                    <a:srgbClr val="5488BC">
                      <a:tint val="93000"/>
                      <a:satMod val="120000"/>
                    </a:srgbClr>
                  </a:gs>
                  <a:gs pos="100000">
                    <a:srgbClr val="5488BC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600" dirty="0" smtClean="0">
                <a:solidFill>
                  <a:srgbClr val="CCFF33">
                    <a:lumMod val="75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rgbClr val="CCFF33">
                  <a:lumMod val="75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CCFF33">
                    <a:lumMod val="40000"/>
                    <a:lumOff val="6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rgbClr val="CCFF33">
                  <a:lumMod val="40000"/>
                  <a:lumOff val="6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CCFF33">
                    <a:lumMod val="40000"/>
                    <a:lumOff val="6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rgbClr val="CCFF33">
                  <a:lumMod val="40000"/>
                  <a:lumOff val="6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b="1" dirty="0" smtClean="0">
                <a:ln w="1905"/>
                <a:gradFill>
                  <a:gsLst>
                    <a:gs pos="0">
                      <a:srgbClr val="5488BC">
                        <a:shade val="20000"/>
                        <a:satMod val="200000"/>
                      </a:srgbClr>
                    </a:gs>
                    <a:gs pos="78000">
                      <a:srgbClr val="5488BC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5488BC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rgbClr val="5488BC">
                      <a:shade val="20000"/>
                      <a:satMod val="200000"/>
                    </a:srgbClr>
                  </a:gs>
                  <a:gs pos="78000">
                    <a:srgbClr val="5488BC">
                      <a:tint val="90000"/>
                      <a:shade val="89000"/>
                      <a:satMod val="220000"/>
                    </a:srgbClr>
                  </a:gs>
                  <a:gs pos="100000">
                    <a:srgbClr val="5488BC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rgbClr val="F8BD52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spc="150" dirty="0" smtClean="0">
                <a:ln w="11430"/>
                <a:solidFill>
                  <a:srgbClr val="F8BD52">
                    <a:lumMod val="60000"/>
                    <a:lumOff val="4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rgbClr val="F8BD52">
                  <a:lumMod val="60000"/>
                  <a:lumOff val="40000"/>
                </a:srgb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n w="19050">
                  <a:solidFill>
                    <a:srgbClr val="F8BD52">
                      <a:lumMod val="75000"/>
                      <a:alpha val="50000"/>
                    </a:srgbClr>
                  </a:solidFill>
                  <a:prstDash val="solid"/>
                  <a:miter lim="800000"/>
                </a:ln>
                <a:solidFill>
                  <a:srgbClr val="F8BD52">
                    <a:lumMod val="20000"/>
                    <a:lumOff val="80000"/>
                    <a:alpha val="25000"/>
                  </a:srgb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rgbClr val="F8BD52">
                    <a:lumMod val="75000"/>
                    <a:alpha val="50000"/>
                  </a:srgbClr>
                </a:solidFill>
                <a:prstDash val="solid"/>
                <a:miter lim="800000"/>
              </a:ln>
              <a:solidFill>
                <a:srgbClr val="F8BD52">
                  <a:lumMod val="20000"/>
                  <a:lumOff val="80000"/>
                  <a:alpha val="25000"/>
                </a:srgb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ln>
                  <a:solidFill>
                    <a:srgbClr val="FF6F61">
                      <a:lumMod val="40000"/>
                      <a:lumOff val="60000"/>
                    </a:srgbClr>
                  </a:solidFill>
                </a:ln>
                <a:solidFill>
                  <a:srgbClr val="5488BC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rgbClr val="FF6F61">
                    <a:lumMod val="40000"/>
                    <a:lumOff val="60000"/>
                  </a:srgbClr>
                </a:solidFill>
              </a:ln>
              <a:solidFill>
                <a:srgbClr val="5488BC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n>
                  <a:solidFill>
                    <a:srgbClr val="CCFF66">
                      <a:lumMod val="75000"/>
                    </a:srgbClr>
                  </a:solidFill>
                </a:ln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rgbClr val="CCFF66">
                    <a:lumMod val="75000"/>
                  </a:srgbClr>
                </a:solidFill>
              </a:ln>
              <a:solidFill>
                <a:srgbClr val="F8BD52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ln w="31550" cmpd="sng">
                  <a:solidFill>
                    <a:srgbClr val="CCFF33">
                      <a:lumMod val="20000"/>
                      <a:lumOff val="80000"/>
                    </a:srgbClr>
                  </a:solidFill>
                  <a:prstDash val="solid"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rgbClr val="CCFF33">
                    <a:lumMod val="20000"/>
                    <a:lumOff val="80000"/>
                  </a:srgbClr>
                </a:solidFill>
                <a:prstDash val="solid"/>
              </a:ln>
              <a:solidFill>
                <a:srgbClr val="CCFF66">
                  <a:lumMod val="20000"/>
                  <a:lumOff val="8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n>
                  <a:solidFill>
                    <a:srgbClr val="CC4757">
                      <a:lumMod val="40000"/>
                      <a:lumOff val="60000"/>
                    </a:srgbClr>
                  </a:solidFill>
                </a:ln>
                <a:solidFill>
                  <a:srgbClr val="F8BD52">
                    <a:lumMod val="60000"/>
                    <a:lumOff val="40000"/>
                  </a:srgb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rgbClr val="CC4757">
                    <a:lumMod val="40000"/>
                    <a:lumOff val="60000"/>
                  </a:srgbClr>
                </a:solidFill>
              </a:ln>
              <a:solidFill>
                <a:srgbClr val="F8BD52">
                  <a:lumMod val="60000"/>
                  <a:lumOff val="40000"/>
                </a:srgb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fontAlgn="base" hangingPunct="0"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7600" b="1" spc="150" dirty="0" smtClean="0">
                <a:ln w="11430"/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Questions?</a:t>
            </a:r>
            <a:endParaRPr lang="en-US" sz="7600" b="1" spc="150" dirty="0">
              <a:ln w="11430"/>
              <a:solidFill>
                <a:srgbClr val="CCFF66">
                  <a:lumMod val="40000"/>
                  <a:lumOff val="60000"/>
                </a:srgb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76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4408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indent="-319088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/>
            </a:pPr>
            <a:r>
              <a:rPr lang="en-US" sz="8000" b="1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indent="-319088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defRPr/>
            </a:pPr>
            <a:r>
              <a:rPr lang="en-US" sz="8000" b="1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60518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137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sharpfundamentals.teler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187624" y="692696"/>
            <a:ext cx="6848475" cy="100811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800" dirty="0" smtClean="0"/>
              <a:t>Team C.S. Lewis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51520" y="1844824"/>
            <a:ext cx="6048375" cy="136815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OOP Team work </a:t>
            </a:r>
            <a:r>
              <a:rPr lang="en-US" dirty="0" smtClean="0">
                <a:effectLst/>
              </a:rPr>
              <a:t>assignment: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“</a:t>
            </a:r>
            <a:r>
              <a:rPr lang="en-US" dirty="0" err="1" smtClean="0">
                <a:effectLst/>
              </a:rPr>
              <a:t>ChessCraft</a:t>
            </a:r>
            <a:r>
              <a:rPr lang="en-US" dirty="0" smtClean="0">
                <a:effectLst/>
              </a:rPr>
              <a:t>” RPG game</a:t>
            </a:r>
            <a:endParaRPr lang="en-US" sz="3200" dirty="0"/>
          </a:p>
        </p:txBody>
      </p:sp>
      <p:sp>
        <p:nvSpPr>
          <p:cNvPr id="22" name="Text Placeholder 7"/>
          <p:cNvSpPr>
            <a:spLocks noGrp="1"/>
          </p:cNvSpPr>
          <p:nvPr/>
        </p:nvSpPr>
        <p:spPr>
          <a:xfrm>
            <a:off x="5364088" y="6422042"/>
            <a:ext cx="364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6A6BD">
                  <a:lumMod val="40000"/>
                  <a:lumOff val="60000"/>
                </a:srgbClr>
              </a:buClr>
            </a:pPr>
            <a:r>
              <a:rPr smtClean="0">
                <a:solidFill>
                  <a:srgbClr val="CCFF33">
                    <a:lumMod val="20000"/>
                    <a:lumOff val="80000"/>
                  </a:srgbClr>
                </a:solidFill>
                <a:hlinkClick r:id="rId3"/>
              </a:rPr>
              <a:t>http://academy.telerik.com</a:t>
            </a:r>
            <a:r>
              <a:rPr smtClean="0">
                <a:solidFill>
                  <a:srgbClr val="CCFF33">
                    <a:lumMod val="20000"/>
                    <a:lumOff val="80000"/>
                  </a:srgbClr>
                </a:solidFill>
              </a:rPr>
              <a:t> </a:t>
            </a:r>
            <a:endParaRPr>
              <a:solidFill>
                <a:srgbClr val="CCFF33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3" name="Text Placeholder 13"/>
          <p:cNvSpPr>
            <a:spLocks noGrp="1"/>
          </p:cNvSpPr>
          <p:nvPr/>
        </p:nvSpPr>
        <p:spPr>
          <a:xfrm>
            <a:off x="5364087" y="6021288"/>
            <a:ext cx="3647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6A6BD">
                  <a:lumMod val="40000"/>
                  <a:lumOff val="60000"/>
                </a:srgbClr>
              </a:buClr>
            </a:pPr>
            <a:r>
              <a:rPr dirty="0" err="1" smtClean="0">
                <a:solidFill>
                  <a:schemeClr val="tx1"/>
                </a:solidFill>
              </a:rPr>
              <a:t>Telerik</a:t>
            </a:r>
            <a:r>
              <a:rPr dirty="0" smtClean="0">
                <a:solidFill>
                  <a:schemeClr val="tx1"/>
                </a:solidFill>
              </a:rPr>
              <a:t> Software Academy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Правоъгълник 5"/>
          <p:cNvSpPr/>
          <p:nvPr/>
        </p:nvSpPr>
        <p:spPr>
          <a:xfrm>
            <a:off x="323527" y="3212976"/>
            <a:ext cx="5688633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Team members:</a:t>
            </a:r>
          </a:p>
          <a:p>
            <a:r>
              <a:rPr lang="en-US" sz="2000" dirty="0" smtClean="0"/>
              <a:t>Veselin Dimitrov</a:t>
            </a:r>
            <a:r>
              <a:rPr lang="en-US" sz="2000" dirty="0"/>
              <a:t>	</a:t>
            </a:r>
            <a:r>
              <a:rPr lang="en-US" sz="2000" dirty="0" smtClean="0"/>
              <a:t>   	</a:t>
            </a:r>
            <a:r>
              <a:rPr lang="en-US" sz="2000" u="sng" dirty="0"/>
              <a:t>veselin.dimitrov.1848</a:t>
            </a:r>
          </a:p>
          <a:p>
            <a:r>
              <a:rPr lang="en-US" sz="2000" dirty="0" smtClean="0"/>
              <a:t>Yanko Tsigularov	  	</a:t>
            </a:r>
            <a:r>
              <a:rPr lang="en-US" sz="2000" u="sng" dirty="0"/>
              <a:t>Tsigularov</a:t>
            </a:r>
          </a:p>
          <a:p>
            <a:r>
              <a:rPr lang="en-US" sz="2000" dirty="0"/>
              <a:t>Kristiyan Petrov	</a:t>
            </a:r>
            <a:r>
              <a:rPr lang="en-US" sz="2000" dirty="0" smtClean="0"/>
              <a:t>  	</a:t>
            </a:r>
            <a:r>
              <a:rPr lang="en-US" sz="2000" u="sng" dirty="0"/>
              <a:t>kris4o1993</a:t>
            </a:r>
          </a:p>
          <a:p>
            <a:r>
              <a:rPr lang="en-US" sz="2000" dirty="0" smtClean="0"/>
              <a:t>Ivan </a:t>
            </a:r>
            <a:r>
              <a:rPr lang="en-US" sz="2000" dirty="0"/>
              <a:t>Danchev</a:t>
            </a:r>
            <a:r>
              <a:rPr lang="en-US" sz="2000" dirty="0" smtClean="0"/>
              <a:t>		</a:t>
            </a:r>
            <a:r>
              <a:rPr lang="en-US" sz="2000" u="sng" dirty="0"/>
              <a:t>INavy</a:t>
            </a:r>
          </a:p>
          <a:p>
            <a:r>
              <a:rPr lang="en-US" sz="2000" dirty="0"/>
              <a:t>Georgi Yanakiev</a:t>
            </a:r>
            <a:r>
              <a:rPr lang="en-US" sz="2000" dirty="0" smtClean="0"/>
              <a:t>		</a:t>
            </a:r>
            <a:r>
              <a:rPr lang="en-US" sz="2000" u="sng" dirty="0"/>
              <a:t>m3tr0n0m3</a:t>
            </a:r>
          </a:p>
          <a:p>
            <a:r>
              <a:rPr lang="en-US" sz="2000" dirty="0"/>
              <a:t>Georgi Yakimov</a:t>
            </a:r>
            <a:r>
              <a:rPr lang="en-US" sz="2000" dirty="0" smtClean="0"/>
              <a:t>		</a:t>
            </a:r>
            <a:r>
              <a:rPr lang="en-US" sz="2000" u="sng" dirty="0"/>
              <a:t>Santyago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738517"/>
            <a:ext cx="3244958" cy="203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1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924800" cy="685800"/>
          </a:xfrm>
        </p:spPr>
        <p:txBody>
          <a:bodyPr/>
          <a:lstStyle/>
          <a:p>
            <a:r>
              <a:rPr lang="en-US" dirty="0" smtClean="0"/>
              <a:t>Gameplay and Live Demo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>
          <a:xfrm>
            <a:off x="179512" y="2132856"/>
            <a:ext cx="3672408" cy="2832585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US" sz="3200" dirty="0" smtClean="0"/>
              <a:t>Main goals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2600" dirty="0" smtClean="0"/>
              <a:t>Kill all enemy units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2600" dirty="0" smtClean="0"/>
              <a:t>Collect secrets</a:t>
            </a:r>
            <a:endParaRPr lang="en-US" sz="2600" dirty="0"/>
          </a:p>
          <a:p>
            <a:pPr marL="342900" indent="-342900" algn="l">
              <a:buFont typeface="Arial" charset="0"/>
              <a:buChar char="•"/>
            </a:pPr>
            <a:r>
              <a:rPr lang="en-US" sz="3200" dirty="0"/>
              <a:t>Game over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2600" dirty="0"/>
              <a:t>When </a:t>
            </a:r>
            <a:r>
              <a:rPr lang="en-US" sz="2600" dirty="0" smtClean="0"/>
              <a:t>the </a:t>
            </a:r>
            <a:r>
              <a:rPr lang="en-US" sz="2600" dirty="0"/>
              <a:t>most important </a:t>
            </a:r>
            <a:r>
              <a:rPr lang="en-US" sz="2600" dirty="0" smtClean="0"/>
              <a:t>units are dead</a:t>
            </a:r>
            <a:endParaRPr lang="en-US" sz="2600" dirty="0"/>
          </a:p>
          <a:p>
            <a:pPr marL="800100" lvl="1" indent="-342900" algn="l">
              <a:buFont typeface="Arial" charset="0"/>
              <a:buChar char="•"/>
            </a:pPr>
            <a:endParaRPr lang="en-US" sz="2600" dirty="0" smtClean="0"/>
          </a:p>
        </p:txBody>
      </p:sp>
      <p:pic>
        <p:nvPicPr>
          <p:cNvPr id="8" name="Picture 18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51464">
            <a:off x="7352293" y="5165702"/>
            <a:ext cx="1690210" cy="1611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11" y="1700808"/>
            <a:ext cx="4968552" cy="312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81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003073"/>
            <a:ext cx="7924800" cy="685800"/>
          </a:xfrm>
        </p:spPr>
        <p:txBody>
          <a:bodyPr/>
          <a:lstStyle/>
          <a:p>
            <a:r>
              <a:rPr lang="en-US" sz="7000" dirty="0" smtClean="0"/>
              <a:t>Questions ?</a:t>
            </a:r>
            <a:endParaRPr lang="en-US" sz="7000" dirty="0"/>
          </a:p>
        </p:txBody>
      </p:sp>
      <p:sp>
        <p:nvSpPr>
          <p:cNvPr id="3" name="TextBox 2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7" name="Picture 2" descr="C:\Dropbox\Work\winjs\winjs-imagebase\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794" y="4290982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Dropbox\Work\winjs\winjs-imagebase\win-8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20" y="990600"/>
            <a:ext cx="2390775" cy="19145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Dropbox\Work\winjs\winjs-imagebase\windows-8-start-scree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75" y="4226316"/>
            <a:ext cx="2423730" cy="24237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Dropbox\Work\winjs\winjs-imagebase\question-do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7" y="1066800"/>
            <a:ext cx="2466975" cy="1847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90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81</Words>
  <Application>Microsoft Office PowerPoint</Application>
  <PresentationFormat>On-screen Show (4:3)</PresentationFormat>
  <Paragraphs>26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Team C.S. Lewis </vt:lpstr>
      <vt:lpstr>Gameplay and Live Demo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Nick Fury </dc:title>
  <dc:creator>veke</dc:creator>
  <cp:lastModifiedBy>Kristiyan Petrov</cp:lastModifiedBy>
  <cp:revision>29</cp:revision>
  <dcterms:created xsi:type="dcterms:W3CDTF">2014-01-18T00:18:21Z</dcterms:created>
  <dcterms:modified xsi:type="dcterms:W3CDTF">2014-02-27T14:23:02Z</dcterms:modified>
</cp:coreProperties>
</file>