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35AD12-46F3-4A80-8DD7-22E83DE9689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BF4D14-892E-4B9D-8CD4-49FF2E73F8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411447739135640/" TargetMode="External"/><Relationship Id="rId2" Type="http://schemas.openxmlformats.org/officeDocument/2006/relationships/hyperlink" Target="https://github.com/encounter12/TelerikAcademyHighQualityCodeTeamwor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counter12/TelerikAcademyHighQualityCodeTeam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1"/>
            <a:ext cx="8077200" cy="1829761"/>
          </a:xfrm>
        </p:spPr>
        <p:txBody>
          <a:bodyPr/>
          <a:lstStyle/>
          <a:p>
            <a:r>
              <a:rPr lang="bg-BG" dirty="0" smtClean="0"/>
              <a:t>Качествен програмен код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Отборна работа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15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Отбор: </a:t>
            </a:r>
            <a:r>
              <a:rPr lang="en-US" dirty="0" smtClean="0"/>
              <a:t>Ballons-Pop-2</a:t>
            </a:r>
          </a:p>
          <a:p>
            <a:r>
              <a:rPr lang="en-US" dirty="0" smtClean="0"/>
              <a:t>GitHub: </a:t>
            </a:r>
            <a:r>
              <a:rPr lang="bg-BG" sz="1600" dirty="0" smtClean="0">
                <a:solidFill>
                  <a:schemeClr val="bg1"/>
                </a:solidFill>
                <a:hlinkClick r:id="rId2"/>
              </a:rPr>
              <a:t>линк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Facebook: </a:t>
            </a:r>
            <a:r>
              <a:rPr lang="bg-BG" dirty="0" smtClean="0">
                <a:hlinkClick r:id="rId3"/>
              </a:rPr>
              <a:t>линк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515">
            <a:off x="5736296" y="361417"/>
            <a:ext cx="2189751" cy="234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483">
            <a:off x="691575" y="347912"/>
            <a:ext cx="4259885" cy="2080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38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Веселин Димитров</a:t>
            </a:r>
          </a:p>
          <a:p>
            <a:r>
              <a:rPr lang="bg-BG" dirty="0" smtClean="0"/>
              <a:t>Тихомир Ангелов</a:t>
            </a:r>
          </a:p>
          <a:p>
            <a:r>
              <a:rPr lang="bg-BG" dirty="0" smtClean="0"/>
              <a:t>Мартин Белев</a:t>
            </a:r>
          </a:p>
          <a:p>
            <a:r>
              <a:rPr lang="bg-BG" dirty="0" smtClean="0"/>
              <a:t>Ивайло Ботушаров</a:t>
            </a:r>
          </a:p>
          <a:p>
            <a:r>
              <a:rPr lang="bg-BG" dirty="0" smtClean="0"/>
              <a:t>Георги Митев</a:t>
            </a:r>
          </a:p>
          <a:p>
            <a:r>
              <a:rPr lang="bg-BG" dirty="0" smtClean="0"/>
              <a:t>Николай Куманов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Отбор: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79627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Repository: </a:t>
            </a:r>
            <a:r>
              <a:rPr lang="bg-BG" dirty="0" smtClean="0">
                <a:hlinkClick r:id="rId3"/>
              </a:rPr>
              <a:t>линк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bg-BG" sz="5400" dirty="0" smtClean="0"/>
              <a:t>Благодарим Ви за вниманието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15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36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Качествен програмен код</vt:lpstr>
      <vt:lpstr>Отбор:</vt:lpstr>
      <vt:lpstr>GitHub Repository: линк</vt:lpstr>
      <vt:lpstr>Благодарим Ви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Качествен програмен код</dc:title>
  <dc:creator>Veselin Dimitrov</dc:creator>
  <cp:lastModifiedBy>Veselin Dimitrov</cp:lastModifiedBy>
  <cp:revision>3</cp:revision>
  <dcterms:created xsi:type="dcterms:W3CDTF">2014-07-30T21:38:04Z</dcterms:created>
  <dcterms:modified xsi:type="dcterms:W3CDTF">2014-07-30T22:05:38Z</dcterms:modified>
</cp:coreProperties>
</file>