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60" r:id="rId4"/>
    <p:sldId id="259" r:id="rId5"/>
    <p:sldId id="309" r:id="rId6"/>
    <p:sldId id="297" r:id="rId7"/>
    <p:sldId id="310" r:id="rId8"/>
    <p:sldId id="311" r:id="rId9"/>
    <p:sldId id="298" r:id="rId10"/>
    <p:sldId id="305" r:id="rId11"/>
    <p:sldId id="306" r:id="rId12"/>
    <p:sldId id="299" r:id="rId13"/>
    <p:sldId id="303" r:id="rId14"/>
    <p:sldId id="304" r:id="rId15"/>
    <p:sldId id="300" r:id="rId16"/>
    <p:sldId id="307" r:id="rId17"/>
    <p:sldId id="308" r:id="rId18"/>
    <p:sldId id="301" r:id="rId19"/>
    <p:sldId id="277" r:id="rId20"/>
    <p:sldId id="302" r:id="rId21"/>
    <p:sldId id="296" r:id="rId2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Barlow Light" panose="00000400000000000000" pitchFamily="2" charset="0"/>
      <p:regular r:id="rId28"/>
      <p:italic r:id="rId29"/>
    </p:embeddedFont>
    <p:embeddedFont>
      <p:font typeface="Be Vietnam Pro" panose="020B0604020202020204" charset="0"/>
      <p:regular r:id="rId30"/>
      <p:bold r:id="rId31"/>
      <p:italic r:id="rId32"/>
      <p:boldItalic r:id="rId33"/>
    </p:embeddedFont>
    <p:embeddedFont>
      <p:font typeface="Nunito Light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9D9051-2ED0-4686-B4CA-2D1874ABB0FA}">
  <a:tblStyle styleId="{A29D9051-2ED0-4686-B4CA-2D1874ABB0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40C813-C4D9-431A-AA94-07B2F4F98E7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3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848ccada7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848ccada7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848ccada7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848ccada7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90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29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97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48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15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47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30529" y="-42181"/>
            <a:ext cx="9874535" cy="6191033"/>
            <a:chOff x="-47702" y="2728614"/>
            <a:chExt cx="3932824" cy="2465761"/>
          </a:xfrm>
        </p:grpSpPr>
        <p:sp>
          <p:nvSpPr>
            <p:cNvPr id="10" name="Google Shape;10;p2"/>
            <p:cNvSpPr/>
            <p:nvPr/>
          </p:nvSpPr>
          <p:spPr>
            <a:xfrm>
              <a:off x="1951111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1111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1" y="23"/>
                    <a:pt x="1" y="44"/>
                    <a:pt x="1" y="66"/>
                  </a:cubicBezTo>
                  <a:cubicBezTo>
                    <a:pt x="1" y="66"/>
                    <a:pt x="1" y="93"/>
                    <a:pt x="22" y="114"/>
                  </a:cubicBezTo>
                  <a:cubicBezTo>
                    <a:pt x="22" y="114"/>
                    <a:pt x="44" y="136"/>
                    <a:pt x="65" y="136"/>
                  </a:cubicBezTo>
                  <a:cubicBezTo>
                    <a:pt x="87" y="136"/>
                    <a:pt x="87" y="114"/>
                    <a:pt x="114" y="114"/>
                  </a:cubicBezTo>
                  <a:cubicBezTo>
                    <a:pt x="114" y="93"/>
                    <a:pt x="136" y="66"/>
                    <a:pt x="136" y="66"/>
                  </a:cubicBezTo>
                  <a:cubicBezTo>
                    <a:pt x="136" y="44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3569" y="4724347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63935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3"/>
                    <a:pt x="0" y="44"/>
                    <a:pt x="0" y="66"/>
                  </a:cubicBezTo>
                  <a:cubicBezTo>
                    <a:pt x="0" y="66"/>
                    <a:pt x="22" y="93"/>
                    <a:pt x="22" y="114"/>
                  </a:cubicBezTo>
                  <a:cubicBezTo>
                    <a:pt x="44" y="114"/>
                    <a:pt x="71" y="136"/>
                    <a:pt x="71" y="136"/>
                  </a:cubicBezTo>
                  <a:cubicBezTo>
                    <a:pt x="92" y="136"/>
                    <a:pt x="114" y="114"/>
                    <a:pt x="135" y="114"/>
                  </a:cubicBezTo>
                  <a:lnTo>
                    <a:pt x="135" y="6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63935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71" y="1"/>
                  </a:moveTo>
                  <a:cubicBezTo>
                    <a:pt x="44" y="1"/>
                    <a:pt x="0" y="49"/>
                    <a:pt x="0" y="71"/>
                  </a:cubicBezTo>
                  <a:cubicBezTo>
                    <a:pt x="0" y="114"/>
                    <a:pt x="44" y="136"/>
                    <a:pt x="71" y="136"/>
                  </a:cubicBezTo>
                  <a:cubicBezTo>
                    <a:pt x="114" y="136"/>
                    <a:pt x="135" y="114"/>
                    <a:pt x="135" y="71"/>
                  </a:cubicBezTo>
                  <a:cubicBezTo>
                    <a:pt x="135" y="49"/>
                    <a:pt x="114" y="1"/>
                    <a:pt x="71" y="1"/>
                  </a:cubicBezTo>
                  <a:close/>
                  <a:moveTo>
                    <a:pt x="71" y="271"/>
                  </a:moveTo>
                  <a:cubicBezTo>
                    <a:pt x="44" y="271"/>
                    <a:pt x="0" y="298"/>
                    <a:pt x="0" y="341"/>
                  </a:cubicBezTo>
                  <a:cubicBezTo>
                    <a:pt x="0" y="384"/>
                    <a:pt x="44" y="406"/>
                    <a:pt x="71" y="406"/>
                  </a:cubicBezTo>
                  <a:cubicBezTo>
                    <a:pt x="114" y="406"/>
                    <a:pt x="135" y="384"/>
                    <a:pt x="135" y="341"/>
                  </a:cubicBezTo>
                  <a:cubicBezTo>
                    <a:pt x="135" y="298"/>
                    <a:pt x="114" y="271"/>
                    <a:pt x="71" y="271"/>
                  </a:cubicBezTo>
                  <a:close/>
                  <a:moveTo>
                    <a:pt x="71" y="541"/>
                  </a:moveTo>
                  <a:cubicBezTo>
                    <a:pt x="44" y="541"/>
                    <a:pt x="0" y="568"/>
                    <a:pt x="0" y="611"/>
                  </a:cubicBezTo>
                  <a:cubicBezTo>
                    <a:pt x="0" y="632"/>
                    <a:pt x="44" y="676"/>
                    <a:pt x="71" y="676"/>
                  </a:cubicBezTo>
                  <a:cubicBezTo>
                    <a:pt x="114" y="676"/>
                    <a:pt x="135" y="632"/>
                    <a:pt x="135" y="611"/>
                  </a:cubicBezTo>
                  <a:cubicBezTo>
                    <a:pt x="135" y="568"/>
                    <a:pt x="114" y="541"/>
                    <a:pt x="71" y="541"/>
                  </a:cubicBezTo>
                  <a:close/>
                  <a:moveTo>
                    <a:pt x="71" y="789"/>
                  </a:moveTo>
                  <a:cubicBezTo>
                    <a:pt x="44" y="789"/>
                    <a:pt x="0" y="838"/>
                    <a:pt x="0" y="859"/>
                  </a:cubicBezTo>
                  <a:cubicBezTo>
                    <a:pt x="0" y="902"/>
                    <a:pt x="44" y="924"/>
                    <a:pt x="71" y="924"/>
                  </a:cubicBezTo>
                  <a:cubicBezTo>
                    <a:pt x="114" y="924"/>
                    <a:pt x="135" y="902"/>
                    <a:pt x="135" y="859"/>
                  </a:cubicBezTo>
                  <a:cubicBezTo>
                    <a:pt x="135" y="838"/>
                    <a:pt x="114" y="789"/>
                    <a:pt x="71" y="789"/>
                  </a:cubicBezTo>
                  <a:close/>
                  <a:moveTo>
                    <a:pt x="71" y="1059"/>
                  </a:moveTo>
                  <a:cubicBezTo>
                    <a:pt x="44" y="1059"/>
                    <a:pt x="0" y="1081"/>
                    <a:pt x="0" y="1129"/>
                  </a:cubicBezTo>
                  <a:cubicBezTo>
                    <a:pt x="0" y="1172"/>
                    <a:pt x="44" y="1194"/>
                    <a:pt x="71" y="1194"/>
                  </a:cubicBezTo>
                  <a:cubicBezTo>
                    <a:pt x="114" y="1194"/>
                    <a:pt x="135" y="1172"/>
                    <a:pt x="135" y="1129"/>
                  </a:cubicBezTo>
                  <a:cubicBezTo>
                    <a:pt x="135" y="1081"/>
                    <a:pt x="114" y="1059"/>
                    <a:pt x="71" y="1059"/>
                  </a:cubicBezTo>
                  <a:close/>
                  <a:moveTo>
                    <a:pt x="71" y="1329"/>
                  </a:moveTo>
                  <a:cubicBezTo>
                    <a:pt x="44" y="1329"/>
                    <a:pt x="0" y="1351"/>
                    <a:pt x="0" y="1399"/>
                  </a:cubicBezTo>
                  <a:cubicBezTo>
                    <a:pt x="0" y="1421"/>
                    <a:pt x="44" y="1464"/>
                    <a:pt x="71" y="1464"/>
                  </a:cubicBezTo>
                  <a:cubicBezTo>
                    <a:pt x="114" y="1464"/>
                    <a:pt x="135" y="1421"/>
                    <a:pt x="135" y="1399"/>
                  </a:cubicBezTo>
                  <a:cubicBezTo>
                    <a:pt x="135" y="1351"/>
                    <a:pt x="114" y="1329"/>
                    <a:pt x="71" y="1329"/>
                  </a:cubicBezTo>
                  <a:close/>
                  <a:moveTo>
                    <a:pt x="71" y="1577"/>
                  </a:moveTo>
                  <a:cubicBezTo>
                    <a:pt x="44" y="1577"/>
                    <a:pt x="0" y="1621"/>
                    <a:pt x="0" y="1648"/>
                  </a:cubicBezTo>
                  <a:cubicBezTo>
                    <a:pt x="0" y="1691"/>
                    <a:pt x="44" y="1712"/>
                    <a:pt x="71" y="1712"/>
                  </a:cubicBezTo>
                  <a:cubicBezTo>
                    <a:pt x="114" y="1712"/>
                    <a:pt x="135" y="1691"/>
                    <a:pt x="135" y="1648"/>
                  </a:cubicBezTo>
                  <a:cubicBezTo>
                    <a:pt x="135" y="1621"/>
                    <a:pt x="114" y="1577"/>
                    <a:pt x="71" y="1577"/>
                  </a:cubicBezTo>
                  <a:close/>
                  <a:moveTo>
                    <a:pt x="71" y="1847"/>
                  </a:moveTo>
                  <a:cubicBezTo>
                    <a:pt x="44" y="1847"/>
                    <a:pt x="0" y="1869"/>
                    <a:pt x="0" y="1918"/>
                  </a:cubicBezTo>
                  <a:cubicBezTo>
                    <a:pt x="0" y="1961"/>
                    <a:pt x="44" y="1982"/>
                    <a:pt x="71" y="1982"/>
                  </a:cubicBezTo>
                  <a:cubicBezTo>
                    <a:pt x="114" y="1982"/>
                    <a:pt x="135" y="1961"/>
                    <a:pt x="135" y="1918"/>
                  </a:cubicBezTo>
                  <a:cubicBezTo>
                    <a:pt x="135" y="1869"/>
                    <a:pt x="114" y="1847"/>
                    <a:pt x="71" y="1847"/>
                  </a:cubicBezTo>
                  <a:close/>
                  <a:moveTo>
                    <a:pt x="71" y="2117"/>
                  </a:moveTo>
                  <a:cubicBezTo>
                    <a:pt x="44" y="2117"/>
                    <a:pt x="0" y="2139"/>
                    <a:pt x="0" y="2188"/>
                  </a:cubicBezTo>
                  <a:cubicBezTo>
                    <a:pt x="0" y="2209"/>
                    <a:pt x="44" y="2252"/>
                    <a:pt x="71" y="2252"/>
                  </a:cubicBezTo>
                  <a:cubicBezTo>
                    <a:pt x="114" y="2252"/>
                    <a:pt x="135" y="2209"/>
                    <a:pt x="135" y="2188"/>
                  </a:cubicBezTo>
                  <a:cubicBezTo>
                    <a:pt x="135" y="2139"/>
                    <a:pt x="114" y="2117"/>
                    <a:pt x="71" y="2117"/>
                  </a:cubicBezTo>
                  <a:close/>
                  <a:moveTo>
                    <a:pt x="71" y="2366"/>
                  </a:moveTo>
                  <a:cubicBezTo>
                    <a:pt x="44" y="2366"/>
                    <a:pt x="0" y="2409"/>
                    <a:pt x="0" y="2431"/>
                  </a:cubicBezTo>
                  <a:cubicBezTo>
                    <a:pt x="0" y="2479"/>
                    <a:pt x="44" y="2501"/>
                    <a:pt x="71" y="2501"/>
                  </a:cubicBezTo>
                  <a:cubicBezTo>
                    <a:pt x="114" y="2501"/>
                    <a:pt x="135" y="2479"/>
                    <a:pt x="135" y="2431"/>
                  </a:cubicBezTo>
                  <a:cubicBezTo>
                    <a:pt x="135" y="2409"/>
                    <a:pt x="114" y="2366"/>
                    <a:pt x="71" y="2366"/>
                  </a:cubicBezTo>
                  <a:close/>
                  <a:moveTo>
                    <a:pt x="71" y="2636"/>
                  </a:moveTo>
                  <a:cubicBezTo>
                    <a:pt x="44" y="2636"/>
                    <a:pt x="0" y="2657"/>
                    <a:pt x="0" y="2701"/>
                  </a:cubicBezTo>
                  <a:cubicBezTo>
                    <a:pt x="0" y="2749"/>
                    <a:pt x="44" y="2771"/>
                    <a:pt x="71" y="2771"/>
                  </a:cubicBezTo>
                  <a:cubicBezTo>
                    <a:pt x="114" y="2771"/>
                    <a:pt x="135" y="2749"/>
                    <a:pt x="135" y="2701"/>
                  </a:cubicBezTo>
                  <a:cubicBezTo>
                    <a:pt x="135" y="2657"/>
                    <a:pt x="114" y="2636"/>
                    <a:pt x="71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63935" y="4579091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2"/>
                    <a:pt x="0" y="44"/>
                    <a:pt x="0" y="65"/>
                  </a:cubicBezTo>
                  <a:cubicBezTo>
                    <a:pt x="0" y="65"/>
                    <a:pt x="22" y="87"/>
                    <a:pt x="22" y="109"/>
                  </a:cubicBezTo>
                  <a:cubicBezTo>
                    <a:pt x="44" y="109"/>
                    <a:pt x="71" y="136"/>
                    <a:pt x="71" y="136"/>
                  </a:cubicBezTo>
                  <a:cubicBezTo>
                    <a:pt x="92" y="136"/>
                    <a:pt x="114" y="109"/>
                    <a:pt x="135" y="109"/>
                  </a:cubicBezTo>
                  <a:lnTo>
                    <a:pt x="135" y="6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62368" y="2745396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7702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8794" y="4477921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0825" y="4465617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250" y="4629130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53079" y="2751625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18696" y="3445097"/>
              <a:ext cx="1015" cy="4291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0"/>
                  </a:moveTo>
                  <a:cubicBezTo>
                    <a:pt x="0" y="0"/>
                    <a:pt x="0" y="22"/>
                    <a:pt x="0" y="49"/>
                  </a:cubicBezTo>
                  <a:cubicBezTo>
                    <a:pt x="0" y="49"/>
                    <a:pt x="0" y="70"/>
                    <a:pt x="22" y="92"/>
                  </a:cubicBezTo>
                  <a:lnTo>
                    <a:pt x="22" y="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1602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25746" y="3970611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342254" y="97388"/>
            <a:ext cx="8695423" cy="4454448"/>
            <a:chOff x="342254" y="97388"/>
            <a:chExt cx="8695423" cy="4454448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342254" y="97388"/>
              <a:ext cx="301874" cy="154373"/>
              <a:chOff x="7893111" y="352204"/>
              <a:chExt cx="225869" cy="1155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rot="5400000">
              <a:off x="8809554" y="4323713"/>
              <a:ext cx="301874" cy="154373"/>
              <a:chOff x="7893111" y="352204"/>
              <a:chExt cx="225869" cy="11550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713225" y="986913"/>
            <a:ext cx="4100100" cy="27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713225" y="3747688"/>
            <a:ext cx="4100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1"/>
          </p:nvPr>
        </p:nvSpPr>
        <p:spPr>
          <a:xfrm>
            <a:off x="72000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8"/>
          </p:nvPr>
        </p:nvSpPr>
        <p:spPr>
          <a:xfrm>
            <a:off x="3419275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9"/>
          </p:nvPr>
        </p:nvSpPr>
        <p:spPr>
          <a:xfrm>
            <a:off x="611855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3"/>
          </p:nvPr>
        </p:nvSpPr>
        <p:spPr>
          <a:xfrm>
            <a:off x="720000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4"/>
          </p:nvPr>
        </p:nvSpPr>
        <p:spPr>
          <a:xfrm>
            <a:off x="3419275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15"/>
          </p:nvPr>
        </p:nvSpPr>
        <p:spPr>
          <a:xfrm>
            <a:off x="6118550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grpSp>
        <p:nvGrpSpPr>
          <p:cNvPr id="282" name="Google Shape;282;p13"/>
          <p:cNvGrpSpPr/>
          <p:nvPr/>
        </p:nvGrpSpPr>
        <p:grpSpPr>
          <a:xfrm rot="10800000">
            <a:off x="-1021497" y="-1352006"/>
            <a:ext cx="10825854" cy="6716283"/>
            <a:chOff x="-310705" y="2631803"/>
            <a:chExt cx="4311715" cy="2674957"/>
          </a:xfrm>
        </p:grpSpPr>
        <p:sp>
          <p:nvSpPr>
            <p:cNvPr id="283" name="Google Shape;283;p13"/>
            <p:cNvSpPr/>
            <p:nvPr/>
          </p:nvSpPr>
          <p:spPr>
            <a:xfrm>
              <a:off x="2404104" y="4580814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404096" y="4714858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372779" y="3040551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-310705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828794" y="4590306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10800000" flipH="1">
              <a:off x="1018295" y="4658782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43250" y="4690495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491785" y="2631803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-134329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2880906" y="4359282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3"/>
          <p:cNvGrpSpPr/>
          <p:nvPr/>
        </p:nvGrpSpPr>
        <p:grpSpPr>
          <a:xfrm>
            <a:off x="356930" y="609800"/>
            <a:ext cx="6164448" cy="4396586"/>
            <a:chOff x="356930" y="609800"/>
            <a:chExt cx="6164448" cy="4396586"/>
          </a:xfrm>
        </p:grpSpPr>
        <p:grpSp>
          <p:nvGrpSpPr>
            <p:cNvPr id="294" name="Google Shape;294;p13"/>
            <p:cNvGrpSpPr/>
            <p:nvPr/>
          </p:nvGrpSpPr>
          <p:grpSpPr>
            <a:xfrm>
              <a:off x="6219504" y="4852013"/>
              <a:ext cx="301874" cy="154373"/>
              <a:chOff x="7893111" y="352204"/>
              <a:chExt cx="225869" cy="115505"/>
            </a:xfrm>
          </p:grpSpPr>
          <p:sp>
            <p:nvSpPr>
              <p:cNvPr id="295" name="Google Shape;295;p1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3"/>
            <p:cNvGrpSpPr/>
            <p:nvPr/>
          </p:nvGrpSpPr>
          <p:grpSpPr>
            <a:xfrm rot="5400000">
              <a:off x="283179" y="683550"/>
              <a:ext cx="301874" cy="154373"/>
              <a:chOff x="7893111" y="352204"/>
              <a:chExt cx="225869" cy="115505"/>
            </a:xfrm>
          </p:grpSpPr>
          <p:sp>
            <p:nvSpPr>
              <p:cNvPr id="299" name="Google Shape;299;p1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22"/>
          <p:cNvGrpSpPr/>
          <p:nvPr/>
        </p:nvGrpSpPr>
        <p:grpSpPr>
          <a:xfrm>
            <a:off x="140429" y="2420812"/>
            <a:ext cx="8695248" cy="1247686"/>
            <a:chOff x="140429" y="2420812"/>
            <a:chExt cx="8695248" cy="1247686"/>
          </a:xfrm>
        </p:grpSpPr>
        <p:grpSp>
          <p:nvGrpSpPr>
            <p:cNvPr id="559" name="Google Shape;559;p22"/>
            <p:cNvGrpSpPr/>
            <p:nvPr/>
          </p:nvGrpSpPr>
          <p:grpSpPr>
            <a:xfrm>
              <a:off x="140429" y="3514125"/>
              <a:ext cx="301874" cy="154373"/>
              <a:chOff x="7898666" y="2786042"/>
              <a:chExt cx="225869" cy="115505"/>
            </a:xfrm>
          </p:grpSpPr>
          <p:sp>
            <p:nvSpPr>
              <p:cNvPr id="560" name="Google Shape;560;p22"/>
              <p:cNvSpPr/>
              <p:nvPr/>
            </p:nvSpPr>
            <p:spPr>
              <a:xfrm>
                <a:off x="7898666" y="278604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974300" y="278604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8049418" y="278604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22"/>
            <p:cNvGrpSpPr/>
            <p:nvPr/>
          </p:nvGrpSpPr>
          <p:grpSpPr>
            <a:xfrm rot="5400000">
              <a:off x="8607554" y="2494563"/>
              <a:ext cx="301874" cy="154373"/>
              <a:chOff x="6605167" y="424613"/>
              <a:chExt cx="225869" cy="115505"/>
            </a:xfrm>
          </p:grpSpPr>
          <p:sp>
            <p:nvSpPr>
              <p:cNvPr id="564" name="Google Shape;564;p22"/>
              <p:cNvSpPr/>
              <p:nvPr/>
            </p:nvSpPr>
            <p:spPr>
              <a:xfrm>
                <a:off x="6605167" y="424613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6680800" y="424613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6755918" y="424613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7" name="Google Shape;567;p22"/>
          <p:cNvGrpSpPr/>
          <p:nvPr/>
        </p:nvGrpSpPr>
        <p:grpSpPr>
          <a:xfrm rot="10800000" flipH="1">
            <a:off x="-214343" y="-1605894"/>
            <a:ext cx="10518663" cy="7713566"/>
            <a:chOff x="-95243" y="-873985"/>
            <a:chExt cx="10518663" cy="7713566"/>
          </a:xfrm>
        </p:grpSpPr>
        <p:grpSp>
          <p:nvGrpSpPr>
            <p:cNvPr id="568" name="Google Shape;568;p22"/>
            <p:cNvGrpSpPr/>
            <p:nvPr/>
          </p:nvGrpSpPr>
          <p:grpSpPr>
            <a:xfrm flipH="1">
              <a:off x="-95243" y="-873985"/>
              <a:ext cx="9575292" cy="7713566"/>
              <a:chOff x="-263297" y="-873985"/>
              <a:chExt cx="9575292" cy="7713566"/>
            </a:xfrm>
          </p:grpSpPr>
          <p:grpSp>
            <p:nvGrpSpPr>
              <p:cNvPr id="569" name="Google Shape;569;p22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570" name="Google Shape;570;p22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2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2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5" name="Google Shape;575;p22"/>
              <p:cNvSpPr/>
              <p:nvPr/>
            </p:nvSpPr>
            <p:spPr>
              <a:xfrm rot="10800000">
                <a:off x="2396197" y="469417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843199" y="4902182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 rot="5400000">
                <a:off x="5738199" y="9944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 flipH="1">
                <a:off x="-263297" y="2981943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3" name="Google Shape;583;p22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2"/>
          <p:cNvSpPr/>
          <p:nvPr/>
        </p:nvSpPr>
        <p:spPr>
          <a:xfrm rot="-5400000">
            <a:off x="437683" y="3374085"/>
            <a:ext cx="2549621" cy="2080408"/>
          </a:xfrm>
          <a:custGeom>
            <a:avLst/>
            <a:gdLst/>
            <a:ahLst/>
            <a:cxnLst/>
            <a:rect l="l" t="t" r="r" b="b"/>
            <a:pathLst>
              <a:path w="22007" h="17957" extrusionOk="0">
                <a:moveTo>
                  <a:pt x="13836" y="1"/>
                </a:moveTo>
                <a:cubicBezTo>
                  <a:pt x="13815" y="1"/>
                  <a:pt x="13771" y="22"/>
                  <a:pt x="13771" y="71"/>
                </a:cubicBezTo>
                <a:cubicBezTo>
                  <a:pt x="13771" y="92"/>
                  <a:pt x="13815" y="136"/>
                  <a:pt x="13836" y="136"/>
                </a:cubicBezTo>
                <a:cubicBezTo>
                  <a:pt x="13879" y="136"/>
                  <a:pt x="13906" y="92"/>
                  <a:pt x="13906" y="71"/>
                </a:cubicBezTo>
                <a:cubicBezTo>
                  <a:pt x="13906" y="22"/>
                  <a:pt x="13879" y="1"/>
                  <a:pt x="13836" y="1"/>
                </a:cubicBezTo>
                <a:close/>
                <a:moveTo>
                  <a:pt x="14106" y="1"/>
                </a:moveTo>
                <a:cubicBezTo>
                  <a:pt x="14085" y="1"/>
                  <a:pt x="14041" y="22"/>
                  <a:pt x="14041" y="71"/>
                </a:cubicBezTo>
                <a:cubicBezTo>
                  <a:pt x="14041" y="92"/>
                  <a:pt x="14085" y="136"/>
                  <a:pt x="14106" y="136"/>
                </a:cubicBezTo>
                <a:cubicBezTo>
                  <a:pt x="14149" y="136"/>
                  <a:pt x="14176" y="92"/>
                  <a:pt x="14176" y="71"/>
                </a:cubicBezTo>
                <a:cubicBezTo>
                  <a:pt x="14176" y="22"/>
                  <a:pt x="14149" y="1"/>
                  <a:pt x="14106" y="1"/>
                </a:cubicBezTo>
                <a:close/>
                <a:moveTo>
                  <a:pt x="14376" y="1"/>
                </a:moveTo>
                <a:cubicBezTo>
                  <a:pt x="14355" y="1"/>
                  <a:pt x="14311" y="22"/>
                  <a:pt x="14311" y="71"/>
                </a:cubicBezTo>
                <a:cubicBezTo>
                  <a:pt x="14311" y="92"/>
                  <a:pt x="14355" y="136"/>
                  <a:pt x="14376" y="136"/>
                </a:cubicBezTo>
                <a:cubicBezTo>
                  <a:pt x="14419" y="136"/>
                  <a:pt x="14446" y="92"/>
                  <a:pt x="14446" y="71"/>
                </a:cubicBezTo>
                <a:cubicBezTo>
                  <a:pt x="14446" y="22"/>
                  <a:pt x="14419" y="1"/>
                  <a:pt x="14376" y="1"/>
                </a:cubicBezTo>
                <a:close/>
                <a:moveTo>
                  <a:pt x="14646" y="1"/>
                </a:moveTo>
                <a:cubicBezTo>
                  <a:pt x="14625" y="1"/>
                  <a:pt x="14581" y="22"/>
                  <a:pt x="14581" y="71"/>
                </a:cubicBezTo>
                <a:cubicBezTo>
                  <a:pt x="14581" y="92"/>
                  <a:pt x="14625" y="136"/>
                  <a:pt x="14646" y="136"/>
                </a:cubicBezTo>
                <a:cubicBezTo>
                  <a:pt x="14689" y="136"/>
                  <a:pt x="14716" y="92"/>
                  <a:pt x="14716" y="71"/>
                </a:cubicBezTo>
                <a:cubicBezTo>
                  <a:pt x="14716" y="22"/>
                  <a:pt x="14689" y="1"/>
                  <a:pt x="14646" y="1"/>
                </a:cubicBezTo>
                <a:close/>
                <a:moveTo>
                  <a:pt x="14916" y="1"/>
                </a:moveTo>
                <a:cubicBezTo>
                  <a:pt x="14895" y="1"/>
                  <a:pt x="14851" y="22"/>
                  <a:pt x="14851" y="71"/>
                </a:cubicBezTo>
                <a:cubicBezTo>
                  <a:pt x="14851" y="92"/>
                  <a:pt x="14895" y="136"/>
                  <a:pt x="14916" y="136"/>
                </a:cubicBezTo>
                <a:cubicBezTo>
                  <a:pt x="14959" y="136"/>
                  <a:pt x="14986" y="92"/>
                  <a:pt x="14986" y="71"/>
                </a:cubicBezTo>
                <a:cubicBezTo>
                  <a:pt x="14986" y="22"/>
                  <a:pt x="14959" y="1"/>
                  <a:pt x="14916" y="1"/>
                </a:cubicBezTo>
                <a:close/>
                <a:moveTo>
                  <a:pt x="15186" y="1"/>
                </a:moveTo>
                <a:cubicBezTo>
                  <a:pt x="15165" y="1"/>
                  <a:pt x="15121" y="22"/>
                  <a:pt x="15121" y="71"/>
                </a:cubicBezTo>
                <a:cubicBezTo>
                  <a:pt x="15121" y="92"/>
                  <a:pt x="15165" y="136"/>
                  <a:pt x="15186" y="136"/>
                </a:cubicBezTo>
                <a:cubicBezTo>
                  <a:pt x="15229" y="136"/>
                  <a:pt x="15256" y="92"/>
                  <a:pt x="15256" y="71"/>
                </a:cubicBezTo>
                <a:cubicBezTo>
                  <a:pt x="15256" y="22"/>
                  <a:pt x="15229" y="1"/>
                  <a:pt x="15186" y="1"/>
                </a:cubicBezTo>
                <a:close/>
                <a:moveTo>
                  <a:pt x="15456" y="1"/>
                </a:moveTo>
                <a:cubicBezTo>
                  <a:pt x="15435" y="1"/>
                  <a:pt x="15391" y="22"/>
                  <a:pt x="15391" y="71"/>
                </a:cubicBezTo>
                <a:cubicBezTo>
                  <a:pt x="15391" y="92"/>
                  <a:pt x="15435" y="136"/>
                  <a:pt x="15456" y="136"/>
                </a:cubicBezTo>
                <a:cubicBezTo>
                  <a:pt x="15499" y="136"/>
                  <a:pt x="15526" y="92"/>
                  <a:pt x="15526" y="71"/>
                </a:cubicBezTo>
                <a:cubicBezTo>
                  <a:pt x="15526" y="22"/>
                  <a:pt x="15499" y="1"/>
                  <a:pt x="15456" y="1"/>
                </a:cubicBezTo>
                <a:close/>
                <a:moveTo>
                  <a:pt x="15726" y="1"/>
                </a:moveTo>
                <a:cubicBezTo>
                  <a:pt x="15705" y="1"/>
                  <a:pt x="15661" y="22"/>
                  <a:pt x="15661" y="71"/>
                </a:cubicBezTo>
                <a:cubicBezTo>
                  <a:pt x="15661" y="92"/>
                  <a:pt x="15705" y="136"/>
                  <a:pt x="15726" y="136"/>
                </a:cubicBezTo>
                <a:cubicBezTo>
                  <a:pt x="15769" y="136"/>
                  <a:pt x="15796" y="92"/>
                  <a:pt x="15796" y="71"/>
                </a:cubicBezTo>
                <a:cubicBezTo>
                  <a:pt x="15796" y="22"/>
                  <a:pt x="15769" y="1"/>
                  <a:pt x="15726" y="1"/>
                </a:cubicBezTo>
                <a:close/>
                <a:moveTo>
                  <a:pt x="15996" y="1"/>
                </a:moveTo>
                <a:cubicBezTo>
                  <a:pt x="15975" y="1"/>
                  <a:pt x="15931" y="22"/>
                  <a:pt x="15931" y="71"/>
                </a:cubicBezTo>
                <a:cubicBezTo>
                  <a:pt x="15931" y="92"/>
                  <a:pt x="15975" y="136"/>
                  <a:pt x="15996" y="136"/>
                </a:cubicBezTo>
                <a:cubicBezTo>
                  <a:pt x="16039" y="136"/>
                  <a:pt x="16066" y="92"/>
                  <a:pt x="16066" y="71"/>
                </a:cubicBezTo>
                <a:cubicBezTo>
                  <a:pt x="16066" y="22"/>
                  <a:pt x="16039" y="1"/>
                  <a:pt x="15996" y="1"/>
                </a:cubicBezTo>
                <a:close/>
                <a:moveTo>
                  <a:pt x="16266" y="1"/>
                </a:moveTo>
                <a:cubicBezTo>
                  <a:pt x="16245" y="1"/>
                  <a:pt x="16201" y="22"/>
                  <a:pt x="16201" y="71"/>
                </a:cubicBezTo>
                <a:cubicBezTo>
                  <a:pt x="16201" y="92"/>
                  <a:pt x="16245" y="136"/>
                  <a:pt x="16266" y="136"/>
                </a:cubicBezTo>
                <a:cubicBezTo>
                  <a:pt x="16309" y="136"/>
                  <a:pt x="16336" y="92"/>
                  <a:pt x="16336" y="71"/>
                </a:cubicBezTo>
                <a:cubicBezTo>
                  <a:pt x="16336" y="22"/>
                  <a:pt x="16309" y="1"/>
                  <a:pt x="16266" y="1"/>
                </a:cubicBezTo>
                <a:close/>
                <a:moveTo>
                  <a:pt x="16536" y="1"/>
                </a:moveTo>
                <a:cubicBezTo>
                  <a:pt x="16515" y="1"/>
                  <a:pt x="16471" y="22"/>
                  <a:pt x="16471" y="71"/>
                </a:cubicBezTo>
                <a:cubicBezTo>
                  <a:pt x="16471" y="92"/>
                  <a:pt x="16515" y="136"/>
                  <a:pt x="16536" y="136"/>
                </a:cubicBezTo>
                <a:cubicBezTo>
                  <a:pt x="16579" y="136"/>
                  <a:pt x="16606" y="92"/>
                  <a:pt x="16606" y="71"/>
                </a:cubicBezTo>
                <a:cubicBezTo>
                  <a:pt x="16606" y="22"/>
                  <a:pt x="16579" y="1"/>
                  <a:pt x="16536" y="1"/>
                </a:cubicBezTo>
                <a:close/>
                <a:moveTo>
                  <a:pt x="16806" y="1"/>
                </a:moveTo>
                <a:cubicBezTo>
                  <a:pt x="16785" y="1"/>
                  <a:pt x="16741" y="22"/>
                  <a:pt x="16741" y="71"/>
                </a:cubicBezTo>
                <a:cubicBezTo>
                  <a:pt x="16741" y="92"/>
                  <a:pt x="16785" y="136"/>
                  <a:pt x="16806" y="136"/>
                </a:cubicBezTo>
                <a:cubicBezTo>
                  <a:pt x="16849" y="136"/>
                  <a:pt x="16876" y="92"/>
                  <a:pt x="16876" y="71"/>
                </a:cubicBezTo>
                <a:cubicBezTo>
                  <a:pt x="16876" y="22"/>
                  <a:pt x="16849" y="1"/>
                  <a:pt x="16806" y="1"/>
                </a:cubicBezTo>
                <a:close/>
                <a:moveTo>
                  <a:pt x="17076" y="1"/>
                </a:moveTo>
                <a:cubicBezTo>
                  <a:pt x="17055" y="1"/>
                  <a:pt x="17011" y="22"/>
                  <a:pt x="17011" y="71"/>
                </a:cubicBezTo>
                <a:cubicBezTo>
                  <a:pt x="17011" y="92"/>
                  <a:pt x="17055" y="136"/>
                  <a:pt x="17076" y="136"/>
                </a:cubicBezTo>
                <a:cubicBezTo>
                  <a:pt x="17120" y="136"/>
                  <a:pt x="17147" y="92"/>
                  <a:pt x="17147" y="71"/>
                </a:cubicBezTo>
                <a:cubicBezTo>
                  <a:pt x="17147" y="22"/>
                  <a:pt x="17120" y="1"/>
                  <a:pt x="17076" y="1"/>
                </a:cubicBezTo>
                <a:close/>
                <a:moveTo>
                  <a:pt x="17346" y="1"/>
                </a:moveTo>
                <a:cubicBezTo>
                  <a:pt x="17325" y="1"/>
                  <a:pt x="17282" y="22"/>
                  <a:pt x="17282" y="71"/>
                </a:cubicBezTo>
                <a:cubicBezTo>
                  <a:pt x="17282" y="92"/>
                  <a:pt x="17325" y="136"/>
                  <a:pt x="17346" y="136"/>
                </a:cubicBezTo>
                <a:cubicBezTo>
                  <a:pt x="17390" y="136"/>
                  <a:pt x="17417" y="92"/>
                  <a:pt x="17417" y="71"/>
                </a:cubicBezTo>
                <a:cubicBezTo>
                  <a:pt x="17417" y="22"/>
                  <a:pt x="17390" y="1"/>
                  <a:pt x="17346" y="1"/>
                </a:cubicBezTo>
                <a:close/>
                <a:moveTo>
                  <a:pt x="17616" y="1"/>
                </a:moveTo>
                <a:cubicBezTo>
                  <a:pt x="17595" y="1"/>
                  <a:pt x="17552" y="22"/>
                  <a:pt x="17552" y="71"/>
                </a:cubicBezTo>
                <a:cubicBezTo>
                  <a:pt x="17552" y="92"/>
                  <a:pt x="17595" y="136"/>
                  <a:pt x="17616" y="136"/>
                </a:cubicBezTo>
                <a:cubicBezTo>
                  <a:pt x="17660" y="136"/>
                  <a:pt x="17687" y="92"/>
                  <a:pt x="17687" y="71"/>
                </a:cubicBezTo>
                <a:cubicBezTo>
                  <a:pt x="17687" y="22"/>
                  <a:pt x="17660" y="1"/>
                  <a:pt x="17616" y="1"/>
                </a:cubicBezTo>
                <a:close/>
                <a:moveTo>
                  <a:pt x="17886" y="1"/>
                </a:moveTo>
                <a:cubicBezTo>
                  <a:pt x="17865" y="1"/>
                  <a:pt x="17822" y="22"/>
                  <a:pt x="17822" y="71"/>
                </a:cubicBezTo>
                <a:cubicBezTo>
                  <a:pt x="17822" y="92"/>
                  <a:pt x="17865" y="136"/>
                  <a:pt x="17886" y="136"/>
                </a:cubicBezTo>
                <a:cubicBezTo>
                  <a:pt x="17930" y="136"/>
                  <a:pt x="17957" y="92"/>
                  <a:pt x="17957" y="71"/>
                </a:cubicBezTo>
                <a:cubicBezTo>
                  <a:pt x="17957" y="22"/>
                  <a:pt x="17930" y="1"/>
                  <a:pt x="17886" y="1"/>
                </a:cubicBezTo>
                <a:close/>
                <a:moveTo>
                  <a:pt x="18156" y="1"/>
                </a:moveTo>
                <a:cubicBezTo>
                  <a:pt x="18135" y="1"/>
                  <a:pt x="18092" y="22"/>
                  <a:pt x="18092" y="71"/>
                </a:cubicBezTo>
                <a:cubicBezTo>
                  <a:pt x="18092" y="92"/>
                  <a:pt x="18135" y="136"/>
                  <a:pt x="18156" y="136"/>
                </a:cubicBezTo>
                <a:cubicBezTo>
                  <a:pt x="18200" y="136"/>
                  <a:pt x="18227" y="92"/>
                  <a:pt x="18227" y="71"/>
                </a:cubicBezTo>
                <a:cubicBezTo>
                  <a:pt x="18227" y="22"/>
                  <a:pt x="18200" y="1"/>
                  <a:pt x="18156" y="1"/>
                </a:cubicBezTo>
                <a:close/>
                <a:moveTo>
                  <a:pt x="18426" y="1"/>
                </a:moveTo>
                <a:cubicBezTo>
                  <a:pt x="18405" y="1"/>
                  <a:pt x="18362" y="22"/>
                  <a:pt x="18362" y="71"/>
                </a:cubicBezTo>
                <a:cubicBezTo>
                  <a:pt x="18362" y="92"/>
                  <a:pt x="18405" y="136"/>
                  <a:pt x="18426" y="136"/>
                </a:cubicBezTo>
                <a:cubicBezTo>
                  <a:pt x="18470" y="136"/>
                  <a:pt x="18497" y="92"/>
                  <a:pt x="18497" y="71"/>
                </a:cubicBezTo>
                <a:cubicBezTo>
                  <a:pt x="18497" y="22"/>
                  <a:pt x="18470" y="1"/>
                  <a:pt x="18426" y="1"/>
                </a:cubicBezTo>
                <a:close/>
                <a:moveTo>
                  <a:pt x="18696" y="1"/>
                </a:moveTo>
                <a:cubicBezTo>
                  <a:pt x="18675" y="1"/>
                  <a:pt x="18632" y="22"/>
                  <a:pt x="18632" y="71"/>
                </a:cubicBezTo>
                <a:cubicBezTo>
                  <a:pt x="18632" y="92"/>
                  <a:pt x="18675" y="136"/>
                  <a:pt x="18696" y="136"/>
                </a:cubicBezTo>
                <a:cubicBezTo>
                  <a:pt x="18740" y="136"/>
                  <a:pt x="18767" y="92"/>
                  <a:pt x="18767" y="71"/>
                </a:cubicBezTo>
                <a:cubicBezTo>
                  <a:pt x="18767" y="22"/>
                  <a:pt x="18740" y="1"/>
                  <a:pt x="18696" y="1"/>
                </a:cubicBezTo>
                <a:close/>
                <a:moveTo>
                  <a:pt x="18966" y="1"/>
                </a:moveTo>
                <a:cubicBezTo>
                  <a:pt x="18945" y="1"/>
                  <a:pt x="18902" y="22"/>
                  <a:pt x="18902" y="71"/>
                </a:cubicBezTo>
                <a:cubicBezTo>
                  <a:pt x="18902" y="92"/>
                  <a:pt x="18945" y="136"/>
                  <a:pt x="18966" y="136"/>
                </a:cubicBezTo>
                <a:cubicBezTo>
                  <a:pt x="19010" y="136"/>
                  <a:pt x="19037" y="92"/>
                  <a:pt x="19037" y="71"/>
                </a:cubicBezTo>
                <a:cubicBezTo>
                  <a:pt x="19037" y="22"/>
                  <a:pt x="19010" y="1"/>
                  <a:pt x="18966" y="1"/>
                </a:cubicBezTo>
                <a:close/>
                <a:moveTo>
                  <a:pt x="19236" y="1"/>
                </a:moveTo>
                <a:cubicBezTo>
                  <a:pt x="19215" y="1"/>
                  <a:pt x="19172" y="22"/>
                  <a:pt x="19172" y="71"/>
                </a:cubicBezTo>
                <a:cubicBezTo>
                  <a:pt x="19172" y="92"/>
                  <a:pt x="19215" y="136"/>
                  <a:pt x="19236" y="136"/>
                </a:cubicBezTo>
                <a:cubicBezTo>
                  <a:pt x="19280" y="136"/>
                  <a:pt x="19307" y="92"/>
                  <a:pt x="19307" y="71"/>
                </a:cubicBezTo>
                <a:cubicBezTo>
                  <a:pt x="19307" y="22"/>
                  <a:pt x="19280" y="1"/>
                  <a:pt x="19236" y="1"/>
                </a:cubicBezTo>
                <a:close/>
                <a:moveTo>
                  <a:pt x="19506" y="1"/>
                </a:moveTo>
                <a:cubicBezTo>
                  <a:pt x="19485" y="1"/>
                  <a:pt x="19442" y="22"/>
                  <a:pt x="19442" y="71"/>
                </a:cubicBezTo>
                <a:cubicBezTo>
                  <a:pt x="19442" y="92"/>
                  <a:pt x="19485" y="136"/>
                  <a:pt x="19506" y="136"/>
                </a:cubicBezTo>
                <a:cubicBezTo>
                  <a:pt x="19550" y="136"/>
                  <a:pt x="19577" y="92"/>
                  <a:pt x="19577" y="71"/>
                </a:cubicBezTo>
                <a:cubicBezTo>
                  <a:pt x="19577" y="22"/>
                  <a:pt x="19550" y="1"/>
                  <a:pt x="19506" y="1"/>
                </a:cubicBezTo>
                <a:close/>
                <a:moveTo>
                  <a:pt x="19776" y="1"/>
                </a:moveTo>
                <a:cubicBezTo>
                  <a:pt x="19755" y="1"/>
                  <a:pt x="19712" y="22"/>
                  <a:pt x="19712" y="71"/>
                </a:cubicBezTo>
                <a:cubicBezTo>
                  <a:pt x="19712" y="92"/>
                  <a:pt x="19755" y="136"/>
                  <a:pt x="19776" y="136"/>
                </a:cubicBezTo>
                <a:cubicBezTo>
                  <a:pt x="19820" y="136"/>
                  <a:pt x="19847" y="92"/>
                  <a:pt x="19847" y="71"/>
                </a:cubicBezTo>
                <a:cubicBezTo>
                  <a:pt x="19847" y="22"/>
                  <a:pt x="19820" y="1"/>
                  <a:pt x="19776" y="1"/>
                </a:cubicBezTo>
                <a:close/>
                <a:moveTo>
                  <a:pt x="20046" y="1"/>
                </a:moveTo>
                <a:cubicBezTo>
                  <a:pt x="20025" y="1"/>
                  <a:pt x="19982" y="22"/>
                  <a:pt x="19982" y="71"/>
                </a:cubicBezTo>
                <a:cubicBezTo>
                  <a:pt x="19982" y="92"/>
                  <a:pt x="20025" y="136"/>
                  <a:pt x="20046" y="136"/>
                </a:cubicBezTo>
                <a:cubicBezTo>
                  <a:pt x="20090" y="136"/>
                  <a:pt x="20117" y="92"/>
                  <a:pt x="20117" y="71"/>
                </a:cubicBezTo>
                <a:cubicBezTo>
                  <a:pt x="20117" y="22"/>
                  <a:pt x="20090" y="1"/>
                  <a:pt x="20046" y="1"/>
                </a:cubicBezTo>
                <a:close/>
                <a:moveTo>
                  <a:pt x="20316" y="1"/>
                </a:moveTo>
                <a:cubicBezTo>
                  <a:pt x="20295" y="1"/>
                  <a:pt x="20252" y="22"/>
                  <a:pt x="20252" y="71"/>
                </a:cubicBezTo>
                <a:cubicBezTo>
                  <a:pt x="20252" y="92"/>
                  <a:pt x="20295" y="136"/>
                  <a:pt x="20316" y="136"/>
                </a:cubicBezTo>
                <a:cubicBezTo>
                  <a:pt x="20360" y="136"/>
                  <a:pt x="20387" y="92"/>
                  <a:pt x="20387" y="71"/>
                </a:cubicBezTo>
                <a:cubicBezTo>
                  <a:pt x="20387" y="22"/>
                  <a:pt x="20360" y="1"/>
                  <a:pt x="20316" y="1"/>
                </a:cubicBezTo>
                <a:close/>
                <a:moveTo>
                  <a:pt x="20586" y="1"/>
                </a:moveTo>
                <a:cubicBezTo>
                  <a:pt x="20565" y="1"/>
                  <a:pt x="20522" y="22"/>
                  <a:pt x="20522" y="71"/>
                </a:cubicBezTo>
                <a:cubicBezTo>
                  <a:pt x="20522" y="92"/>
                  <a:pt x="20565" y="136"/>
                  <a:pt x="20586" y="136"/>
                </a:cubicBezTo>
                <a:cubicBezTo>
                  <a:pt x="20630" y="136"/>
                  <a:pt x="20657" y="92"/>
                  <a:pt x="20657" y="71"/>
                </a:cubicBezTo>
                <a:cubicBezTo>
                  <a:pt x="20657" y="22"/>
                  <a:pt x="20630" y="1"/>
                  <a:pt x="20586" y="1"/>
                </a:cubicBezTo>
                <a:close/>
                <a:moveTo>
                  <a:pt x="20856" y="1"/>
                </a:moveTo>
                <a:cubicBezTo>
                  <a:pt x="20835" y="1"/>
                  <a:pt x="20792" y="22"/>
                  <a:pt x="20792" y="71"/>
                </a:cubicBezTo>
                <a:cubicBezTo>
                  <a:pt x="20792" y="92"/>
                  <a:pt x="20835" y="136"/>
                  <a:pt x="20856" y="136"/>
                </a:cubicBezTo>
                <a:cubicBezTo>
                  <a:pt x="20900" y="136"/>
                  <a:pt x="20927" y="92"/>
                  <a:pt x="20927" y="71"/>
                </a:cubicBezTo>
                <a:cubicBezTo>
                  <a:pt x="20927" y="22"/>
                  <a:pt x="20900" y="1"/>
                  <a:pt x="20856" y="1"/>
                </a:cubicBezTo>
                <a:close/>
                <a:moveTo>
                  <a:pt x="21127" y="1"/>
                </a:moveTo>
                <a:cubicBezTo>
                  <a:pt x="21105" y="1"/>
                  <a:pt x="21062" y="22"/>
                  <a:pt x="21062" y="71"/>
                </a:cubicBezTo>
                <a:cubicBezTo>
                  <a:pt x="21062" y="92"/>
                  <a:pt x="21105" y="136"/>
                  <a:pt x="21127" y="136"/>
                </a:cubicBezTo>
                <a:cubicBezTo>
                  <a:pt x="21170" y="136"/>
                  <a:pt x="21197" y="92"/>
                  <a:pt x="21197" y="71"/>
                </a:cubicBezTo>
                <a:cubicBezTo>
                  <a:pt x="21197" y="22"/>
                  <a:pt x="21170" y="1"/>
                  <a:pt x="21127" y="1"/>
                </a:cubicBezTo>
                <a:close/>
                <a:moveTo>
                  <a:pt x="21397" y="1"/>
                </a:moveTo>
                <a:cubicBezTo>
                  <a:pt x="21375" y="1"/>
                  <a:pt x="21332" y="22"/>
                  <a:pt x="21332" y="71"/>
                </a:cubicBezTo>
                <a:cubicBezTo>
                  <a:pt x="21332" y="92"/>
                  <a:pt x="21375" y="136"/>
                  <a:pt x="21397" y="136"/>
                </a:cubicBezTo>
                <a:cubicBezTo>
                  <a:pt x="21440" y="136"/>
                  <a:pt x="21467" y="92"/>
                  <a:pt x="21467" y="71"/>
                </a:cubicBezTo>
                <a:cubicBezTo>
                  <a:pt x="21467" y="22"/>
                  <a:pt x="21440" y="1"/>
                  <a:pt x="21397" y="1"/>
                </a:cubicBezTo>
                <a:close/>
                <a:moveTo>
                  <a:pt x="21667" y="1"/>
                </a:moveTo>
                <a:cubicBezTo>
                  <a:pt x="21645" y="1"/>
                  <a:pt x="21602" y="22"/>
                  <a:pt x="21602" y="71"/>
                </a:cubicBezTo>
                <a:cubicBezTo>
                  <a:pt x="21602" y="92"/>
                  <a:pt x="21645" y="136"/>
                  <a:pt x="21667" y="136"/>
                </a:cubicBezTo>
                <a:cubicBezTo>
                  <a:pt x="21710" y="136"/>
                  <a:pt x="21737" y="92"/>
                  <a:pt x="21737" y="71"/>
                </a:cubicBezTo>
                <a:cubicBezTo>
                  <a:pt x="21737" y="22"/>
                  <a:pt x="21710" y="1"/>
                  <a:pt x="21667" y="1"/>
                </a:cubicBezTo>
                <a:close/>
                <a:moveTo>
                  <a:pt x="21937" y="1"/>
                </a:moveTo>
                <a:cubicBezTo>
                  <a:pt x="21915" y="1"/>
                  <a:pt x="21872" y="22"/>
                  <a:pt x="21872" y="71"/>
                </a:cubicBezTo>
                <a:cubicBezTo>
                  <a:pt x="21872" y="92"/>
                  <a:pt x="21915" y="136"/>
                  <a:pt x="21937" y="136"/>
                </a:cubicBezTo>
                <a:cubicBezTo>
                  <a:pt x="21980" y="136"/>
                  <a:pt x="22007" y="92"/>
                  <a:pt x="22007" y="71"/>
                </a:cubicBezTo>
                <a:cubicBezTo>
                  <a:pt x="22007" y="22"/>
                  <a:pt x="21980" y="1"/>
                  <a:pt x="21937" y="1"/>
                </a:cubicBezTo>
                <a:close/>
                <a:moveTo>
                  <a:pt x="13658" y="71"/>
                </a:moveTo>
                <a:cubicBezTo>
                  <a:pt x="13609" y="71"/>
                  <a:pt x="13588" y="92"/>
                  <a:pt x="13588" y="136"/>
                </a:cubicBezTo>
                <a:cubicBezTo>
                  <a:pt x="13588" y="157"/>
                  <a:pt x="13609" y="206"/>
                  <a:pt x="13658" y="206"/>
                </a:cubicBezTo>
                <a:cubicBezTo>
                  <a:pt x="13680" y="206"/>
                  <a:pt x="13723" y="157"/>
                  <a:pt x="13723" y="136"/>
                </a:cubicBezTo>
                <a:cubicBezTo>
                  <a:pt x="13723" y="92"/>
                  <a:pt x="13680" y="71"/>
                  <a:pt x="13658" y="71"/>
                </a:cubicBezTo>
                <a:close/>
                <a:moveTo>
                  <a:pt x="13658" y="341"/>
                </a:moveTo>
                <a:cubicBezTo>
                  <a:pt x="13609" y="341"/>
                  <a:pt x="13588" y="362"/>
                  <a:pt x="13588" y="406"/>
                </a:cubicBezTo>
                <a:cubicBezTo>
                  <a:pt x="13588" y="427"/>
                  <a:pt x="13609" y="476"/>
                  <a:pt x="13658" y="476"/>
                </a:cubicBezTo>
                <a:cubicBezTo>
                  <a:pt x="13680" y="476"/>
                  <a:pt x="13723" y="427"/>
                  <a:pt x="13723" y="406"/>
                </a:cubicBezTo>
                <a:cubicBezTo>
                  <a:pt x="13723" y="362"/>
                  <a:pt x="13680" y="341"/>
                  <a:pt x="13658" y="341"/>
                </a:cubicBezTo>
                <a:close/>
                <a:moveTo>
                  <a:pt x="13658" y="611"/>
                </a:moveTo>
                <a:cubicBezTo>
                  <a:pt x="13609" y="611"/>
                  <a:pt x="13588" y="632"/>
                  <a:pt x="13588" y="676"/>
                </a:cubicBezTo>
                <a:cubicBezTo>
                  <a:pt x="13588" y="697"/>
                  <a:pt x="13609" y="746"/>
                  <a:pt x="13658" y="746"/>
                </a:cubicBezTo>
                <a:cubicBezTo>
                  <a:pt x="13680" y="746"/>
                  <a:pt x="13723" y="697"/>
                  <a:pt x="13723" y="676"/>
                </a:cubicBezTo>
                <a:cubicBezTo>
                  <a:pt x="13723" y="632"/>
                  <a:pt x="13680" y="611"/>
                  <a:pt x="13658" y="611"/>
                </a:cubicBezTo>
                <a:close/>
                <a:moveTo>
                  <a:pt x="13658" y="881"/>
                </a:moveTo>
                <a:cubicBezTo>
                  <a:pt x="13609" y="881"/>
                  <a:pt x="13588" y="903"/>
                  <a:pt x="13588" y="946"/>
                </a:cubicBezTo>
                <a:cubicBezTo>
                  <a:pt x="13588" y="967"/>
                  <a:pt x="13609" y="1016"/>
                  <a:pt x="13658" y="1016"/>
                </a:cubicBezTo>
                <a:cubicBezTo>
                  <a:pt x="13680" y="1016"/>
                  <a:pt x="13723" y="967"/>
                  <a:pt x="13723" y="946"/>
                </a:cubicBezTo>
                <a:cubicBezTo>
                  <a:pt x="13723" y="903"/>
                  <a:pt x="13680" y="881"/>
                  <a:pt x="13658" y="881"/>
                </a:cubicBezTo>
                <a:close/>
                <a:moveTo>
                  <a:pt x="13658" y="1151"/>
                </a:moveTo>
                <a:cubicBezTo>
                  <a:pt x="13609" y="1151"/>
                  <a:pt x="13588" y="1173"/>
                  <a:pt x="13588" y="1216"/>
                </a:cubicBezTo>
                <a:cubicBezTo>
                  <a:pt x="13588" y="1237"/>
                  <a:pt x="13609" y="1286"/>
                  <a:pt x="13658" y="1286"/>
                </a:cubicBezTo>
                <a:cubicBezTo>
                  <a:pt x="13680" y="1286"/>
                  <a:pt x="13723" y="1237"/>
                  <a:pt x="13723" y="1216"/>
                </a:cubicBezTo>
                <a:cubicBezTo>
                  <a:pt x="13723" y="1173"/>
                  <a:pt x="13680" y="1151"/>
                  <a:pt x="13658" y="1151"/>
                </a:cubicBezTo>
                <a:close/>
                <a:moveTo>
                  <a:pt x="13658" y="1421"/>
                </a:moveTo>
                <a:cubicBezTo>
                  <a:pt x="13609" y="1421"/>
                  <a:pt x="13588" y="1443"/>
                  <a:pt x="13588" y="1486"/>
                </a:cubicBezTo>
                <a:cubicBezTo>
                  <a:pt x="13588" y="1507"/>
                  <a:pt x="13609" y="1556"/>
                  <a:pt x="13658" y="1556"/>
                </a:cubicBezTo>
                <a:cubicBezTo>
                  <a:pt x="13680" y="1556"/>
                  <a:pt x="13723" y="1507"/>
                  <a:pt x="13723" y="1486"/>
                </a:cubicBezTo>
                <a:cubicBezTo>
                  <a:pt x="13723" y="1443"/>
                  <a:pt x="13680" y="1421"/>
                  <a:pt x="13658" y="1421"/>
                </a:cubicBezTo>
                <a:close/>
                <a:moveTo>
                  <a:pt x="13658" y="1691"/>
                </a:moveTo>
                <a:cubicBezTo>
                  <a:pt x="13609" y="1691"/>
                  <a:pt x="13588" y="1713"/>
                  <a:pt x="13588" y="1756"/>
                </a:cubicBezTo>
                <a:cubicBezTo>
                  <a:pt x="13588" y="1777"/>
                  <a:pt x="13609" y="1826"/>
                  <a:pt x="13658" y="1826"/>
                </a:cubicBezTo>
                <a:cubicBezTo>
                  <a:pt x="13680" y="1826"/>
                  <a:pt x="13723" y="1777"/>
                  <a:pt x="13723" y="1756"/>
                </a:cubicBezTo>
                <a:cubicBezTo>
                  <a:pt x="13723" y="1713"/>
                  <a:pt x="13680" y="1691"/>
                  <a:pt x="13658" y="1691"/>
                </a:cubicBezTo>
                <a:close/>
                <a:moveTo>
                  <a:pt x="13658" y="1961"/>
                </a:moveTo>
                <a:cubicBezTo>
                  <a:pt x="13609" y="1961"/>
                  <a:pt x="13588" y="1983"/>
                  <a:pt x="13588" y="2026"/>
                </a:cubicBezTo>
                <a:cubicBezTo>
                  <a:pt x="13588" y="2047"/>
                  <a:pt x="13609" y="2096"/>
                  <a:pt x="13658" y="2096"/>
                </a:cubicBezTo>
                <a:cubicBezTo>
                  <a:pt x="13680" y="2096"/>
                  <a:pt x="13723" y="2047"/>
                  <a:pt x="13723" y="2026"/>
                </a:cubicBezTo>
                <a:cubicBezTo>
                  <a:pt x="13723" y="1983"/>
                  <a:pt x="13680" y="1961"/>
                  <a:pt x="13658" y="1961"/>
                </a:cubicBezTo>
                <a:close/>
                <a:moveTo>
                  <a:pt x="13658" y="2231"/>
                </a:moveTo>
                <a:cubicBezTo>
                  <a:pt x="13609" y="2231"/>
                  <a:pt x="13588" y="2253"/>
                  <a:pt x="13588" y="2296"/>
                </a:cubicBezTo>
                <a:cubicBezTo>
                  <a:pt x="13588" y="2317"/>
                  <a:pt x="13609" y="2366"/>
                  <a:pt x="13658" y="2366"/>
                </a:cubicBezTo>
                <a:cubicBezTo>
                  <a:pt x="13680" y="2366"/>
                  <a:pt x="13723" y="2317"/>
                  <a:pt x="13723" y="2296"/>
                </a:cubicBezTo>
                <a:cubicBezTo>
                  <a:pt x="13723" y="2253"/>
                  <a:pt x="13680" y="2231"/>
                  <a:pt x="13658" y="2231"/>
                </a:cubicBezTo>
                <a:close/>
                <a:moveTo>
                  <a:pt x="13658" y="2501"/>
                </a:moveTo>
                <a:cubicBezTo>
                  <a:pt x="13609" y="2501"/>
                  <a:pt x="13588" y="2523"/>
                  <a:pt x="13588" y="2566"/>
                </a:cubicBezTo>
                <a:cubicBezTo>
                  <a:pt x="13588" y="2587"/>
                  <a:pt x="13609" y="2636"/>
                  <a:pt x="13658" y="2636"/>
                </a:cubicBezTo>
                <a:cubicBezTo>
                  <a:pt x="13680" y="2636"/>
                  <a:pt x="13723" y="2587"/>
                  <a:pt x="13723" y="2566"/>
                </a:cubicBezTo>
                <a:cubicBezTo>
                  <a:pt x="13723" y="2523"/>
                  <a:pt x="13680" y="2501"/>
                  <a:pt x="13658" y="2501"/>
                </a:cubicBezTo>
                <a:close/>
                <a:moveTo>
                  <a:pt x="13658" y="2771"/>
                </a:moveTo>
                <a:cubicBezTo>
                  <a:pt x="13609" y="2771"/>
                  <a:pt x="13588" y="2793"/>
                  <a:pt x="13588" y="2836"/>
                </a:cubicBezTo>
                <a:cubicBezTo>
                  <a:pt x="13588" y="2857"/>
                  <a:pt x="13609" y="2906"/>
                  <a:pt x="13658" y="2906"/>
                </a:cubicBezTo>
                <a:cubicBezTo>
                  <a:pt x="13680" y="2906"/>
                  <a:pt x="13723" y="2857"/>
                  <a:pt x="13723" y="2836"/>
                </a:cubicBezTo>
                <a:cubicBezTo>
                  <a:pt x="13723" y="2793"/>
                  <a:pt x="13680" y="2771"/>
                  <a:pt x="13658" y="2771"/>
                </a:cubicBezTo>
                <a:close/>
                <a:moveTo>
                  <a:pt x="13658" y="3041"/>
                </a:moveTo>
                <a:cubicBezTo>
                  <a:pt x="13609" y="3041"/>
                  <a:pt x="13588" y="3063"/>
                  <a:pt x="13588" y="3106"/>
                </a:cubicBezTo>
                <a:cubicBezTo>
                  <a:pt x="13588" y="3127"/>
                  <a:pt x="13609" y="3176"/>
                  <a:pt x="13658" y="3176"/>
                </a:cubicBezTo>
                <a:cubicBezTo>
                  <a:pt x="13680" y="3176"/>
                  <a:pt x="13723" y="3127"/>
                  <a:pt x="13723" y="3106"/>
                </a:cubicBezTo>
                <a:cubicBezTo>
                  <a:pt x="13723" y="3063"/>
                  <a:pt x="13680" y="3041"/>
                  <a:pt x="13658" y="3041"/>
                </a:cubicBezTo>
                <a:close/>
                <a:moveTo>
                  <a:pt x="5601" y="3106"/>
                </a:moveTo>
                <a:cubicBezTo>
                  <a:pt x="5579" y="3106"/>
                  <a:pt x="5536" y="3127"/>
                  <a:pt x="5536" y="3176"/>
                </a:cubicBezTo>
                <a:cubicBezTo>
                  <a:pt x="5536" y="3198"/>
                  <a:pt x="5579" y="3241"/>
                  <a:pt x="5601" y="3241"/>
                </a:cubicBezTo>
                <a:cubicBezTo>
                  <a:pt x="5644" y="3241"/>
                  <a:pt x="5671" y="3198"/>
                  <a:pt x="5671" y="3176"/>
                </a:cubicBezTo>
                <a:cubicBezTo>
                  <a:pt x="5671" y="3127"/>
                  <a:pt x="5644" y="3106"/>
                  <a:pt x="5601" y="3106"/>
                </a:cubicBezTo>
                <a:close/>
                <a:moveTo>
                  <a:pt x="5871" y="3106"/>
                </a:moveTo>
                <a:cubicBezTo>
                  <a:pt x="5849" y="3106"/>
                  <a:pt x="5806" y="3127"/>
                  <a:pt x="5806" y="3176"/>
                </a:cubicBezTo>
                <a:cubicBezTo>
                  <a:pt x="5806" y="3198"/>
                  <a:pt x="5849" y="3241"/>
                  <a:pt x="5871" y="3241"/>
                </a:cubicBezTo>
                <a:cubicBezTo>
                  <a:pt x="5914" y="3241"/>
                  <a:pt x="5941" y="3198"/>
                  <a:pt x="5941" y="3176"/>
                </a:cubicBezTo>
                <a:cubicBezTo>
                  <a:pt x="5941" y="3127"/>
                  <a:pt x="5914" y="3106"/>
                  <a:pt x="5871" y="3106"/>
                </a:cubicBezTo>
                <a:close/>
                <a:moveTo>
                  <a:pt x="6141" y="3106"/>
                </a:moveTo>
                <a:cubicBezTo>
                  <a:pt x="6119" y="3106"/>
                  <a:pt x="6076" y="3127"/>
                  <a:pt x="6076" y="3176"/>
                </a:cubicBezTo>
                <a:cubicBezTo>
                  <a:pt x="6076" y="3198"/>
                  <a:pt x="6119" y="3241"/>
                  <a:pt x="6141" y="3241"/>
                </a:cubicBezTo>
                <a:cubicBezTo>
                  <a:pt x="6184" y="3241"/>
                  <a:pt x="6211" y="3198"/>
                  <a:pt x="6211" y="3176"/>
                </a:cubicBezTo>
                <a:cubicBezTo>
                  <a:pt x="6211" y="3127"/>
                  <a:pt x="6184" y="3106"/>
                  <a:pt x="6141" y="3106"/>
                </a:cubicBezTo>
                <a:close/>
                <a:moveTo>
                  <a:pt x="6411" y="3106"/>
                </a:moveTo>
                <a:cubicBezTo>
                  <a:pt x="6389" y="3106"/>
                  <a:pt x="6346" y="3127"/>
                  <a:pt x="6346" y="3176"/>
                </a:cubicBezTo>
                <a:cubicBezTo>
                  <a:pt x="6346" y="3198"/>
                  <a:pt x="6389" y="3241"/>
                  <a:pt x="6411" y="3241"/>
                </a:cubicBezTo>
                <a:cubicBezTo>
                  <a:pt x="6454" y="3241"/>
                  <a:pt x="6481" y="3198"/>
                  <a:pt x="6481" y="3176"/>
                </a:cubicBezTo>
                <a:cubicBezTo>
                  <a:pt x="6481" y="3127"/>
                  <a:pt x="6454" y="3106"/>
                  <a:pt x="6411" y="3106"/>
                </a:cubicBezTo>
                <a:close/>
                <a:moveTo>
                  <a:pt x="6681" y="3106"/>
                </a:moveTo>
                <a:cubicBezTo>
                  <a:pt x="6659" y="3106"/>
                  <a:pt x="6616" y="3127"/>
                  <a:pt x="6616" y="3176"/>
                </a:cubicBezTo>
                <a:cubicBezTo>
                  <a:pt x="6616" y="3198"/>
                  <a:pt x="6659" y="3241"/>
                  <a:pt x="6681" y="3241"/>
                </a:cubicBezTo>
                <a:cubicBezTo>
                  <a:pt x="6724" y="3241"/>
                  <a:pt x="6751" y="3198"/>
                  <a:pt x="6751" y="3176"/>
                </a:cubicBezTo>
                <a:cubicBezTo>
                  <a:pt x="6751" y="3127"/>
                  <a:pt x="6724" y="3106"/>
                  <a:pt x="6681" y="3106"/>
                </a:cubicBezTo>
                <a:close/>
                <a:moveTo>
                  <a:pt x="6951" y="3106"/>
                </a:moveTo>
                <a:cubicBezTo>
                  <a:pt x="6929" y="3106"/>
                  <a:pt x="6886" y="3127"/>
                  <a:pt x="6886" y="3176"/>
                </a:cubicBezTo>
                <a:cubicBezTo>
                  <a:pt x="6886" y="3198"/>
                  <a:pt x="6929" y="3241"/>
                  <a:pt x="6951" y="3241"/>
                </a:cubicBezTo>
                <a:cubicBezTo>
                  <a:pt x="6994" y="3241"/>
                  <a:pt x="7021" y="3198"/>
                  <a:pt x="7021" y="3176"/>
                </a:cubicBezTo>
                <a:cubicBezTo>
                  <a:pt x="7021" y="3127"/>
                  <a:pt x="6994" y="3106"/>
                  <a:pt x="6951" y="3106"/>
                </a:cubicBezTo>
                <a:close/>
                <a:moveTo>
                  <a:pt x="7221" y="3106"/>
                </a:moveTo>
                <a:cubicBezTo>
                  <a:pt x="7199" y="3106"/>
                  <a:pt x="7156" y="3127"/>
                  <a:pt x="7156" y="3176"/>
                </a:cubicBezTo>
                <a:cubicBezTo>
                  <a:pt x="7156" y="3198"/>
                  <a:pt x="7199" y="3241"/>
                  <a:pt x="7221" y="3241"/>
                </a:cubicBezTo>
                <a:cubicBezTo>
                  <a:pt x="7264" y="3241"/>
                  <a:pt x="7291" y="3198"/>
                  <a:pt x="7291" y="3176"/>
                </a:cubicBezTo>
                <a:cubicBezTo>
                  <a:pt x="7291" y="3127"/>
                  <a:pt x="7264" y="3106"/>
                  <a:pt x="7221" y="3106"/>
                </a:cubicBezTo>
                <a:close/>
                <a:moveTo>
                  <a:pt x="7491" y="3106"/>
                </a:moveTo>
                <a:cubicBezTo>
                  <a:pt x="7469" y="3106"/>
                  <a:pt x="7426" y="3127"/>
                  <a:pt x="7426" y="3176"/>
                </a:cubicBezTo>
                <a:cubicBezTo>
                  <a:pt x="7426" y="3198"/>
                  <a:pt x="7469" y="3241"/>
                  <a:pt x="7491" y="3241"/>
                </a:cubicBezTo>
                <a:cubicBezTo>
                  <a:pt x="7534" y="3241"/>
                  <a:pt x="7561" y="3198"/>
                  <a:pt x="7561" y="3176"/>
                </a:cubicBezTo>
                <a:cubicBezTo>
                  <a:pt x="7561" y="3127"/>
                  <a:pt x="7534" y="3106"/>
                  <a:pt x="7491" y="3106"/>
                </a:cubicBezTo>
                <a:close/>
                <a:moveTo>
                  <a:pt x="7761" y="3106"/>
                </a:moveTo>
                <a:cubicBezTo>
                  <a:pt x="7739" y="3106"/>
                  <a:pt x="7696" y="3127"/>
                  <a:pt x="7696" y="3176"/>
                </a:cubicBezTo>
                <a:cubicBezTo>
                  <a:pt x="7696" y="3198"/>
                  <a:pt x="7739" y="3241"/>
                  <a:pt x="7761" y="3241"/>
                </a:cubicBezTo>
                <a:cubicBezTo>
                  <a:pt x="7804" y="3241"/>
                  <a:pt x="7831" y="3198"/>
                  <a:pt x="7831" y="3176"/>
                </a:cubicBezTo>
                <a:cubicBezTo>
                  <a:pt x="7831" y="3127"/>
                  <a:pt x="7804" y="3106"/>
                  <a:pt x="7761" y="3106"/>
                </a:cubicBezTo>
                <a:close/>
                <a:moveTo>
                  <a:pt x="8031" y="3106"/>
                </a:moveTo>
                <a:cubicBezTo>
                  <a:pt x="8009" y="3106"/>
                  <a:pt x="7966" y="3127"/>
                  <a:pt x="7966" y="3176"/>
                </a:cubicBezTo>
                <a:cubicBezTo>
                  <a:pt x="7966" y="3198"/>
                  <a:pt x="8009" y="3241"/>
                  <a:pt x="8031" y="3241"/>
                </a:cubicBezTo>
                <a:cubicBezTo>
                  <a:pt x="8074" y="3241"/>
                  <a:pt x="8101" y="3198"/>
                  <a:pt x="8101" y="3176"/>
                </a:cubicBezTo>
                <a:cubicBezTo>
                  <a:pt x="8101" y="3127"/>
                  <a:pt x="8074" y="3106"/>
                  <a:pt x="8031" y="3106"/>
                </a:cubicBezTo>
                <a:close/>
                <a:moveTo>
                  <a:pt x="8301" y="3106"/>
                </a:moveTo>
                <a:cubicBezTo>
                  <a:pt x="8279" y="3106"/>
                  <a:pt x="8236" y="3127"/>
                  <a:pt x="8236" y="3176"/>
                </a:cubicBezTo>
                <a:cubicBezTo>
                  <a:pt x="8236" y="3198"/>
                  <a:pt x="8279" y="3241"/>
                  <a:pt x="8301" y="3241"/>
                </a:cubicBezTo>
                <a:cubicBezTo>
                  <a:pt x="8344" y="3241"/>
                  <a:pt x="8371" y="3198"/>
                  <a:pt x="8371" y="3176"/>
                </a:cubicBezTo>
                <a:cubicBezTo>
                  <a:pt x="8371" y="3127"/>
                  <a:pt x="8344" y="3106"/>
                  <a:pt x="8301" y="3106"/>
                </a:cubicBezTo>
                <a:close/>
                <a:moveTo>
                  <a:pt x="8571" y="3106"/>
                </a:moveTo>
                <a:cubicBezTo>
                  <a:pt x="8549" y="3106"/>
                  <a:pt x="8506" y="3127"/>
                  <a:pt x="8506" y="3176"/>
                </a:cubicBezTo>
                <a:cubicBezTo>
                  <a:pt x="8506" y="3198"/>
                  <a:pt x="8549" y="3241"/>
                  <a:pt x="8571" y="3241"/>
                </a:cubicBezTo>
                <a:cubicBezTo>
                  <a:pt x="8614" y="3241"/>
                  <a:pt x="8641" y="3198"/>
                  <a:pt x="8641" y="3176"/>
                </a:cubicBezTo>
                <a:cubicBezTo>
                  <a:pt x="8641" y="3127"/>
                  <a:pt x="8614" y="3106"/>
                  <a:pt x="8571" y="3106"/>
                </a:cubicBezTo>
                <a:close/>
                <a:moveTo>
                  <a:pt x="8841" y="3106"/>
                </a:moveTo>
                <a:cubicBezTo>
                  <a:pt x="8819" y="3106"/>
                  <a:pt x="8776" y="3127"/>
                  <a:pt x="8776" y="3176"/>
                </a:cubicBezTo>
                <a:cubicBezTo>
                  <a:pt x="8776" y="3198"/>
                  <a:pt x="8819" y="3241"/>
                  <a:pt x="8841" y="3241"/>
                </a:cubicBezTo>
                <a:cubicBezTo>
                  <a:pt x="8884" y="3241"/>
                  <a:pt x="8911" y="3198"/>
                  <a:pt x="8911" y="3176"/>
                </a:cubicBezTo>
                <a:cubicBezTo>
                  <a:pt x="8911" y="3127"/>
                  <a:pt x="8884" y="3106"/>
                  <a:pt x="8841" y="3106"/>
                </a:cubicBezTo>
                <a:close/>
                <a:moveTo>
                  <a:pt x="9111" y="3106"/>
                </a:moveTo>
                <a:cubicBezTo>
                  <a:pt x="9089" y="3106"/>
                  <a:pt x="9046" y="3127"/>
                  <a:pt x="9046" y="3176"/>
                </a:cubicBezTo>
                <a:cubicBezTo>
                  <a:pt x="9046" y="3198"/>
                  <a:pt x="9089" y="3241"/>
                  <a:pt x="9111" y="3241"/>
                </a:cubicBezTo>
                <a:cubicBezTo>
                  <a:pt x="9154" y="3241"/>
                  <a:pt x="9181" y="3198"/>
                  <a:pt x="9181" y="3176"/>
                </a:cubicBezTo>
                <a:cubicBezTo>
                  <a:pt x="9181" y="3127"/>
                  <a:pt x="9154" y="3106"/>
                  <a:pt x="9111" y="3106"/>
                </a:cubicBezTo>
                <a:close/>
                <a:moveTo>
                  <a:pt x="9381" y="3106"/>
                </a:moveTo>
                <a:cubicBezTo>
                  <a:pt x="9359" y="3106"/>
                  <a:pt x="9316" y="3127"/>
                  <a:pt x="9316" y="3176"/>
                </a:cubicBezTo>
                <a:cubicBezTo>
                  <a:pt x="9316" y="3198"/>
                  <a:pt x="9359" y="3241"/>
                  <a:pt x="9381" y="3241"/>
                </a:cubicBezTo>
                <a:cubicBezTo>
                  <a:pt x="9424" y="3241"/>
                  <a:pt x="9451" y="3198"/>
                  <a:pt x="9451" y="3176"/>
                </a:cubicBezTo>
                <a:cubicBezTo>
                  <a:pt x="9451" y="3127"/>
                  <a:pt x="9424" y="3106"/>
                  <a:pt x="9381" y="3106"/>
                </a:cubicBezTo>
                <a:close/>
                <a:moveTo>
                  <a:pt x="9651" y="3106"/>
                </a:moveTo>
                <a:cubicBezTo>
                  <a:pt x="9629" y="3106"/>
                  <a:pt x="9586" y="3127"/>
                  <a:pt x="9586" y="3176"/>
                </a:cubicBezTo>
                <a:cubicBezTo>
                  <a:pt x="9586" y="3198"/>
                  <a:pt x="9629" y="3241"/>
                  <a:pt x="9651" y="3241"/>
                </a:cubicBezTo>
                <a:cubicBezTo>
                  <a:pt x="9694" y="3241"/>
                  <a:pt x="9721" y="3198"/>
                  <a:pt x="9721" y="3176"/>
                </a:cubicBezTo>
                <a:cubicBezTo>
                  <a:pt x="9721" y="3127"/>
                  <a:pt x="9694" y="3106"/>
                  <a:pt x="9651" y="3106"/>
                </a:cubicBezTo>
                <a:close/>
                <a:moveTo>
                  <a:pt x="9921" y="3106"/>
                </a:moveTo>
                <a:cubicBezTo>
                  <a:pt x="9899" y="3106"/>
                  <a:pt x="9856" y="3127"/>
                  <a:pt x="9856" y="3176"/>
                </a:cubicBezTo>
                <a:cubicBezTo>
                  <a:pt x="9856" y="3198"/>
                  <a:pt x="9899" y="3241"/>
                  <a:pt x="9921" y="3241"/>
                </a:cubicBezTo>
                <a:cubicBezTo>
                  <a:pt x="9964" y="3241"/>
                  <a:pt x="9991" y="3198"/>
                  <a:pt x="9991" y="3176"/>
                </a:cubicBezTo>
                <a:cubicBezTo>
                  <a:pt x="9991" y="3127"/>
                  <a:pt x="9964" y="3106"/>
                  <a:pt x="9921" y="3106"/>
                </a:cubicBezTo>
                <a:close/>
                <a:moveTo>
                  <a:pt x="10191" y="3106"/>
                </a:moveTo>
                <a:cubicBezTo>
                  <a:pt x="10169" y="3106"/>
                  <a:pt x="10126" y="3127"/>
                  <a:pt x="10126" y="3176"/>
                </a:cubicBezTo>
                <a:cubicBezTo>
                  <a:pt x="10126" y="3198"/>
                  <a:pt x="10169" y="3241"/>
                  <a:pt x="10191" y="3241"/>
                </a:cubicBezTo>
                <a:cubicBezTo>
                  <a:pt x="10234" y="3241"/>
                  <a:pt x="10261" y="3198"/>
                  <a:pt x="10261" y="3176"/>
                </a:cubicBezTo>
                <a:cubicBezTo>
                  <a:pt x="10261" y="3127"/>
                  <a:pt x="10234" y="3106"/>
                  <a:pt x="10191" y="3106"/>
                </a:cubicBezTo>
                <a:close/>
                <a:moveTo>
                  <a:pt x="10461" y="3106"/>
                </a:moveTo>
                <a:cubicBezTo>
                  <a:pt x="10439" y="3106"/>
                  <a:pt x="10396" y="3127"/>
                  <a:pt x="10396" y="3176"/>
                </a:cubicBezTo>
                <a:cubicBezTo>
                  <a:pt x="10396" y="3198"/>
                  <a:pt x="10439" y="3241"/>
                  <a:pt x="10461" y="3241"/>
                </a:cubicBezTo>
                <a:cubicBezTo>
                  <a:pt x="10504" y="3241"/>
                  <a:pt x="10531" y="3198"/>
                  <a:pt x="10531" y="3176"/>
                </a:cubicBezTo>
                <a:cubicBezTo>
                  <a:pt x="10531" y="3127"/>
                  <a:pt x="10504" y="3106"/>
                  <a:pt x="10461" y="3106"/>
                </a:cubicBezTo>
                <a:close/>
                <a:moveTo>
                  <a:pt x="10731" y="3106"/>
                </a:moveTo>
                <a:cubicBezTo>
                  <a:pt x="10709" y="3106"/>
                  <a:pt x="10666" y="3127"/>
                  <a:pt x="10666" y="3176"/>
                </a:cubicBezTo>
                <a:cubicBezTo>
                  <a:pt x="10666" y="3198"/>
                  <a:pt x="10709" y="3241"/>
                  <a:pt x="10731" y="3241"/>
                </a:cubicBezTo>
                <a:cubicBezTo>
                  <a:pt x="10774" y="3241"/>
                  <a:pt x="10801" y="3198"/>
                  <a:pt x="10801" y="3176"/>
                </a:cubicBezTo>
                <a:cubicBezTo>
                  <a:pt x="10801" y="3127"/>
                  <a:pt x="10774" y="3106"/>
                  <a:pt x="10731" y="3106"/>
                </a:cubicBezTo>
                <a:close/>
                <a:moveTo>
                  <a:pt x="11001" y="3106"/>
                </a:moveTo>
                <a:cubicBezTo>
                  <a:pt x="10979" y="3106"/>
                  <a:pt x="10936" y="3127"/>
                  <a:pt x="10936" y="3176"/>
                </a:cubicBezTo>
                <a:cubicBezTo>
                  <a:pt x="10936" y="3198"/>
                  <a:pt x="10979" y="3241"/>
                  <a:pt x="11001" y="3241"/>
                </a:cubicBezTo>
                <a:cubicBezTo>
                  <a:pt x="11044" y="3241"/>
                  <a:pt x="11071" y="3198"/>
                  <a:pt x="11071" y="3176"/>
                </a:cubicBezTo>
                <a:cubicBezTo>
                  <a:pt x="11071" y="3127"/>
                  <a:pt x="11044" y="3106"/>
                  <a:pt x="11001" y="3106"/>
                </a:cubicBezTo>
                <a:close/>
                <a:moveTo>
                  <a:pt x="11271" y="3106"/>
                </a:moveTo>
                <a:cubicBezTo>
                  <a:pt x="11249" y="3106"/>
                  <a:pt x="11206" y="3127"/>
                  <a:pt x="11206" y="3176"/>
                </a:cubicBezTo>
                <a:cubicBezTo>
                  <a:pt x="11206" y="3198"/>
                  <a:pt x="11249" y="3241"/>
                  <a:pt x="11271" y="3241"/>
                </a:cubicBezTo>
                <a:cubicBezTo>
                  <a:pt x="11314" y="3241"/>
                  <a:pt x="11341" y="3198"/>
                  <a:pt x="11341" y="3176"/>
                </a:cubicBezTo>
                <a:cubicBezTo>
                  <a:pt x="11341" y="3127"/>
                  <a:pt x="11314" y="3106"/>
                  <a:pt x="11271" y="3106"/>
                </a:cubicBezTo>
                <a:close/>
                <a:moveTo>
                  <a:pt x="11541" y="3106"/>
                </a:moveTo>
                <a:cubicBezTo>
                  <a:pt x="11519" y="3106"/>
                  <a:pt x="11476" y="3127"/>
                  <a:pt x="11476" y="3176"/>
                </a:cubicBezTo>
                <a:cubicBezTo>
                  <a:pt x="11476" y="3198"/>
                  <a:pt x="11519" y="3241"/>
                  <a:pt x="11541" y="3241"/>
                </a:cubicBezTo>
                <a:cubicBezTo>
                  <a:pt x="11584" y="3241"/>
                  <a:pt x="11611" y="3198"/>
                  <a:pt x="11611" y="3176"/>
                </a:cubicBezTo>
                <a:cubicBezTo>
                  <a:pt x="11611" y="3127"/>
                  <a:pt x="11584" y="3106"/>
                  <a:pt x="11541" y="3106"/>
                </a:cubicBezTo>
                <a:close/>
                <a:moveTo>
                  <a:pt x="11811" y="3106"/>
                </a:moveTo>
                <a:cubicBezTo>
                  <a:pt x="11789" y="3106"/>
                  <a:pt x="11746" y="3127"/>
                  <a:pt x="11746" y="3176"/>
                </a:cubicBezTo>
                <a:cubicBezTo>
                  <a:pt x="11746" y="3198"/>
                  <a:pt x="11789" y="3241"/>
                  <a:pt x="11811" y="3241"/>
                </a:cubicBezTo>
                <a:cubicBezTo>
                  <a:pt x="11854" y="3241"/>
                  <a:pt x="11881" y="3198"/>
                  <a:pt x="11881" y="3176"/>
                </a:cubicBezTo>
                <a:cubicBezTo>
                  <a:pt x="11881" y="3127"/>
                  <a:pt x="11854" y="3106"/>
                  <a:pt x="11811" y="3106"/>
                </a:cubicBezTo>
                <a:close/>
                <a:moveTo>
                  <a:pt x="12081" y="3106"/>
                </a:moveTo>
                <a:cubicBezTo>
                  <a:pt x="12059" y="3106"/>
                  <a:pt x="12016" y="3127"/>
                  <a:pt x="12016" y="3176"/>
                </a:cubicBezTo>
                <a:cubicBezTo>
                  <a:pt x="12016" y="3198"/>
                  <a:pt x="12059" y="3241"/>
                  <a:pt x="12081" y="3241"/>
                </a:cubicBezTo>
                <a:cubicBezTo>
                  <a:pt x="12124" y="3241"/>
                  <a:pt x="12151" y="3198"/>
                  <a:pt x="12151" y="3176"/>
                </a:cubicBezTo>
                <a:cubicBezTo>
                  <a:pt x="12151" y="3127"/>
                  <a:pt x="12124" y="3106"/>
                  <a:pt x="12081" y="3106"/>
                </a:cubicBezTo>
                <a:close/>
                <a:moveTo>
                  <a:pt x="12351" y="3106"/>
                </a:moveTo>
                <a:cubicBezTo>
                  <a:pt x="12329" y="3106"/>
                  <a:pt x="12286" y="3127"/>
                  <a:pt x="12286" y="3176"/>
                </a:cubicBezTo>
                <a:cubicBezTo>
                  <a:pt x="12286" y="3198"/>
                  <a:pt x="12329" y="3241"/>
                  <a:pt x="12351" y="3241"/>
                </a:cubicBezTo>
                <a:cubicBezTo>
                  <a:pt x="12394" y="3241"/>
                  <a:pt x="12421" y="3198"/>
                  <a:pt x="12421" y="3176"/>
                </a:cubicBezTo>
                <a:cubicBezTo>
                  <a:pt x="12421" y="3127"/>
                  <a:pt x="12394" y="3106"/>
                  <a:pt x="12351" y="3106"/>
                </a:cubicBezTo>
                <a:close/>
                <a:moveTo>
                  <a:pt x="12621" y="3106"/>
                </a:moveTo>
                <a:cubicBezTo>
                  <a:pt x="12599" y="3106"/>
                  <a:pt x="12556" y="3127"/>
                  <a:pt x="12556" y="3176"/>
                </a:cubicBezTo>
                <a:cubicBezTo>
                  <a:pt x="12556" y="3198"/>
                  <a:pt x="12599" y="3241"/>
                  <a:pt x="12621" y="3241"/>
                </a:cubicBezTo>
                <a:cubicBezTo>
                  <a:pt x="12664" y="3241"/>
                  <a:pt x="12691" y="3198"/>
                  <a:pt x="12691" y="3176"/>
                </a:cubicBezTo>
                <a:cubicBezTo>
                  <a:pt x="12691" y="3127"/>
                  <a:pt x="12664" y="3106"/>
                  <a:pt x="12621" y="3106"/>
                </a:cubicBezTo>
                <a:close/>
                <a:moveTo>
                  <a:pt x="12891" y="3106"/>
                </a:moveTo>
                <a:cubicBezTo>
                  <a:pt x="12869" y="3106"/>
                  <a:pt x="12826" y="3127"/>
                  <a:pt x="12826" y="3176"/>
                </a:cubicBezTo>
                <a:cubicBezTo>
                  <a:pt x="12826" y="3198"/>
                  <a:pt x="12869" y="3241"/>
                  <a:pt x="12891" y="3241"/>
                </a:cubicBezTo>
                <a:cubicBezTo>
                  <a:pt x="12934" y="3241"/>
                  <a:pt x="12961" y="3198"/>
                  <a:pt x="12961" y="3176"/>
                </a:cubicBezTo>
                <a:cubicBezTo>
                  <a:pt x="12961" y="3127"/>
                  <a:pt x="12934" y="3106"/>
                  <a:pt x="12891" y="3106"/>
                </a:cubicBezTo>
                <a:close/>
                <a:moveTo>
                  <a:pt x="13161" y="3106"/>
                </a:moveTo>
                <a:cubicBezTo>
                  <a:pt x="13140" y="3106"/>
                  <a:pt x="13096" y="3127"/>
                  <a:pt x="13096" y="3176"/>
                </a:cubicBezTo>
                <a:cubicBezTo>
                  <a:pt x="13096" y="3198"/>
                  <a:pt x="13140" y="3241"/>
                  <a:pt x="13161" y="3241"/>
                </a:cubicBezTo>
                <a:cubicBezTo>
                  <a:pt x="13204" y="3241"/>
                  <a:pt x="13231" y="3198"/>
                  <a:pt x="13231" y="3176"/>
                </a:cubicBezTo>
                <a:cubicBezTo>
                  <a:pt x="13231" y="3127"/>
                  <a:pt x="13204" y="3106"/>
                  <a:pt x="13161" y="3106"/>
                </a:cubicBezTo>
                <a:close/>
                <a:moveTo>
                  <a:pt x="13431" y="3106"/>
                </a:moveTo>
                <a:cubicBezTo>
                  <a:pt x="13410" y="3106"/>
                  <a:pt x="13366" y="3127"/>
                  <a:pt x="13366" y="3176"/>
                </a:cubicBezTo>
                <a:cubicBezTo>
                  <a:pt x="13366" y="3198"/>
                  <a:pt x="13410" y="3241"/>
                  <a:pt x="13431" y="3241"/>
                </a:cubicBezTo>
                <a:cubicBezTo>
                  <a:pt x="13474" y="3241"/>
                  <a:pt x="13501" y="3198"/>
                  <a:pt x="13501" y="3176"/>
                </a:cubicBezTo>
                <a:cubicBezTo>
                  <a:pt x="13501" y="3127"/>
                  <a:pt x="13474" y="3106"/>
                  <a:pt x="13431" y="3106"/>
                </a:cubicBezTo>
                <a:close/>
                <a:moveTo>
                  <a:pt x="5509" y="3262"/>
                </a:moveTo>
                <a:cubicBezTo>
                  <a:pt x="5466" y="3262"/>
                  <a:pt x="5444" y="3289"/>
                  <a:pt x="5444" y="3333"/>
                </a:cubicBezTo>
                <a:cubicBezTo>
                  <a:pt x="5444" y="3376"/>
                  <a:pt x="5466" y="3397"/>
                  <a:pt x="5509" y="3397"/>
                </a:cubicBezTo>
                <a:cubicBezTo>
                  <a:pt x="5536" y="3397"/>
                  <a:pt x="5579" y="3376"/>
                  <a:pt x="5579" y="3333"/>
                </a:cubicBezTo>
                <a:cubicBezTo>
                  <a:pt x="5579" y="3289"/>
                  <a:pt x="5536" y="3262"/>
                  <a:pt x="5509" y="3262"/>
                </a:cubicBezTo>
                <a:close/>
                <a:moveTo>
                  <a:pt x="5509" y="3532"/>
                </a:moveTo>
                <a:cubicBezTo>
                  <a:pt x="5466" y="3532"/>
                  <a:pt x="5444" y="3559"/>
                  <a:pt x="5444" y="3603"/>
                </a:cubicBezTo>
                <a:cubicBezTo>
                  <a:pt x="5444" y="3646"/>
                  <a:pt x="5466" y="3667"/>
                  <a:pt x="5509" y="3667"/>
                </a:cubicBezTo>
                <a:cubicBezTo>
                  <a:pt x="5536" y="3667"/>
                  <a:pt x="5579" y="3646"/>
                  <a:pt x="5579" y="3603"/>
                </a:cubicBezTo>
                <a:cubicBezTo>
                  <a:pt x="5579" y="3559"/>
                  <a:pt x="5536" y="3532"/>
                  <a:pt x="5509" y="3532"/>
                </a:cubicBezTo>
                <a:close/>
                <a:moveTo>
                  <a:pt x="5509" y="3802"/>
                </a:moveTo>
                <a:cubicBezTo>
                  <a:pt x="5466" y="3802"/>
                  <a:pt x="5444" y="3829"/>
                  <a:pt x="5444" y="3873"/>
                </a:cubicBezTo>
                <a:cubicBezTo>
                  <a:pt x="5444" y="3916"/>
                  <a:pt x="5466" y="3937"/>
                  <a:pt x="5509" y="3937"/>
                </a:cubicBezTo>
                <a:cubicBezTo>
                  <a:pt x="5536" y="3937"/>
                  <a:pt x="5579" y="3916"/>
                  <a:pt x="5579" y="3873"/>
                </a:cubicBezTo>
                <a:cubicBezTo>
                  <a:pt x="5579" y="3829"/>
                  <a:pt x="5536" y="3802"/>
                  <a:pt x="5509" y="3802"/>
                </a:cubicBezTo>
                <a:close/>
                <a:moveTo>
                  <a:pt x="5509" y="4072"/>
                </a:moveTo>
                <a:cubicBezTo>
                  <a:pt x="5466" y="4072"/>
                  <a:pt x="5444" y="4099"/>
                  <a:pt x="5444" y="4143"/>
                </a:cubicBezTo>
                <a:cubicBezTo>
                  <a:pt x="5444" y="4186"/>
                  <a:pt x="5466" y="4207"/>
                  <a:pt x="5509" y="4207"/>
                </a:cubicBezTo>
                <a:cubicBezTo>
                  <a:pt x="5536" y="4207"/>
                  <a:pt x="5579" y="4186"/>
                  <a:pt x="5579" y="4143"/>
                </a:cubicBezTo>
                <a:cubicBezTo>
                  <a:pt x="5579" y="4099"/>
                  <a:pt x="5536" y="4072"/>
                  <a:pt x="5509" y="4072"/>
                </a:cubicBezTo>
                <a:close/>
                <a:moveTo>
                  <a:pt x="5509" y="4342"/>
                </a:moveTo>
                <a:cubicBezTo>
                  <a:pt x="5466" y="4342"/>
                  <a:pt x="5444" y="4369"/>
                  <a:pt x="5444" y="4413"/>
                </a:cubicBezTo>
                <a:cubicBezTo>
                  <a:pt x="5444" y="4456"/>
                  <a:pt x="5466" y="4477"/>
                  <a:pt x="5509" y="4477"/>
                </a:cubicBezTo>
                <a:cubicBezTo>
                  <a:pt x="5536" y="4477"/>
                  <a:pt x="5579" y="4456"/>
                  <a:pt x="5579" y="4413"/>
                </a:cubicBezTo>
                <a:cubicBezTo>
                  <a:pt x="5579" y="4369"/>
                  <a:pt x="5536" y="4342"/>
                  <a:pt x="5509" y="4342"/>
                </a:cubicBezTo>
                <a:close/>
                <a:moveTo>
                  <a:pt x="5509" y="4612"/>
                </a:moveTo>
                <a:cubicBezTo>
                  <a:pt x="5466" y="4612"/>
                  <a:pt x="5444" y="4639"/>
                  <a:pt x="5444" y="4683"/>
                </a:cubicBezTo>
                <a:cubicBezTo>
                  <a:pt x="5444" y="4726"/>
                  <a:pt x="5466" y="4747"/>
                  <a:pt x="5509" y="4747"/>
                </a:cubicBezTo>
                <a:cubicBezTo>
                  <a:pt x="5536" y="4747"/>
                  <a:pt x="5579" y="4726"/>
                  <a:pt x="5579" y="4683"/>
                </a:cubicBezTo>
                <a:cubicBezTo>
                  <a:pt x="5579" y="4639"/>
                  <a:pt x="5536" y="4612"/>
                  <a:pt x="5509" y="4612"/>
                </a:cubicBezTo>
                <a:close/>
                <a:moveTo>
                  <a:pt x="5509" y="4882"/>
                </a:moveTo>
                <a:cubicBezTo>
                  <a:pt x="5466" y="4882"/>
                  <a:pt x="5444" y="4909"/>
                  <a:pt x="5444" y="4953"/>
                </a:cubicBezTo>
                <a:cubicBezTo>
                  <a:pt x="5444" y="4996"/>
                  <a:pt x="5466" y="5017"/>
                  <a:pt x="5509" y="5017"/>
                </a:cubicBezTo>
                <a:cubicBezTo>
                  <a:pt x="5536" y="5017"/>
                  <a:pt x="5579" y="4996"/>
                  <a:pt x="5579" y="4953"/>
                </a:cubicBezTo>
                <a:cubicBezTo>
                  <a:pt x="5579" y="4909"/>
                  <a:pt x="5536" y="4882"/>
                  <a:pt x="5509" y="4882"/>
                </a:cubicBezTo>
                <a:close/>
                <a:moveTo>
                  <a:pt x="5509" y="5152"/>
                </a:moveTo>
                <a:cubicBezTo>
                  <a:pt x="5466" y="5152"/>
                  <a:pt x="5444" y="5179"/>
                  <a:pt x="5444" y="5223"/>
                </a:cubicBezTo>
                <a:cubicBezTo>
                  <a:pt x="5444" y="5266"/>
                  <a:pt x="5466" y="5287"/>
                  <a:pt x="5509" y="5287"/>
                </a:cubicBezTo>
                <a:cubicBezTo>
                  <a:pt x="5536" y="5287"/>
                  <a:pt x="5579" y="5266"/>
                  <a:pt x="5579" y="5223"/>
                </a:cubicBezTo>
                <a:cubicBezTo>
                  <a:pt x="5579" y="5179"/>
                  <a:pt x="5536" y="5152"/>
                  <a:pt x="5509" y="5152"/>
                </a:cubicBezTo>
                <a:close/>
                <a:moveTo>
                  <a:pt x="5509" y="5422"/>
                </a:moveTo>
                <a:cubicBezTo>
                  <a:pt x="5466" y="5422"/>
                  <a:pt x="5444" y="5449"/>
                  <a:pt x="5444" y="5493"/>
                </a:cubicBezTo>
                <a:cubicBezTo>
                  <a:pt x="5444" y="5536"/>
                  <a:pt x="5466" y="5557"/>
                  <a:pt x="5509" y="5557"/>
                </a:cubicBezTo>
                <a:cubicBezTo>
                  <a:pt x="5536" y="5557"/>
                  <a:pt x="5579" y="5536"/>
                  <a:pt x="5579" y="5493"/>
                </a:cubicBezTo>
                <a:cubicBezTo>
                  <a:pt x="5579" y="5449"/>
                  <a:pt x="5536" y="5422"/>
                  <a:pt x="5509" y="5422"/>
                </a:cubicBezTo>
                <a:close/>
                <a:moveTo>
                  <a:pt x="5509" y="5693"/>
                </a:moveTo>
                <a:cubicBezTo>
                  <a:pt x="5466" y="5693"/>
                  <a:pt x="5444" y="5720"/>
                  <a:pt x="5444" y="5763"/>
                </a:cubicBezTo>
                <a:cubicBezTo>
                  <a:pt x="5444" y="5806"/>
                  <a:pt x="5466" y="5828"/>
                  <a:pt x="5509" y="5828"/>
                </a:cubicBezTo>
                <a:cubicBezTo>
                  <a:pt x="5536" y="5828"/>
                  <a:pt x="5579" y="5806"/>
                  <a:pt x="5579" y="5763"/>
                </a:cubicBezTo>
                <a:cubicBezTo>
                  <a:pt x="5579" y="5720"/>
                  <a:pt x="5536" y="5693"/>
                  <a:pt x="5509" y="5693"/>
                </a:cubicBezTo>
                <a:close/>
                <a:moveTo>
                  <a:pt x="5509" y="5963"/>
                </a:moveTo>
                <a:cubicBezTo>
                  <a:pt x="5466" y="5963"/>
                  <a:pt x="5444" y="5990"/>
                  <a:pt x="5444" y="6033"/>
                </a:cubicBezTo>
                <a:cubicBezTo>
                  <a:pt x="5444" y="6076"/>
                  <a:pt x="5466" y="6098"/>
                  <a:pt x="5509" y="6098"/>
                </a:cubicBezTo>
                <a:cubicBezTo>
                  <a:pt x="5536" y="6098"/>
                  <a:pt x="5579" y="6076"/>
                  <a:pt x="5579" y="6033"/>
                </a:cubicBezTo>
                <a:cubicBezTo>
                  <a:pt x="5579" y="5990"/>
                  <a:pt x="5536" y="5963"/>
                  <a:pt x="5509" y="5963"/>
                </a:cubicBezTo>
                <a:close/>
                <a:moveTo>
                  <a:pt x="5509" y="6233"/>
                </a:moveTo>
                <a:cubicBezTo>
                  <a:pt x="5466" y="6233"/>
                  <a:pt x="5444" y="6260"/>
                  <a:pt x="5444" y="6303"/>
                </a:cubicBezTo>
                <a:cubicBezTo>
                  <a:pt x="5444" y="6346"/>
                  <a:pt x="5466" y="6368"/>
                  <a:pt x="5509" y="6368"/>
                </a:cubicBezTo>
                <a:cubicBezTo>
                  <a:pt x="5536" y="6368"/>
                  <a:pt x="5579" y="6346"/>
                  <a:pt x="5579" y="6303"/>
                </a:cubicBezTo>
                <a:cubicBezTo>
                  <a:pt x="5579" y="6260"/>
                  <a:pt x="5536" y="6233"/>
                  <a:pt x="5509" y="6233"/>
                </a:cubicBezTo>
                <a:close/>
                <a:moveTo>
                  <a:pt x="5509" y="6503"/>
                </a:moveTo>
                <a:cubicBezTo>
                  <a:pt x="5466" y="6503"/>
                  <a:pt x="5444" y="6530"/>
                  <a:pt x="5444" y="6573"/>
                </a:cubicBezTo>
                <a:cubicBezTo>
                  <a:pt x="5444" y="6616"/>
                  <a:pt x="5466" y="6638"/>
                  <a:pt x="5509" y="6638"/>
                </a:cubicBezTo>
                <a:cubicBezTo>
                  <a:pt x="5536" y="6638"/>
                  <a:pt x="5579" y="6616"/>
                  <a:pt x="5579" y="6573"/>
                </a:cubicBezTo>
                <a:cubicBezTo>
                  <a:pt x="5579" y="6530"/>
                  <a:pt x="5536" y="6503"/>
                  <a:pt x="5509" y="6503"/>
                </a:cubicBezTo>
                <a:close/>
                <a:moveTo>
                  <a:pt x="5509" y="6773"/>
                </a:moveTo>
                <a:cubicBezTo>
                  <a:pt x="5466" y="6773"/>
                  <a:pt x="5444" y="6800"/>
                  <a:pt x="5444" y="6843"/>
                </a:cubicBezTo>
                <a:cubicBezTo>
                  <a:pt x="5444" y="6886"/>
                  <a:pt x="5466" y="6908"/>
                  <a:pt x="5509" y="6908"/>
                </a:cubicBezTo>
                <a:cubicBezTo>
                  <a:pt x="5536" y="6908"/>
                  <a:pt x="5579" y="6886"/>
                  <a:pt x="5579" y="6843"/>
                </a:cubicBezTo>
                <a:cubicBezTo>
                  <a:pt x="5579" y="6800"/>
                  <a:pt x="5536" y="6773"/>
                  <a:pt x="5509" y="6773"/>
                </a:cubicBezTo>
                <a:close/>
                <a:moveTo>
                  <a:pt x="5509" y="7043"/>
                </a:moveTo>
                <a:cubicBezTo>
                  <a:pt x="5466" y="7043"/>
                  <a:pt x="5444" y="7070"/>
                  <a:pt x="5444" y="7113"/>
                </a:cubicBezTo>
                <a:cubicBezTo>
                  <a:pt x="5444" y="7156"/>
                  <a:pt x="5466" y="7178"/>
                  <a:pt x="5509" y="7178"/>
                </a:cubicBezTo>
                <a:cubicBezTo>
                  <a:pt x="5536" y="7178"/>
                  <a:pt x="5579" y="7156"/>
                  <a:pt x="5579" y="7113"/>
                </a:cubicBezTo>
                <a:cubicBezTo>
                  <a:pt x="5579" y="7070"/>
                  <a:pt x="5536" y="7043"/>
                  <a:pt x="5509" y="7043"/>
                </a:cubicBezTo>
                <a:close/>
                <a:moveTo>
                  <a:pt x="5509" y="7313"/>
                </a:moveTo>
                <a:cubicBezTo>
                  <a:pt x="5466" y="7313"/>
                  <a:pt x="5444" y="7340"/>
                  <a:pt x="5444" y="7383"/>
                </a:cubicBezTo>
                <a:cubicBezTo>
                  <a:pt x="5444" y="7426"/>
                  <a:pt x="5466" y="7448"/>
                  <a:pt x="5509" y="7448"/>
                </a:cubicBezTo>
                <a:cubicBezTo>
                  <a:pt x="5536" y="7448"/>
                  <a:pt x="5579" y="7426"/>
                  <a:pt x="5579" y="7383"/>
                </a:cubicBezTo>
                <a:cubicBezTo>
                  <a:pt x="5579" y="7340"/>
                  <a:pt x="5536" y="7313"/>
                  <a:pt x="5509" y="7313"/>
                </a:cubicBezTo>
                <a:close/>
                <a:moveTo>
                  <a:pt x="5509" y="7583"/>
                </a:moveTo>
                <a:cubicBezTo>
                  <a:pt x="5466" y="7583"/>
                  <a:pt x="5444" y="7610"/>
                  <a:pt x="5444" y="7653"/>
                </a:cubicBezTo>
                <a:cubicBezTo>
                  <a:pt x="5444" y="7696"/>
                  <a:pt x="5466" y="7718"/>
                  <a:pt x="5509" y="7718"/>
                </a:cubicBezTo>
                <a:cubicBezTo>
                  <a:pt x="5536" y="7718"/>
                  <a:pt x="5579" y="7696"/>
                  <a:pt x="5579" y="7653"/>
                </a:cubicBezTo>
                <a:cubicBezTo>
                  <a:pt x="5579" y="7610"/>
                  <a:pt x="5536" y="7583"/>
                  <a:pt x="5509" y="7583"/>
                </a:cubicBezTo>
                <a:close/>
                <a:moveTo>
                  <a:pt x="5509" y="7853"/>
                </a:moveTo>
                <a:cubicBezTo>
                  <a:pt x="5466" y="7853"/>
                  <a:pt x="5444" y="7880"/>
                  <a:pt x="5444" y="7923"/>
                </a:cubicBezTo>
                <a:cubicBezTo>
                  <a:pt x="5444" y="7966"/>
                  <a:pt x="5466" y="7988"/>
                  <a:pt x="5509" y="7988"/>
                </a:cubicBezTo>
                <a:cubicBezTo>
                  <a:pt x="5536" y="7988"/>
                  <a:pt x="5579" y="7966"/>
                  <a:pt x="5579" y="7923"/>
                </a:cubicBezTo>
                <a:cubicBezTo>
                  <a:pt x="5579" y="7880"/>
                  <a:pt x="5536" y="7853"/>
                  <a:pt x="5509" y="7853"/>
                </a:cubicBezTo>
                <a:close/>
                <a:moveTo>
                  <a:pt x="5509" y="8123"/>
                </a:moveTo>
                <a:cubicBezTo>
                  <a:pt x="5466" y="8123"/>
                  <a:pt x="5444" y="8150"/>
                  <a:pt x="5444" y="8193"/>
                </a:cubicBezTo>
                <a:cubicBezTo>
                  <a:pt x="5444" y="8236"/>
                  <a:pt x="5466" y="8258"/>
                  <a:pt x="5509" y="8258"/>
                </a:cubicBezTo>
                <a:cubicBezTo>
                  <a:pt x="5536" y="8258"/>
                  <a:pt x="5579" y="8236"/>
                  <a:pt x="5579" y="8193"/>
                </a:cubicBezTo>
                <a:cubicBezTo>
                  <a:pt x="5579" y="8150"/>
                  <a:pt x="5536" y="8123"/>
                  <a:pt x="5509" y="8123"/>
                </a:cubicBezTo>
                <a:close/>
                <a:moveTo>
                  <a:pt x="5509" y="8393"/>
                </a:moveTo>
                <a:cubicBezTo>
                  <a:pt x="5466" y="8393"/>
                  <a:pt x="5444" y="8420"/>
                  <a:pt x="5444" y="8463"/>
                </a:cubicBezTo>
                <a:cubicBezTo>
                  <a:pt x="5444" y="8506"/>
                  <a:pt x="5466" y="8528"/>
                  <a:pt x="5509" y="8528"/>
                </a:cubicBezTo>
                <a:cubicBezTo>
                  <a:pt x="5536" y="8528"/>
                  <a:pt x="5579" y="8506"/>
                  <a:pt x="5579" y="8463"/>
                </a:cubicBezTo>
                <a:cubicBezTo>
                  <a:pt x="5579" y="8420"/>
                  <a:pt x="5536" y="8393"/>
                  <a:pt x="5509" y="8393"/>
                </a:cubicBezTo>
                <a:close/>
                <a:moveTo>
                  <a:pt x="5509" y="8663"/>
                </a:moveTo>
                <a:cubicBezTo>
                  <a:pt x="5466" y="8663"/>
                  <a:pt x="5444" y="8690"/>
                  <a:pt x="5444" y="8733"/>
                </a:cubicBezTo>
                <a:cubicBezTo>
                  <a:pt x="5444" y="8776"/>
                  <a:pt x="5466" y="8798"/>
                  <a:pt x="5509" y="8798"/>
                </a:cubicBezTo>
                <a:cubicBezTo>
                  <a:pt x="5536" y="8798"/>
                  <a:pt x="5579" y="8776"/>
                  <a:pt x="5579" y="8733"/>
                </a:cubicBezTo>
                <a:cubicBezTo>
                  <a:pt x="5579" y="8690"/>
                  <a:pt x="5536" y="8663"/>
                  <a:pt x="5509" y="8663"/>
                </a:cubicBezTo>
                <a:close/>
                <a:moveTo>
                  <a:pt x="5509" y="8933"/>
                </a:moveTo>
                <a:cubicBezTo>
                  <a:pt x="5466" y="8933"/>
                  <a:pt x="5444" y="8960"/>
                  <a:pt x="5444" y="9003"/>
                </a:cubicBezTo>
                <a:cubicBezTo>
                  <a:pt x="5444" y="9046"/>
                  <a:pt x="5466" y="9068"/>
                  <a:pt x="5509" y="9068"/>
                </a:cubicBezTo>
                <a:cubicBezTo>
                  <a:pt x="5536" y="9068"/>
                  <a:pt x="5579" y="9046"/>
                  <a:pt x="5579" y="9003"/>
                </a:cubicBezTo>
                <a:cubicBezTo>
                  <a:pt x="5579" y="8960"/>
                  <a:pt x="5536" y="8933"/>
                  <a:pt x="5509" y="8933"/>
                </a:cubicBezTo>
                <a:close/>
                <a:moveTo>
                  <a:pt x="5509" y="9203"/>
                </a:moveTo>
                <a:cubicBezTo>
                  <a:pt x="5466" y="9203"/>
                  <a:pt x="5444" y="9230"/>
                  <a:pt x="5444" y="9273"/>
                </a:cubicBezTo>
                <a:cubicBezTo>
                  <a:pt x="5444" y="9316"/>
                  <a:pt x="5466" y="9338"/>
                  <a:pt x="5509" y="9338"/>
                </a:cubicBezTo>
                <a:cubicBezTo>
                  <a:pt x="5536" y="9338"/>
                  <a:pt x="5579" y="9316"/>
                  <a:pt x="5579" y="9273"/>
                </a:cubicBezTo>
                <a:cubicBezTo>
                  <a:pt x="5579" y="9230"/>
                  <a:pt x="5536" y="9203"/>
                  <a:pt x="5509" y="9203"/>
                </a:cubicBezTo>
                <a:close/>
                <a:moveTo>
                  <a:pt x="5509" y="9473"/>
                </a:moveTo>
                <a:cubicBezTo>
                  <a:pt x="5466" y="9473"/>
                  <a:pt x="5444" y="9500"/>
                  <a:pt x="5444" y="9543"/>
                </a:cubicBezTo>
                <a:cubicBezTo>
                  <a:pt x="5444" y="9586"/>
                  <a:pt x="5466" y="9608"/>
                  <a:pt x="5509" y="9608"/>
                </a:cubicBezTo>
                <a:cubicBezTo>
                  <a:pt x="5536" y="9608"/>
                  <a:pt x="5579" y="9586"/>
                  <a:pt x="5579" y="9543"/>
                </a:cubicBezTo>
                <a:cubicBezTo>
                  <a:pt x="5579" y="9500"/>
                  <a:pt x="5536" y="9473"/>
                  <a:pt x="5509" y="9473"/>
                </a:cubicBezTo>
                <a:close/>
                <a:moveTo>
                  <a:pt x="5509" y="9743"/>
                </a:moveTo>
                <a:cubicBezTo>
                  <a:pt x="5466" y="9743"/>
                  <a:pt x="5444" y="9770"/>
                  <a:pt x="5444" y="9813"/>
                </a:cubicBezTo>
                <a:cubicBezTo>
                  <a:pt x="5444" y="9856"/>
                  <a:pt x="5466" y="9878"/>
                  <a:pt x="5509" y="9878"/>
                </a:cubicBezTo>
                <a:cubicBezTo>
                  <a:pt x="5536" y="9878"/>
                  <a:pt x="5579" y="9856"/>
                  <a:pt x="5579" y="9813"/>
                </a:cubicBezTo>
                <a:cubicBezTo>
                  <a:pt x="5579" y="9770"/>
                  <a:pt x="5536" y="9743"/>
                  <a:pt x="5509" y="9743"/>
                </a:cubicBezTo>
                <a:close/>
                <a:moveTo>
                  <a:pt x="5509" y="10013"/>
                </a:moveTo>
                <a:cubicBezTo>
                  <a:pt x="5466" y="10013"/>
                  <a:pt x="5444" y="10040"/>
                  <a:pt x="5444" y="10083"/>
                </a:cubicBezTo>
                <a:cubicBezTo>
                  <a:pt x="5444" y="10126"/>
                  <a:pt x="5466" y="10148"/>
                  <a:pt x="5509" y="10148"/>
                </a:cubicBezTo>
                <a:cubicBezTo>
                  <a:pt x="5536" y="10148"/>
                  <a:pt x="5579" y="10126"/>
                  <a:pt x="5579" y="10083"/>
                </a:cubicBezTo>
                <a:cubicBezTo>
                  <a:pt x="5579" y="10040"/>
                  <a:pt x="5536" y="10013"/>
                  <a:pt x="5509" y="10013"/>
                </a:cubicBezTo>
                <a:close/>
                <a:moveTo>
                  <a:pt x="5509" y="10283"/>
                </a:moveTo>
                <a:cubicBezTo>
                  <a:pt x="5466" y="10283"/>
                  <a:pt x="5444" y="10310"/>
                  <a:pt x="5444" y="10353"/>
                </a:cubicBezTo>
                <a:cubicBezTo>
                  <a:pt x="5444" y="10396"/>
                  <a:pt x="5466" y="10418"/>
                  <a:pt x="5509" y="10418"/>
                </a:cubicBezTo>
                <a:cubicBezTo>
                  <a:pt x="5536" y="10418"/>
                  <a:pt x="5579" y="10396"/>
                  <a:pt x="5579" y="10353"/>
                </a:cubicBezTo>
                <a:cubicBezTo>
                  <a:pt x="5579" y="10310"/>
                  <a:pt x="5536" y="10283"/>
                  <a:pt x="5509" y="10283"/>
                </a:cubicBezTo>
                <a:close/>
                <a:moveTo>
                  <a:pt x="5509" y="10553"/>
                </a:moveTo>
                <a:cubicBezTo>
                  <a:pt x="5466" y="10553"/>
                  <a:pt x="5444" y="10580"/>
                  <a:pt x="5444" y="10623"/>
                </a:cubicBezTo>
                <a:cubicBezTo>
                  <a:pt x="5444" y="10666"/>
                  <a:pt x="5466" y="10688"/>
                  <a:pt x="5509" y="10688"/>
                </a:cubicBezTo>
                <a:cubicBezTo>
                  <a:pt x="5536" y="10688"/>
                  <a:pt x="5579" y="10666"/>
                  <a:pt x="5579" y="10623"/>
                </a:cubicBezTo>
                <a:cubicBezTo>
                  <a:pt x="5579" y="10580"/>
                  <a:pt x="5536" y="10553"/>
                  <a:pt x="5509" y="10553"/>
                </a:cubicBezTo>
                <a:close/>
                <a:moveTo>
                  <a:pt x="5509" y="10823"/>
                </a:moveTo>
                <a:cubicBezTo>
                  <a:pt x="5466" y="10823"/>
                  <a:pt x="5444" y="10850"/>
                  <a:pt x="5444" y="10893"/>
                </a:cubicBezTo>
                <a:cubicBezTo>
                  <a:pt x="5444" y="10936"/>
                  <a:pt x="5466" y="10958"/>
                  <a:pt x="5509" y="10958"/>
                </a:cubicBezTo>
                <a:cubicBezTo>
                  <a:pt x="5536" y="10958"/>
                  <a:pt x="5579" y="10936"/>
                  <a:pt x="5579" y="10893"/>
                </a:cubicBezTo>
                <a:cubicBezTo>
                  <a:pt x="5579" y="10850"/>
                  <a:pt x="5536" y="10823"/>
                  <a:pt x="5509" y="10823"/>
                </a:cubicBezTo>
                <a:close/>
                <a:moveTo>
                  <a:pt x="5509" y="11093"/>
                </a:moveTo>
                <a:cubicBezTo>
                  <a:pt x="5466" y="11093"/>
                  <a:pt x="5444" y="11120"/>
                  <a:pt x="5444" y="11163"/>
                </a:cubicBezTo>
                <a:cubicBezTo>
                  <a:pt x="5444" y="11206"/>
                  <a:pt x="5466" y="11228"/>
                  <a:pt x="5509" y="11228"/>
                </a:cubicBezTo>
                <a:cubicBezTo>
                  <a:pt x="5536" y="11228"/>
                  <a:pt x="5579" y="11206"/>
                  <a:pt x="5579" y="11163"/>
                </a:cubicBezTo>
                <a:cubicBezTo>
                  <a:pt x="5579" y="11120"/>
                  <a:pt x="5536" y="11093"/>
                  <a:pt x="5509" y="11093"/>
                </a:cubicBezTo>
                <a:close/>
                <a:moveTo>
                  <a:pt x="5509" y="11363"/>
                </a:moveTo>
                <a:cubicBezTo>
                  <a:pt x="5466" y="11363"/>
                  <a:pt x="5444" y="11390"/>
                  <a:pt x="5444" y="11433"/>
                </a:cubicBezTo>
                <a:cubicBezTo>
                  <a:pt x="5444" y="11476"/>
                  <a:pt x="5466" y="11498"/>
                  <a:pt x="5509" y="11498"/>
                </a:cubicBezTo>
                <a:cubicBezTo>
                  <a:pt x="5536" y="11498"/>
                  <a:pt x="5579" y="11476"/>
                  <a:pt x="5579" y="11433"/>
                </a:cubicBezTo>
                <a:cubicBezTo>
                  <a:pt x="5579" y="11390"/>
                  <a:pt x="5536" y="11363"/>
                  <a:pt x="5509" y="11363"/>
                </a:cubicBezTo>
                <a:close/>
                <a:moveTo>
                  <a:pt x="5509" y="11633"/>
                </a:moveTo>
                <a:cubicBezTo>
                  <a:pt x="5466" y="11633"/>
                  <a:pt x="5444" y="11660"/>
                  <a:pt x="5444" y="11703"/>
                </a:cubicBezTo>
                <a:cubicBezTo>
                  <a:pt x="5444" y="11746"/>
                  <a:pt x="5466" y="11768"/>
                  <a:pt x="5509" y="11768"/>
                </a:cubicBezTo>
                <a:cubicBezTo>
                  <a:pt x="5536" y="11768"/>
                  <a:pt x="5579" y="11746"/>
                  <a:pt x="5579" y="11703"/>
                </a:cubicBezTo>
                <a:cubicBezTo>
                  <a:pt x="5579" y="11660"/>
                  <a:pt x="5536" y="11633"/>
                  <a:pt x="5509" y="11633"/>
                </a:cubicBezTo>
                <a:close/>
                <a:moveTo>
                  <a:pt x="5509" y="11903"/>
                </a:moveTo>
                <a:cubicBezTo>
                  <a:pt x="5466" y="11903"/>
                  <a:pt x="5444" y="11930"/>
                  <a:pt x="5444" y="11973"/>
                </a:cubicBezTo>
                <a:cubicBezTo>
                  <a:pt x="5444" y="12016"/>
                  <a:pt x="5466" y="12038"/>
                  <a:pt x="5509" y="12038"/>
                </a:cubicBezTo>
                <a:cubicBezTo>
                  <a:pt x="5536" y="12038"/>
                  <a:pt x="5579" y="12016"/>
                  <a:pt x="5579" y="11973"/>
                </a:cubicBezTo>
                <a:cubicBezTo>
                  <a:pt x="5579" y="11930"/>
                  <a:pt x="5536" y="11903"/>
                  <a:pt x="5509" y="11903"/>
                </a:cubicBezTo>
                <a:close/>
                <a:moveTo>
                  <a:pt x="5509" y="12173"/>
                </a:moveTo>
                <a:cubicBezTo>
                  <a:pt x="5466" y="12173"/>
                  <a:pt x="5444" y="12200"/>
                  <a:pt x="5444" y="12243"/>
                </a:cubicBezTo>
                <a:cubicBezTo>
                  <a:pt x="5444" y="12286"/>
                  <a:pt x="5466" y="12308"/>
                  <a:pt x="5509" y="12308"/>
                </a:cubicBezTo>
                <a:cubicBezTo>
                  <a:pt x="5536" y="12308"/>
                  <a:pt x="5579" y="12286"/>
                  <a:pt x="5579" y="12243"/>
                </a:cubicBezTo>
                <a:cubicBezTo>
                  <a:pt x="5579" y="12200"/>
                  <a:pt x="5536" y="12173"/>
                  <a:pt x="5509" y="12173"/>
                </a:cubicBezTo>
                <a:close/>
                <a:moveTo>
                  <a:pt x="5509" y="12443"/>
                </a:moveTo>
                <a:cubicBezTo>
                  <a:pt x="5466" y="12443"/>
                  <a:pt x="5444" y="12470"/>
                  <a:pt x="5444" y="12513"/>
                </a:cubicBezTo>
                <a:cubicBezTo>
                  <a:pt x="5444" y="12556"/>
                  <a:pt x="5466" y="12578"/>
                  <a:pt x="5509" y="12578"/>
                </a:cubicBezTo>
                <a:cubicBezTo>
                  <a:pt x="5536" y="12578"/>
                  <a:pt x="5579" y="12556"/>
                  <a:pt x="5579" y="12513"/>
                </a:cubicBezTo>
                <a:cubicBezTo>
                  <a:pt x="5579" y="12470"/>
                  <a:pt x="5536" y="12443"/>
                  <a:pt x="5509" y="12443"/>
                </a:cubicBezTo>
                <a:close/>
                <a:moveTo>
                  <a:pt x="5509" y="12713"/>
                </a:moveTo>
                <a:cubicBezTo>
                  <a:pt x="5466" y="12713"/>
                  <a:pt x="5444" y="12740"/>
                  <a:pt x="5444" y="12783"/>
                </a:cubicBezTo>
                <a:cubicBezTo>
                  <a:pt x="5444" y="12826"/>
                  <a:pt x="5466" y="12848"/>
                  <a:pt x="5509" y="12848"/>
                </a:cubicBezTo>
                <a:cubicBezTo>
                  <a:pt x="5536" y="12848"/>
                  <a:pt x="5579" y="12826"/>
                  <a:pt x="5579" y="12783"/>
                </a:cubicBezTo>
                <a:cubicBezTo>
                  <a:pt x="5579" y="12740"/>
                  <a:pt x="5536" y="12713"/>
                  <a:pt x="5509" y="12713"/>
                </a:cubicBezTo>
                <a:close/>
                <a:moveTo>
                  <a:pt x="5509" y="12983"/>
                </a:moveTo>
                <a:cubicBezTo>
                  <a:pt x="5466" y="12983"/>
                  <a:pt x="5444" y="13010"/>
                  <a:pt x="5444" y="13053"/>
                </a:cubicBezTo>
                <a:cubicBezTo>
                  <a:pt x="5444" y="13096"/>
                  <a:pt x="5466" y="13118"/>
                  <a:pt x="5509" y="13118"/>
                </a:cubicBezTo>
                <a:cubicBezTo>
                  <a:pt x="5536" y="13118"/>
                  <a:pt x="5579" y="13096"/>
                  <a:pt x="5579" y="13053"/>
                </a:cubicBezTo>
                <a:cubicBezTo>
                  <a:pt x="5579" y="13010"/>
                  <a:pt x="5536" y="12983"/>
                  <a:pt x="5509" y="12983"/>
                </a:cubicBezTo>
                <a:close/>
                <a:moveTo>
                  <a:pt x="5509" y="13253"/>
                </a:moveTo>
                <a:cubicBezTo>
                  <a:pt x="5466" y="13253"/>
                  <a:pt x="5444" y="13280"/>
                  <a:pt x="5444" y="13323"/>
                </a:cubicBezTo>
                <a:cubicBezTo>
                  <a:pt x="5444" y="13366"/>
                  <a:pt x="5466" y="13388"/>
                  <a:pt x="5509" y="13388"/>
                </a:cubicBezTo>
                <a:cubicBezTo>
                  <a:pt x="5536" y="13388"/>
                  <a:pt x="5579" y="13366"/>
                  <a:pt x="5579" y="13323"/>
                </a:cubicBezTo>
                <a:cubicBezTo>
                  <a:pt x="5579" y="13280"/>
                  <a:pt x="5536" y="13253"/>
                  <a:pt x="5509" y="13253"/>
                </a:cubicBezTo>
                <a:close/>
                <a:moveTo>
                  <a:pt x="5509" y="13523"/>
                </a:moveTo>
                <a:cubicBezTo>
                  <a:pt x="5466" y="13523"/>
                  <a:pt x="5444" y="13550"/>
                  <a:pt x="5444" y="13593"/>
                </a:cubicBezTo>
                <a:cubicBezTo>
                  <a:pt x="5444" y="13636"/>
                  <a:pt x="5466" y="13658"/>
                  <a:pt x="5509" y="13658"/>
                </a:cubicBezTo>
                <a:cubicBezTo>
                  <a:pt x="5536" y="13658"/>
                  <a:pt x="5579" y="13636"/>
                  <a:pt x="5579" y="13593"/>
                </a:cubicBezTo>
                <a:cubicBezTo>
                  <a:pt x="5579" y="13550"/>
                  <a:pt x="5536" y="13523"/>
                  <a:pt x="5509" y="13523"/>
                </a:cubicBezTo>
                <a:close/>
                <a:moveTo>
                  <a:pt x="5509" y="13793"/>
                </a:moveTo>
                <a:cubicBezTo>
                  <a:pt x="5466" y="13793"/>
                  <a:pt x="5444" y="13820"/>
                  <a:pt x="5444" y="13863"/>
                </a:cubicBezTo>
                <a:cubicBezTo>
                  <a:pt x="5444" y="13906"/>
                  <a:pt x="5466" y="13928"/>
                  <a:pt x="5509" y="13928"/>
                </a:cubicBezTo>
                <a:cubicBezTo>
                  <a:pt x="5536" y="13928"/>
                  <a:pt x="5579" y="13906"/>
                  <a:pt x="5579" y="13863"/>
                </a:cubicBezTo>
                <a:cubicBezTo>
                  <a:pt x="5579" y="13820"/>
                  <a:pt x="5536" y="13793"/>
                  <a:pt x="5509" y="13793"/>
                </a:cubicBezTo>
                <a:close/>
                <a:moveTo>
                  <a:pt x="5509" y="14063"/>
                </a:moveTo>
                <a:cubicBezTo>
                  <a:pt x="5466" y="14063"/>
                  <a:pt x="5444" y="14090"/>
                  <a:pt x="5444" y="14133"/>
                </a:cubicBezTo>
                <a:cubicBezTo>
                  <a:pt x="5444" y="14176"/>
                  <a:pt x="5466" y="14198"/>
                  <a:pt x="5509" y="14198"/>
                </a:cubicBezTo>
                <a:cubicBezTo>
                  <a:pt x="5536" y="14198"/>
                  <a:pt x="5579" y="14176"/>
                  <a:pt x="5579" y="14133"/>
                </a:cubicBezTo>
                <a:cubicBezTo>
                  <a:pt x="5579" y="14090"/>
                  <a:pt x="5536" y="14063"/>
                  <a:pt x="5509" y="14063"/>
                </a:cubicBezTo>
                <a:close/>
                <a:moveTo>
                  <a:pt x="5509" y="14333"/>
                </a:moveTo>
                <a:cubicBezTo>
                  <a:pt x="5466" y="14333"/>
                  <a:pt x="5444" y="14360"/>
                  <a:pt x="5444" y="14403"/>
                </a:cubicBezTo>
                <a:cubicBezTo>
                  <a:pt x="5444" y="14446"/>
                  <a:pt x="5466" y="14468"/>
                  <a:pt x="5509" y="14468"/>
                </a:cubicBezTo>
                <a:cubicBezTo>
                  <a:pt x="5536" y="14468"/>
                  <a:pt x="5579" y="14446"/>
                  <a:pt x="5579" y="14403"/>
                </a:cubicBezTo>
                <a:cubicBezTo>
                  <a:pt x="5579" y="14360"/>
                  <a:pt x="5536" y="14333"/>
                  <a:pt x="5509" y="14333"/>
                </a:cubicBezTo>
                <a:close/>
                <a:moveTo>
                  <a:pt x="5509" y="14603"/>
                </a:moveTo>
                <a:cubicBezTo>
                  <a:pt x="5466" y="14603"/>
                  <a:pt x="5444" y="14630"/>
                  <a:pt x="5444" y="14673"/>
                </a:cubicBezTo>
                <a:cubicBezTo>
                  <a:pt x="5444" y="14716"/>
                  <a:pt x="5466" y="14738"/>
                  <a:pt x="5509" y="14738"/>
                </a:cubicBezTo>
                <a:cubicBezTo>
                  <a:pt x="5536" y="14738"/>
                  <a:pt x="5579" y="14716"/>
                  <a:pt x="5579" y="14673"/>
                </a:cubicBezTo>
                <a:cubicBezTo>
                  <a:pt x="5579" y="14630"/>
                  <a:pt x="5536" y="14603"/>
                  <a:pt x="5509" y="14603"/>
                </a:cubicBezTo>
                <a:close/>
                <a:moveTo>
                  <a:pt x="5509" y="14873"/>
                </a:moveTo>
                <a:cubicBezTo>
                  <a:pt x="5466" y="14873"/>
                  <a:pt x="5444" y="14900"/>
                  <a:pt x="5444" y="14943"/>
                </a:cubicBezTo>
                <a:cubicBezTo>
                  <a:pt x="5444" y="14986"/>
                  <a:pt x="5466" y="15008"/>
                  <a:pt x="5509" y="15008"/>
                </a:cubicBezTo>
                <a:cubicBezTo>
                  <a:pt x="5536" y="15008"/>
                  <a:pt x="5579" y="14986"/>
                  <a:pt x="5579" y="14943"/>
                </a:cubicBezTo>
                <a:cubicBezTo>
                  <a:pt x="5579" y="14900"/>
                  <a:pt x="5536" y="14873"/>
                  <a:pt x="5509" y="14873"/>
                </a:cubicBezTo>
                <a:close/>
                <a:moveTo>
                  <a:pt x="5509" y="15143"/>
                </a:moveTo>
                <a:cubicBezTo>
                  <a:pt x="5466" y="15143"/>
                  <a:pt x="5444" y="15170"/>
                  <a:pt x="5444" y="15213"/>
                </a:cubicBezTo>
                <a:cubicBezTo>
                  <a:pt x="5444" y="15256"/>
                  <a:pt x="5466" y="15278"/>
                  <a:pt x="5509" y="15278"/>
                </a:cubicBezTo>
                <a:cubicBezTo>
                  <a:pt x="5536" y="15278"/>
                  <a:pt x="5579" y="15256"/>
                  <a:pt x="5579" y="15213"/>
                </a:cubicBezTo>
                <a:cubicBezTo>
                  <a:pt x="5579" y="15170"/>
                  <a:pt x="5536" y="15143"/>
                  <a:pt x="5509" y="15143"/>
                </a:cubicBezTo>
                <a:close/>
                <a:moveTo>
                  <a:pt x="5509" y="15413"/>
                </a:moveTo>
                <a:cubicBezTo>
                  <a:pt x="5466" y="15413"/>
                  <a:pt x="5444" y="15440"/>
                  <a:pt x="5444" y="15483"/>
                </a:cubicBezTo>
                <a:cubicBezTo>
                  <a:pt x="5444" y="15526"/>
                  <a:pt x="5466" y="15548"/>
                  <a:pt x="5509" y="15548"/>
                </a:cubicBezTo>
                <a:cubicBezTo>
                  <a:pt x="5536" y="15548"/>
                  <a:pt x="5579" y="15526"/>
                  <a:pt x="5579" y="15483"/>
                </a:cubicBezTo>
                <a:cubicBezTo>
                  <a:pt x="5579" y="15440"/>
                  <a:pt x="5536" y="15413"/>
                  <a:pt x="5509" y="15413"/>
                </a:cubicBezTo>
                <a:close/>
                <a:moveTo>
                  <a:pt x="5509" y="15683"/>
                </a:moveTo>
                <a:cubicBezTo>
                  <a:pt x="5466" y="15683"/>
                  <a:pt x="5444" y="15710"/>
                  <a:pt x="5444" y="15753"/>
                </a:cubicBezTo>
                <a:cubicBezTo>
                  <a:pt x="5444" y="15796"/>
                  <a:pt x="5466" y="15818"/>
                  <a:pt x="5509" y="15818"/>
                </a:cubicBezTo>
                <a:cubicBezTo>
                  <a:pt x="5536" y="15818"/>
                  <a:pt x="5579" y="15796"/>
                  <a:pt x="5579" y="15753"/>
                </a:cubicBezTo>
                <a:cubicBezTo>
                  <a:pt x="5579" y="15710"/>
                  <a:pt x="5536" y="15683"/>
                  <a:pt x="5509" y="15683"/>
                </a:cubicBezTo>
                <a:close/>
                <a:moveTo>
                  <a:pt x="5509" y="15953"/>
                </a:moveTo>
                <a:cubicBezTo>
                  <a:pt x="5466" y="15953"/>
                  <a:pt x="5444" y="15980"/>
                  <a:pt x="5444" y="16023"/>
                </a:cubicBezTo>
                <a:cubicBezTo>
                  <a:pt x="5444" y="16066"/>
                  <a:pt x="5466" y="16088"/>
                  <a:pt x="5509" y="16088"/>
                </a:cubicBezTo>
                <a:cubicBezTo>
                  <a:pt x="5536" y="16088"/>
                  <a:pt x="5579" y="16066"/>
                  <a:pt x="5579" y="16023"/>
                </a:cubicBezTo>
                <a:cubicBezTo>
                  <a:pt x="5579" y="15980"/>
                  <a:pt x="5536" y="15953"/>
                  <a:pt x="5509" y="15953"/>
                </a:cubicBezTo>
                <a:close/>
                <a:moveTo>
                  <a:pt x="5509" y="16223"/>
                </a:moveTo>
                <a:cubicBezTo>
                  <a:pt x="5466" y="16223"/>
                  <a:pt x="5444" y="16250"/>
                  <a:pt x="5444" y="16293"/>
                </a:cubicBezTo>
                <a:cubicBezTo>
                  <a:pt x="5444" y="16336"/>
                  <a:pt x="5466" y="16358"/>
                  <a:pt x="5509" y="16358"/>
                </a:cubicBezTo>
                <a:cubicBezTo>
                  <a:pt x="5536" y="16358"/>
                  <a:pt x="5579" y="16336"/>
                  <a:pt x="5579" y="16293"/>
                </a:cubicBezTo>
                <a:cubicBezTo>
                  <a:pt x="5579" y="16250"/>
                  <a:pt x="5536" y="16223"/>
                  <a:pt x="5509" y="16223"/>
                </a:cubicBezTo>
                <a:close/>
                <a:moveTo>
                  <a:pt x="5509" y="16493"/>
                </a:moveTo>
                <a:cubicBezTo>
                  <a:pt x="5466" y="16493"/>
                  <a:pt x="5444" y="16520"/>
                  <a:pt x="5444" y="16563"/>
                </a:cubicBezTo>
                <a:cubicBezTo>
                  <a:pt x="5444" y="16606"/>
                  <a:pt x="5466" y="16628"/>
                  <a:pt x="5509" y="16628"/>
                </a:cubicBezTo>
                <a:cubicBezTo>
                  <a:pt x="5536" y="16628"/>
                  <a:pt x="5579" y="16606"/>
                  <a:pt x="5579" y="16563"/>
                </a:cubicBezTo>
                <a:cubicBezTo>
                  <a:pt x="5579" y="16520"/>
                  <a:pt x="5536" y="16493"/>
                  <a:pt x="5509" y="16493"/>
                </a:cubicBezTo>
                <a:close/>
                <a:moveTo>
                  <a:pt x="5509" y="16763"/>
                </a:moveTo>
                <a:cubicBezTo>
                  <a:pt x="5466" y="16763"/>
                  <a:pt x="5444" y="16790"/>
                  <a:pt x="5444" y="16833"/>
                </a:cubicBezTo>
                <a:cubicBezTo>
                  <a:pt x="5444" y="16876"/>
                  <a:pt x="5466" y="16898"/>
                  <a:pt x="5509" y="16898"/>
                </a:cubicBezTo>
                <a:cubicBezTo>
                  <a:pt x="5536" y="16898"/>
                  <a:pt x="5579" y="16876"/>
                  <a:pt x="5579" y="16833"/>
                </a:cubicBezTo>
                <a:cubicBezTo>
                  <a:pt x="5579" y="16790"/>
                  <a:pt x="5536" y="16763"/>
                  <a:pt x="5509" y="16763"/>
                </a:cubicBezTo>
                <a:close/>
                <a:moveTo>
                  <a:pt x="5509" y="17033"/>
                </a:moveTo>
                <a:cubicBezTo>
                  <a:pt x="5466" y="17033"/>
                  <a:pt x="5444" y="17060"/>
                  <a:pt x="5444" y="17103"/>
                </a:cubicBezTo>
                <a:cubicBezTo>
                  <a:pt x="5444" y="17146"/>
                  <a:pt x="5466" y="17168"/>
                  <a:pt x="5509" y="17168"/>
                </a:cubicBezTo>
                <a:cubicBezTo>
                  <a:pt x="5536" y="17168"/>
                  <a:pt x="5579" y="17146"/>
                  <a:pt x="5579" y="17103"/>
                </a:cubicBezTo>
                <a:cubicBezTo>
                  <a:pt x="5579" y="17060"/>
                  <a:pt x="5536" y="17033"/>
                  <a:pt x="5509" y="17033"/>
                </a:cubicBezTo>
                <a:close/>
                <a:moveTo>
                  <a:pt x="5509" y="17303"/>
                </a:moveTo>
                <a:cubicBezTo>
                  <a:pt x="5466" y="17303"/>
                  <a:pt x="5444" y="17330"/>
                  <a:pt x="5444" y="17373"/>
                </a:cubicBezTo>
                <a:cubicBezTo>
                  <a:pt x="5444" y="17416"/>
                  <a:pt x="5466" y="17438"/>
                  <a:pt x="5509" y="17438"/>
                </a:cubicBezTo>
                <a:cubicBezTo>
                  <a:pt x="5536" y="17438"/>
                  <a:pt x="5579" y="17416"/>
                  <a:pt x="5579" y="17373"/>
                </a:cubicBezTo>
                <a:cubicBezTo>
                  <a:pt x="5579" y="17330"/>
                  <a:pt x="5536" y="17303"/>
                  <a:pt x="5509" y="17303"/>
                </a:cubicBezTo>
                <a:close/>
                <a:moveTo>
                  <a:pt x="5509" y="17573"/>
                </a:moveTo>
                <a:cubicBezTo>
                  <a:pt x="5466" y="17573"/>
                  <a:pt x="5444" y="17600"/>
                  <a:pt x="5444" y="17643"/>
                </a:cubicBezTo>
                <a:cubicBezTo>
                  <a:pt x="5444" y="17686"/>
                  <a:pt x="5466" y="17708"/>
                  <a:pt x="5509" y="17708"/>
                </a:cubicBezTo>
                <a:cubicBezTo>
                  <a:pt x="5536" y="17708"/>
                  <a:pt x="5579" y="17686"/>
                  <a:pt x="5579" y="17643"/>
                </a:cubicBezTo>
                <a:cubicBezTo>
                  <a:pt x="5579" y="17600"/>
                  <a:pt x="5536" y="17573"/>
                  <a:pt x="5509" y="17573"/>
                </a:cubicBezTo>
                <a:close/>
                <a:moveTo>
                  <a:pt x="65" y="17821"/>
                </a:moveTo>
                <a:cubicBezTo>
                  <a:pt x="44" y="17821"/>
                  <a:pt x="1" y="17843"/>
                  <a:pt x="1" y="17892"/>
                </a:cubicBezTo>
                <a:lnTo>
                  <a:pt x="22" y="17892"/>
                </a:lnTo>
                <a:cubicBezTo>
                  <a:pt x="22" y="17870"/>
                  <a:pt x="44" y="17843"/>
                  <a:pt x="65" y="17843"/>
                </a:cubicBezTo>
                <a:cubicBezTo>
                  <a:pt x="109" y="17843"/>
                  <a:pt x="136" y="17870"/>
                  <a:pt x="136" y="17892"/>
                </a:cubicBezTo>
                <a:cubicBezTo>
                  <a:pt x="136" y="17843"/>
                  <a:pt x="109" y="17821"/>
                  <a:pt x="65" y="17821"/>
                </a:cubicBezTo>
                <a:close/>
                <a:moveTo>
                  <a:pt x="335" y="17821"/>
                </a:moveTo>
                <a:cubicBezTo>
                  <a:pt x="314" y="17821"/>
                  <a:pt x="271" y="17843"/>
                  <a:pt x="271" y="17892"/>
                </a:cubicBezTo>
                <a:cubicBezTo>
                  <a:pt x="271" y="17913"/>
                  <a:pt x="314" y="17956"/>
                  <a:pt x="335" y="17956"/>
                </a:cubicBezTo>
                <a:cubicBezTo>
                  <a:pt x="379" y="17956"/>
                  <a:pt x="406" y="17913"/>
                  <a:pt x="406" y="17892"/>
                </a:cubicBezTo>
                <a:cubicBezTo>
                  <a:pt x="406" y="17843"/>
                  <a:pt x="379" y="17821"/>
                  <a:pt x="335" y="17821"/>
                </a:cubicBezTo>
                <a:close/>
                <a:moveTo>
                  <a:pt x="605" y="17821"/>
                </a:moveTo>
                <a:cubicBezTo>
                  <a:pt x="584" y="17821"/>
                  <a:pt x="541" y="17843"/>
                  <a:pt x="541" y="17892"/>
                </a:cubicBezTo>
                <a:cubicBezTo>
                  <a:pt x="541" y="17913"/>
                  <a:pt x="584" y="17956"/>
                  <a:pt x="605" y="17956"/>
                </a:cubicBezTo>
                <a:cubicBezTo>
                  <a:pt x="649" y="17956"/>
                  <a:pt x="676" y="17913"/>
                  <a:pt x="676" y="17892"/>
                </a:cubicBezTo>
                <a:cubicBezTo>
                  <a:pt x="676" y="17843"/>
                  <a:pt x="649" y="17821"/>
                  <a:pt x="605" y="17821"/>
                </a:cubicBezTo>
                <a:close/>
                <a:moveTo>
                  <a:pt x="875" y="17821"/>
                </a:moveTo>
                <a:cubicBezTo>
                  <a:pt x="854" y="17821"/>
                  <a:pt x="811" y="17843"/>
                  <a:pt x="811" y="17892"/>
                </a:cubicBezTo>
                <a:cubicBezTo>
                  <a:pt x="811" y="17913"/>
                  <a:pt x="854" y="17956"/>
                  <a:pt x="875" y="17956"/>
                </a:cubicBezTo>
                <a:cubicBezTo>
                  <a:pt x="919" y="17956"/>
                  <a:pt x="946" y="17913"/>
                  <a:pt x="946" y="17892"/>
                </a:cubicBezTo>
                <a:cubicBezTo>
                  <a:pt x="946" y="17843"/>
                  <a:pt x="919" y="17821"/>
                  <a:pt x="875" y="17821"/>
                </a:cubicBezTo>
                <a:close/>
                <a:moveTo>
                  <a:pt x="1145" y="17821"/>
                </a:moveTo>
                <a:cubicBezTo>
                  <a:pt x="1124" y="17821"/>
                  <a:pt x="1081" y="17843"/>
                  <a:pt x="1081" y="17892"/>
                </a:cubicBezTo>
                <a:cubicBezTo>
                  <a:pt x="1081" y="17913"/>
                  <a:pt x="1124" y="17956"/>
                  <a:pt x="1145" y="17956"/>
                </a:cubicBezTo>
                <a:cubicBezTo>
                  <a:pt x="1189" y="17956"/>
                  <a:pt x="1216" y="17913"/>
                  <a:pt x="1216" y="17892"/>
                </a:cubicBezTo>
                <a:cubicBezTo>
                  <a:pt x="1216" y="17843"/>
                  <a:pt x="1189" y="17821"/>
                  <a:pt x="1145" y="17821"/>
                </a:cubicBezTo>
                <a:close/>
                <a:moveTo>
                  <a:pt x="1416" y="17821"/>
                </a:moveTo>
                <a:cubicBezTo>
                  <a:pt x="1394" y="17821"/>
                  <a:pt x="1351" y="17843"/>
                  <a:pt x="1351" y="17892"/>
                </a:cubicBezTo>
                <a:cubicBezTo>
                  <a:pt x="1351" y="17913"/>
                  <a:pt x="1394" y="17956"/>
                  <a:pt x="1416" y="17956"/>
                </a:cubicBezTo>
                <a:cubicBezTo>
                  <a:pt x="1459" y="17956"/>
                  <a:pt x="1486" y="17913"/>
                  <a:pt x="1486" y="17892"/>
                </a:cubicBezTo>
                <a:cubicBezTo>
                  <a:pt x="1486" y="17843"/>
                  <a:pt x="1459" y="17821"/>
                  <a:pt x="1416" y="17821"/>
                </a:cubicBezTo>
                <a:close/>
                <a:moveTo>
                  <a:pt x="1686" y="17821"/>
                </a:moveTo>
                <a:cubicBezTo>
                  <a:pt x="1664" y="17821"/>
                  <a:pt x="1621" y="17843"/>
                  <a:pt x="1621" y="17892"/>
                </a:cubicBezTo>
                <a:cubicBezTo>
                  <a:pt x="1621" y="17913"/>
                  <a:pt x="1664" y="17956"/>
                  <a:pt x="1686" y="17956"/>
                </a:cubicBezTo>
                <a:cubicBezTo>
                  <a:pt x="1729" y="17956"/>
                  <a:pt x="1756" y="17913"/>
                  <a:pt x="1756" y="17892"/>
                </a:cubicBezTo>
                <a:cubicBezTo>
                  <a:pt x="1756" y="17843"/>
                  <a:pt x="1729" y="17821"/>
                  <a:pt x="1686" y="17821"/>
                </a:cubicBezTo>
                <a:close/>
                <a:moveTo>
                  <a:pt x="1956" y="17821"/>
                </a:moveTo>
                <a:cubicBezTo>
                  <a:pt x="1934" y="17821"/>
                  <a:pt x="1891" y="17843"/>
                  <a:pt x="1891" y="17892"/>
                </a:cubicBezTo>
                <a:cubicBezTo>
                  <a:pt x="1891" y="17913"/>
                  <a:pt x="1934" y="17956"/>
                  <a:pt x="1956" y="17956"/>
                </a:cubicBezTo>
                <a:cubicBezTo>
                  <a:pt x="1999" y="17956"/>
                  <a:pt x="2026" y="17913"/>
                  <a:pt x="2026" y="17892"/>
                </a:cubicBezTo>
                <a:cubicBezTo>
                  <a:pt x="2026" y="17843"/>
                  <a:pt x="1999" y="17821"/>
                  <a:pt x="1956" y="17821"/>
                </a:cubicBezTo>
                <a:close/>
                <a:moveTo>
                  <a:pt x="2226" y="17821"/>
                </a:moveTo>
                <a:cubicBezTo>
                  <a:pt x="2204" y="17821"/>
                  <a:pt x="2161" y="17843"/>
                  <a:pt x="2161" y="17892"/>
                </a:cubicBezTo>
                <a:cubicBezTo>
                  <a:pt x="2161" y="17913"/>
                  <a:pt x="2204" y="17956"/>
                  <a:pt x="2226" y="17956"/>
                </a:cubicBezTo>
                <a:cubicBezTo>
                  <a:pt x="2269" y="17956"/>
                  <a:pt x="2296" y="17913"/>
                  <a:pt x="2296" y="17892"/>
                </a:cubicBezTo>
                <a:cubicBezTo>
                  <a:pt x="2296" y="17843"/>
                  <a:pt x="2269" y="17821"/>
                  <a:pt x="2226" y="17821"/>
                </a:cubicBezTo>
                <a:close/>
                <a:moveTo>
                  <a:pt x="2496" y="17821"/>
                </a:moveTo>
                <a:cubicBezTo>
                  <a:pt x="2474" y="17821"/>
                  <a:pt x="2431" y="17843"/>
                  <a:pt x="2431" y="17892"/>
                </a:cubicBezTo>
                <a:cubicBezTo>
                  <a:pt x="2431" y="17913"/>
                  <a:pt x="2474" y="17956"/>
                  <a:pt x="2496" y="17956"/>
                </a:cubicBezTo>
                <a:cubicBezTo>
                  <a:pt x="2539" y="17956"/>
                  <a:pt x="2566" y="17913"/>
                  <a:pt x="2566" y="17892"/>
                </a:cubicBezTo>
                <a:cubicBezTo>
                  <a:pt x="2566" y="17843"/>
                  <a:pt x="2539" y="17821"/>
                  <a:pt x="2496" y="17821"/>
                </a:cubicBezTo>
                <a:close/>
                <a:moveTo>
                  <a:pt x="2766" y="17821"/>
                </a:moveTo>
                <a:cubicBezTo>
                  <a:pt x="2744" y="17821"/>
                  <a:pt x="2701" y="17843"/>
                  <a:pt x="2701" y="17892"/>
                </a:cubicBezTo>
                <a:cubicBezTo>
                  <a:pt x="2701" y="17913"/>
                  <a:pt x="2744" y="17956"/>
                  <a:pt x="2766" y="17956"/>
                </a:cubicBezTo>
                <a:cubicBezTo>
                  <a:pt x="2809" y="17956"/>
                  <a:pt x="2836" y="17913"/>
                  <a:pt x="2836" y="17892"/>
                </a:cubicBezTo>
                <a:cubicBezTo>
                  <a:pt x="2836" y="17843"/>
                  <a:pt x="2809" y="17821"/>
                  <a:pt x="2766" y="17821"/>
                </a:cubicBezTo>
                <a:close/>
                <a:moveTo>
                  <a:pt x="3036" y="17821"/>
                </a:moveTo>
                <a:cubicBezTo>
                  <a:pt x="3014" y="17821"/>
                  <a:pt x="2971" y="17843"/>
                  <a:pt x="2971" y="17892"/>
                </a:cubicBezTo>
                <a:cubicBezTo>
                  <a:pt x="2971" y="17913"/>
                  <a:pt x="3014" y="17956"/>
                  <a:pt x="3036" y="17956"/>
                </a:cubicBezTo>
                <a:cubicBezTo>
                  <a:pt x="3079" y="17956"/>
                  <a:pt x="3106" y="17913"/>
                  <a:pt x="3106" y="17892"/>
                </a:cubicBezTo>
                <a:cubicBezTo>
                  <a:pt x="3106" y="17843"/>
                  <a:pt x="3079" y="17821"/>
                  <a:pt x="3036" y="17821"/>
                </a:cubicBezTo>
                <a:close/>
                <a:moveTo>
                  <a:pt x="3306" y="17821"/>
                </a:moveTo>
                <a:cubicBezTo>
                  <a:pt x="3284" y="17821"/>
                  <a:pt x="3241" y="17843"/>
                  <a:pt x="3241" y="17892"/>
                </a:cubicBezTo>
                <a:cubicBezTo>
                  <a:pt x="3241" y="17913"/>
                  <a:pt x="3284" y="17956"/>
                  <a:pt x="3306" y="17956"/>
                </a:cubicBezTo>
                <a:cubicBezTo>
                  <a:pt x="3349" y="17956"/>
                  <a:pt x="3376" y="17913"/>
                  <a:pt x="3376" y="17892"/>
                </a:cubicBezTo>
                <a:cubicBezTo>
                  <a:pt x="3376" y="17843"/>
                  <a:pt x="3349" y="17821"/>
                  <a:pt x="3306" y="17821"/>
                </a:cubicBezTo>
                <a:close/>
                <a:moveTo>
                  <a:pt x="3576" y="17821"/>
                </a:moveTo>
                <a:cubicBezTo>
                  <a:pt x="3554" y="17821"/>
                  <a:pt x="3511" y="17843"/>
                  <a:pt x="3511" y="17892"/>
                </a:cubicBezTo>
                <a:cubicBezTo>
                  <a:pt x="3511" y="17913"/>
                  <a:pt x="3554" y="17956"/>
                  <a:pt x="3576" y="17956"/>
                </a:cubicBezTo>
                <a:cubicBezTo>
                  <a:pt x="3619" y="17956"/>
                  <a:pt x="3646" y="17913"/>
                  <a:pt x="3646" y="17892"/>
                </a:cubicBezTo>
                <a:cubicBezTo>
                  <a:pt x="3646" y="17843"/>
                  <a:pt x="3619" y="17821"/>
                  <a:pt x="3576" y="17821"/>
                </a:cubicBezTo>
                <a:close/>
                <a:moveTo>
                  <a:pt x="3846" y="17821"/>
                </a:moveTo>
                <a:cubicBezTo>
                  <a:pt x="3824" y="17821"/>
                  <a:pt x="3781" y="17843"/>
                  <a:pt x="3781" y="17892"/>
                </a:cubicBezTo>
                <a:cubicBezTo>
                  <a:pt x="3781" y="17913"/>
                  <a:pt x="3824" y="17956"/>
                  <a:pt x="3846" y="17956"/>
                </a:cubicBezTo>
                <a:cubicBezTo>
                  <a:pt x="3889" y="17956"/>
                  <a:pt x="3916" y="17913"/>
                  <a:pt x="3916" y="17892"/>
                </a:cubicBezTo>
                <a:cubicBezTo>
                  <a:pt x="3916" y="17843"/>
                  <a:pt x="3889" y="17821"/>
                  <a:pt x="3846" y="17821"/>
                </a:cubicBezTo>
                <a:close/>
                <a:moveTo>
                  <a:pt x="4116" y="17821"/>
                </a:moveTo>
                <a:cubicBezTo>
                  <a:pt x="4094" y="17821"/>
                  <a:pt x="4051" y="17843"/>
                  <a:pt x="4051" y="17892"/>
                </a:cubicBezTo>
                <a:cubicBezTo>
                  <a:pt x="4051" y="17913"/>
                  <a:pt x="4094" y="17956"/>
                  <a:pt x="4116" y="17956"/>
                </a:cubicBezTo>
                <a:cubicBezTo>
                  <a:pt x="4159" y="17956"/>
                  <a:pt x="4186" y="17913"/>
                  <a:pt x="4186" y="17892"/>
                </a:cubicBezTo>
                <a:cubicBezTo>
                  <a:pt x="4186" y="17843"/>
                  <a:pt x="4159" y="17821"/>
                  <a:pt x="4116" y="17821"/>
                </a:cubicBezTo>
                <a:close/>
                <a:moveTo>
                  <a:pt x="4386" y="17821"/>
                </a:moveTo>
                <a:cubicBezTo>
                  <a:pt x="4364" y="17821"/>
                  <a:pt x="4321" y="17843"/>
                  <a:pt x="4321" y="17892"/>
                </a:cubicBezTo>
                <a:cubicBezTo>
                  <a:pt x="4321" y="17913"/>
                  <a:pt x="4364" y="17956"/>
                  <a:pt x="4386" y="17956"/>
                </a:cubicBezTo>
                <a:cubicBezTo>
                  <a:pt x="4429" y="17956"/>
                  <a:pt x="4456" y="17913"/>
                  <a:pt x="4456" y="17892"/>
                </a:cubicBezTo>
                <a:cubicBezTo>
                  <a:pt x="4456" y="17843"/>
                  <a:pt x="4429" y="17821"/>
                  <a:pt x="4386" y="17821"/>
                </a:cubicBezTo>
                <a:close/>
                <a:moveTo>
                  <a:pt x="4656" y="17821"/>
                </a:moveTo>
                <a:cubicBezTo>
                  <a:pt x="4634" y="17821"/>
                  <a:pt x="4591" y="17843"/>
                  <a:pt x="4591" y="17892"/>
                </a:cubicBezTo>
                <a:cubicBezTo>
                  <a:pt x="4591" y="17913"/>
                  <a:pt x="4634" y="17956"/>
                  <a:pt x="4656" y="17956"/>
                </a:cubicBezTo>
                <a:cubicBezTo>
                  <a:pt x="4699" y="17956"/>
                  <a:pt x="4726" y="17913"/>
                  <a:pt x="4726" y="17892"/>
                </a:cubicBezTo>
                <a:cubicBezTo>
                  <a:pt x="4726" y="17843"/>
                  <a:pt x="4699" y="17821"/>
                  <a:pt x="4656" y="17821"/>
                </a:cubicBezTo>
                <a:close/>
                <a:moveTo>
                  <a:pt x="4926" y="17821"/>
                </a:moveTo>
                <a:cubicBezTo>
                  <a:pt x="4904" y="17821"/>
                  <a:pt x="4861" y="17843"/>
                  <a:pt x="4861" y="17892"/>
                </a:cubicBezTo>
                <a:cubicBezTo>
                  <a:pt x="4861" y="17913"/>
                  <a:pt x="4904" y="17956"/>
                  <a:pt x="4926" y="17956"/>
                </a:cubicBezTo>
                <a:cubicBezTo>
                  <a:pt x="4969" y="17956"/>
                  <a:pt x="4996" y="17913"/>
                  <a:pt x="4996" y="17892"/>
                </a:cubicBezTo>
                <a:cubicBezTo>
                  <a:pt x="4996" y="17843"/>
                  <a:pt x="4969" y="17821"/>
                  <a:pt x="4926" y="17821"/>
                </a:cubicBezTo>
                <a:close/>
                <a:moveTo>
                  <a:pt x="5196" y="17821"/>
                </a:moveTo>
                <a:cubicBezTo>
                  <a:pt x="5174" y="17821"/>
                  <a:pt x="5131" y="17843"/>
                  <a:pt x="5131" y="17892"/>
                </a:cubicBezTo>
                <a:cubicBezTo>
                  <a:pt x="5131" y="17913"/>
                  <a:pt x="5174" y="17956"/>
                  <a:pt x="5196" y="17956"/>
                </a:cubicBezTo>
                <a:cubicBezTo>
                  <a:pt x="5239" y="17956"/>
                  <a:pt x="5266" y="17913"/>
                  <a:pt x="5266" y="17892"/>
                </a:cubicBezTo>
                <a:cubicBezTo>
                  <a:pt x="5266" y="17843"/>
                  <a:pt x="5239" y="17821"/>
                  <a:pt x="5196" y="17821"/>
                </a:cubicBezTo>
                <a:close/>
                <a:moveTo>
                  <a:pt x="5466" y="17821"/>
                </a:moveTo>
                <a:cubicBezTo>
                  <a:pt x="5444" y="17821"/>
                  <a:pt x="5401" y="17843"/>
                  <a:pt x="5401" y="17892"/>
                </a:cubicBezTo>
                <a:cubicBezTo>
                  <a:pt x="5401" y="17913"/>
                  <a:pt x="5444" y="17956"/>
                  <a:pt x="5466" y="17956"/>
                </a:cubicBezTo>
                <a:cubicBezTo>
                  <a:pt x="5509" y="17956"/>
                  <a:pt x="5536" y="17913"/>
                  <a:pt x="5536" y="17892"/>
                </a:cubicBezTo>
                <a:cubicBezTo>
                  <a:pt x="5536" y="17843"/>
                  <a:pt x="5509" y="17821"/>
                  <a:pt x="5466" y="17821"/>
                </a:cubicBezTo>
                <a:close/>
              </a:path>
            </a:pathLst>
          </a:custGeom>
          <a:solidFill>
            <a:srgbClr val="FFFFFF">
              <a:alpha val="22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22"/>
          <p:cNvGrpSpPr/>
          <p:nvPr/>
        </p:nvGrpSpPr>
        <p:grpSpPr>
          <a:xfrm>
            <a:off x="4918907" y="539499"/>
            <a:ext cx="3511861" cy="4417928"/>
            <a:chOff x="4918907" y="539499"/>
            <a:chExt cx="3511861" cy="4417928"/>
          </a:xfrm>
        </p:grpSpPr>
        <p:pic>
          <p:nvPicPr>
            <p:cNvPr id="586" name="Google Shape;586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246421" y="1475949"/>
              <a:ext cx="2966918" cy="254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7" name="Google Shape;587;p22"/>
            <p:cNvGrpSpPr/>
            <p:nvPr/>
          </p:nvGrpSpPr>
          <p:grpSpPr>
            <a:xfrm>
              <a:off x="4918907" y="539499"/>
              <a:ext cx="3511861" cy="4417928"/>
              <a:chOff x="4918907" y="539499"/>
              <a:chExt cx="3511861" cy="4417928"/>
            </a:xfrm>
          </p:grpSpPr>
          <p:pic>
            <p:nvPicPr>
              <p:cNvPr id="588" name="Google Shape;588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18907" y="539499"/>
                <a:ext cx="1138536" cy="157910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9" name="Google Shape;589;p22"/>
              <p:cNvGrpSpPr/>
              <p:nvPr/>
            </p:nvGrpSpPr>
            <p:grpSpPr>
              <a:xfrm>
                <a:off x="4918907" y="2810024"/>
                <a:ext cx="1138536" cy="1579103"/>
                <a:chOff x="4918907" y="2810024"/>
                <a:chExt cx="1138536" cy="1579103"/>
              </a:xfrm>
            </p:grpSpPr>
            <p:pic>
              <p:nvPicPr>
                <p:cNvPr id="590" name="Google Shape;590;p2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918907" y="2810024"/>
                  <a:ext cx="1138536" cy="1579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1" name="Google Shape;591;p22"/>
                <p:cNvGrpSpPr/>
                <p:nvPr/>
              </p:nvGrpSpPr>
              <p:grpSpPr>
                <a:xfrm>
                  <a:off x="5231180" y="3999717"/>
                  <a:ext cx="514001" cy="247754"/>
                  <a:chOff x="3611929" y="2047735"/>
                  <a:chExt cx="957172" cy="461367"/>
                </a:xfrm>
              </p:grpSpPr>
              <p:sp>
                <p:nvSpPr>
                  <p:cNvPr id="592" name="Google Shape;592;p22"/>
                  <p:cNvSpPr/>
                  <p:nvPr/>
                </p:nvSpPr>
                <p:spPr>
                  <a:xfrm>
                    <a:off x="3611929" y="2047735"/>
                    <a:ext cx="957172" cy="461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45" h="5131" extrusionOk="0">
                        <a:moveTo>
                          <a:pt x="10509" y="114"/>
                        </a:moveTo>
                        <a:cubicBezTo>
                          <a:pt x="10439" y="1"/>
                          <a:pt x="10304" y="71"/>
                          <a:pt x="10239" y="136"/>
                        </a:cubicBezTo>
                        <a:cubicBezTo>
                          <a:pt x="9991" y="362"/>
                          <a:pt x="9764" y="654"/>
                          <a:pt x="9543" y="902"/>
                        </a:cubicBezTo>
                        <a:cubicBezTo>
                          <a:pt x="9224" y="1308"/>
                          <a:pt x="8911" y="1713"/>
                          <a:pt x="8619" y="2118"/>
                        </a:cubicBezTo>
                        <a:cubicBezTo>
                          <a:pt x="8598" y="2096"/>
                          <a:pt x="8598" y="2096"/>
                          <a:pt x="8598" y="2074"/>
                        </a:cubicBezTo>
                        <a:cubicBezTo>
                          <a:pt x="8598" y="2074"/>
                          <a:pt x="8571" y="2047"/>
                          <a:pt x="8571" y="2074"/>
                        </a:cubicBezTo>
                        <a:cubicBezTo>
                          <a:pt x="8484" y="2161"/>
                          <a:pt x="8371" y="2274"/>
                          <a:pt x="8236" y="2317"/>
                        </a:cubicBezTo>
                        <a:cubicBezTo>
                          <a:pt x="8122" y="2344"/>
                          <a:pt x="7944" y="2274"/>
                          <a:pt x="7944" y="2118"/>
                        </a:cubicBezTo>
                        <a:cubicBezTo>
                          <a:pt x="7944" y="2118"/>
                          <a:pt x="7923" y="2096"/>
                          <a:pt x="7923" y="2118"/>
                        </a:cubicBezTo>
                        <a:cubicBezTo>
                          <a:pt x="7788" y="2209"/>
                          <a:pt x="7653" y="2296"/>
                          <a:pt x="7491" y="2366"/>
                        </a:cubicBezTo>
                        <a:cubicBezTo>
                          <a:pt x="7469" y="2317"/>
                          <a:pt x="7469" y="2253"/>
                          <a:pt x="7447" y="2209"/>
                        </a:cubicBezTo>
                        <a:cubicBezTo>
                          <a:pt x="7447" y="2182"/>
                          <a:pt x="7426" y="2182"/>
                          <a:pt x="7426" y="2182"/>
                        </a:cubicBezTo>
                        <a:cubicBezTo>
                          <a:pt x="7291" y="2317"/>
                          <a:pt x="7134" y="2409"/>
                          <a:pt x="6978" y="2452"/>
                        </a:cubicBezTo>
                        <a:cubicBezTo>
                          <a:pt x="6907" y="2479"/>
                          <a:pt x="6794" y="2523"/>
                          <a:pt x="6729" y="2501"/>
                        </a:cubicBezTo>
                        <a:cubicBezTo>
                          <a:pt x="6659" y="2479"/>
                          <a:pt x="6681" y="2253"/>
                          <a:pt x="6681" y="2209"/>
                        </a:cubicBezTo>
                        <a:cubicBezTo>
                          <a:pt x="6681" y="2182"/>
                          <a:pt x="6659" y="2182"/>
                          <a:pt x="6637" y="2182"/>
                        </a:cubicBezTo>
                        <a:cubicBezTo>
                          <a:pt x="6459" y="2452"/>
                          <a:pt x="6211" y="2636"/>
                          <a:pt x="5941" y="2722"/>
                        </a:cubicBezTo>
                        <a:cubicBezTo>
                          <a:pt x="5941" y="2544"/>
                          <a:pt x="5962" y="2366"/>
                          <a:pt x="5984" y="2182"/>
                        </a:cubicBezTo>
                        <a:cubicBezTo>
                          <a:pt x="5984" y="2161"/>
                          <a:pt x="5962" y="2161"/>
                          <a:pt x="5962" y="2161"/>
                        </a:cubicBezTo>
                        <a:cubicBezTo>
                          <a:pt x="5671" y="2409"/>
                          <a:pt x="5401" y="2658"/>
                          <a:pt x="5109" y="2906"/>
                        </a:cubicBezTo>
                        <a:cubicBezTo>
                          <a:pt x="5109" y="2679"/>
                          <a:pt x="5222" y="2452"/>
                          <a:pt x="5401" y="2317"/>
                        </a:cubicBezTo>
                        <a:cubicBezTo>
                          <a:pt x="5422" y="2317"/>
                          <a:pt x="5401" y="2296"/>
                          <a:pt x="5379" y="2296"/>
                        </a:cubicBezTo>
                        <a:cubicBezTo>
                          <a:pt x="5330" y="2317"/>
                          <a:pt x="5287" y="2344"/>
                          <a:pt x="5222" y="2366"/>
                        </a:cubicBezTo>
                        <a:cubicBezTo>
                          <a:pt x="5357" y="2096"/>
                          <a:pt x="5465" y="1804"/>
                          <a:pt x="5557" y="1486"/>
                        </a:cubicBezTo>
                        <a:cubicBezTo>
                          <a:pt x="5649" y="1216"/>
                          <a:pt x="5692" y="924"/>
                          <a:pt x="5692" y="654"/>
                        </a:cubicBezTo>
                        <a:cubicBezTo>
                          <a:pt x="5671" y="541"/>
                          <a:pt x="5671" y="384"/>
                          <a:pt x="5627" y="292"/>
                        </a:cubicBezTo>
                        <a:cubicBezTo>
                          <a:pt x="5579" y="227"/>
                          <a:pt x="5465" y="206"/>
                          <a:pt x="5379" y="206"/>
                        </a:cubicBezTo>
                        <a:cubicBezTo>
                          <a:pt x="5152" y="227"/>
                          <a:pt x="4952" y="362"/>
                          <a:pt x="4769" y="497"/>
                        </a:cubicBezTo>
                        <a:cubicBezTo>
                          <a:pt x="4547" y="654"/>
                          <a:pt x="4364" y="859"/>
                          <a:pt x="4164" y="1059"/>
                        </a:cubicBezTo>
                        <a:cubicBezTo>
                          <a:pt x="3916" y="1308"/>
                          <a:pt x="3689" y="1578"/>
                          <a:pt x="3467" y="1848"/>
                        </a:cubicBezTo>
                        <a:cubicBezTo>
                          <a:pt x="3511" y="1621"/>
                          <a:pt x="3532" y="1421"/>
                          <a:pt x="3489" y="1216"/>
                        </a:cubicBezTo>
                        <a:cubicBezTo>
                          <a:pt x="3419" y="967"/>
                          <a:pt x="3197" y="859"/>
                          <a:pt x="2971" y="902"/>
                        </a:cubicBezTo>
                        <a:cubicBezTo>
                          <a:pt x="2679" y="946"/>
                          <a:pt x="2474" y="1216"/>
                          <a:pt x="2317" y="1421"/>
                        </a:cubicBezTo>
                        <a:cubicBezTo>
                          <a:pt x="1869" y="1961"/>
                          <a:pt x="1415" y="2501"/>
                          <a:pt x="1010" y="3063"/>
                        </a:cubicBezTo>
                        <a:cubicBezTo>
                          <a:pt x="767" y="3376"/>
                          <a:pt x="519" y="3694"/>
                          <a:pt x="335" y="4029"/>
                        </a:cubicBezTo>
                        <a:cubicBezTo>
                          <a:pt x="179" y="4321"/>
                          <a:pt x="65" y="4661"/>
                          <a:pt x="157" y="4974"/>
                        </a:cubicBezTo>
                        <a:cubicBezTo>
                          <a:pt x="157" y="4996"/>
                          <a:pt x="200" y="4996"/>
                          <a:pt x="200" y="4974"/>
                        </a:cubicBezTo>
                        <a:cubicBezTo>
                          <a:pt x="0" y="4369"/>
                          <a:pt x="540" y="3781"/>
                          <a:pt x="875" y="3311"/>
                        </a:cubicBezTo>
                        <a:cubicBezTo>
                          <a:pt x="1259" y="2793"/>
                          <a:pt x="1664" y="2274"/>
                          <a:pt x="2069" y="1777"/>
                        </a:cubicBezTo>
                        <a:cubicBezTo>
                          <a:pt x="2160" y="1642"/>
                          <a:pt x="2274" y="1507"/>
                          <a:pt x="2387" y="1399"/>
                        </a:cubicBezTo>
                        <a:cubicBezTo>
                          <a:pt x="2452" y="1286"/>
                          <a:pt x="2544" y="1172"/>
                          <a:pt x="2657" y="1081"/>
                        </a:cubicBezTo>
                        <a:cubicBezTo>
                          <a:pt x="2879" y="902"/>
                          <a:pt x="3284" y="811"/>
                          <a:pt x="3419" y="1151"/>
                        </a:cubicBezTo>
                        <a:cubicBezTo>
                          <a:pt x="3532" y="1372"/>
                          <a:pt x="3467" y="1669"/>
                          <a:pt x="3397" y="1891"/>
                        </a:cubicBezTo>
                        <a:cubicBezTo>
                          <a:pt x="3284" y="2047"/>
                          <a:pt x="3149" y="2209"/>
                          <a:pt x="3014" y="2366"/>
                        </a:cubicBezTo>
                        <a:cubicBezTo>
                          <a:pt x="2836" y="2587"/>
                          <a:pt x="2679" y="2814"/>
                          <a:pt x="2495" y="3041"/>
                        </a:cubicBezTo>
                        <a:cubicBezTo>
                          <a:pt x="2339" y="3262"/>
                          <a:pt x="2160" y="3511"/>
                          <a:pt x="2069" y="3759"/>
                        </a:cubicBezTo>
                        <a:cubicBezTo>
                          <a:pt x="2025" y="3873"/>
                          <a:pt x="2004" y="4008"/>
                          <a:pt x="2025" y="4121"/>
                        </a:cubicBezTo>
                        <a:cubicBezTo>
                          <a:pt x="2047" y="4143"/>
                          <a:pt x="2047" y="4143"/>
                          <a:pt x="2069" y="4143"/>
                        </a:cubicBezTo>
                        <a:cubicBezTo>
                          <a:pt x="2522" y="3781"/>
                          <a:pt x="2879" y="3311"/>
                          <a:pt x="3127" y="2793"/>
                        </a:cubicBezTo>
                        <a:cubicBezTo>
                          <a:pt x="3262" y="2544"/>
                          <a:pt x="3354" y="2274"/>
                          <a:pt x="3419" y="2004"/>
                        </a:cubicBezTo>
                        <a:cubicBezTo>
                          <a:pt x="3419" y="1961"/>
                          <a:pt x="3440" y="1939"/>
                          <a:pt x="3440" y="1912"/>
                        </a:cubicBezTo>
                        <a:cubicBezTo>
                          <a:pt x="3554" y="1756"/>
                          <a:pt x="3689" y="1621"/>
                          <a:pt x="3824" y="1486"/>
                        </a:cubicBezTo>
                        <a:cubicBezTo>
                          <a:pt x="4007" y="1286"/>
                          <a:pt x="4186" y="1081"/>
                          <a:pt x="4364" y="902"/>
                        </a:cubicBezTo>
                        <a:cubicBezTo>
                          <a:pt x="4547" y="724"/>
                          <a:pt x="4726" y="541"/>
                          <a:pt x="4925" y="427"/>
                        </a:cubicBezTo>
                        <a:cubicBezTo>
                          <a:pt x="5109" y="319"/>
                          <a:pt x="5536" y="92"/>
                          <a:pt x="5627" y="384"/>
                        </a:cubicBezTo>
                        <a:cubicBezTo>
                          <a:pt x="5692" y="654"/>
                          <a:pt x="5649" y="967"/>
                          <a:pt x="5579" y="1237"/>
                        </a:cubicBezTo>
                        <a:cubicBezTo>
                          <a:pt x="5492" y="1621"/>
                          <a:pt x="5357" y="2026"/>
                          <a:pt x="5174" y="2388"/>
                        </a:cubicBezTo>
                        <a:cubicBezTo>
                          <a:pt x="4342" y="2793"/>
                          <a:pt x="3624" y="3397"/>
                          <a:pt x="3062" y="4143"/>
                        </a:cubicBezTo>
                        <a:cubicBezTo>
                          <a:pt x="2927" y="4342"/>
                          <a:pt x="2765" y="4548"/>
                          <a:pt x="2657" y="4774"/>
                        </a:cubicBezTo>
                        <a:cubicBezTo>
                          <a:pt x="2587" y="4931"/>
                          <a:pt x="2609" y="5131"/>
                          <a:pt x="2836" y="5131"/>
                        </a:cubicBezTo>
                        <a:cubicBezTo>
                          <a:pt x="2949" y="5131"/>
                          <a:pt x="3062" y="5088"/>
                          <a:pt x="3149" y="5044"/>
                        </a:cubicBezTo>
                        <a:cubicBezTo>
                          <a:pt x="3262" y="4996"/>
                          <a:pt x="3376" y="4953"/>
                          <a:pt x="3467" y="4882"/>
                        </a:cubicBezTo>
                        <a:cubicBezTo>
                          <a:pt x="3667" y="4747"/>
                          <a:pt x="3845" y="4591"/>
                          <a:pt x="4007" y="4413"/>
                        </a:cubicBezTo>
                        <a:cubicBezTo>
                          <a:pt x="4364" y="4029"/>
                          <a:pt x="4612" y="3581"/>
                          <a:pt x="4861" y="3127"/>
                        </a:cubicBezTo>
                        <a:cubicBezTo>
                          <a:pt x="4996" y="2906"/>
                          <a:pt x="5109" y="2658"/>
                          <a:pt x="5195" y="2431"/>
                        </a:cubicBezTo>
                        <a:cubicBezTo>
                          <a:pt x="5222" y="2409"/>
                          <a:pt x="5266" y="2388"/>
                          <a:pt x="5287" y="2388"/>
                        </a:cubicBezTo>
                        <a:cubicBezTo>
                          <a:pt x="5131" y="2523"/>
                          <a:pt x="5060" y="2722"/>
                          <a:pt x="5060" y="2928"/>
                        </a:cubicBezTo>
                        <a:cubicBezTo>
                          <a:pt x="5087" y="2949"/>
                          <a:pt x="5087" y="2949"/>
                          <a:pt x="5109" y="2949"/>
                        </a:cubicBezTo>
                        <a:cubicBezTo>
                          <a:pt x="5379" y="2701"/>
                          <a:pt x="5671" y="2452"/>
                          <a:pt x="5941" y="2209"/>
                        </a:cubicBezTo>
                        <a:cubicBezTo>
                          <a:pt x="5941" y="2388"/>
                          <a:pt x="5919" y="2566"/>
                          <a:pt x="5897" y="2749"/>
                        </a:cubicBezTo>
                        <a:cubicBezTo>
                          <a:pt x="5897" y="2749"/>
                          <a:pt x="5897" y="2771"/>
                          <a:pt x="5919" y="2771"/>
                        </a:cubicBezTo>
                        <a:cubicBezTo>
                          <a:pt x="6211" y="2679"/>
                          <a:pt x="6459" y="2501"/>
                          <a:pt x="6637" y="2253"/>
                        </a:cubicBezTo>
                        <a:cubicBezTo>
                          <a:pt x="6637" y="2344"/>
                          <a:pt x="6659" y="2431"/>
                          <a:pt x="6659" y="2501"/>
                        </a:cubicBezTo>
                        <a:cubicBezTo>
                          <a:pt x="6659" y="2523"/>
                          <a:pt x="6659" y="2523"/>
                          <a:pt x="6681" y="2523"/>
                        </a:cubicBezTo>
                        <a:cubicBezTo>
                          <a:pt x="6951" y="2544"/>
                          <a:pt x="7221" y="2431"/>
                          <a:pt x="7426" y="2231"/>
                        </a:cubicBezTo>
                        <a:cubicBezTo>
                          <a:pt x="7426" y="2296"/>
                          <a:pt x="7447" y="2344"/>
                          <a:pt x="7469" y="2388"/>
                        </a:cubicBezTo>
                        <a:cubicBezTo>
                          <a:pt x="7469" y="2409"/>
                          <a:pt x="7469" y="2409"/>
                          <a:pt x="7491" y="2409"/>
                        </a:cubicBezTo>
                        <a:cubicBezTo>
                          <a:pt x="7626" y="2344"/>
                          <a:pt x="7788" y="2253"/>
                          <a:pt x="7923" y="2161"/>
                        </a:cubicBezTo>
                        <a:cubicBezTo>
                          <a:pt x="7923" y="2274"/>
                          <a:pt x="8031" y="2344"/>
                          <a:pt x="8166" y="2366"/>
                        </a:cubicBezTo>
                        <a:cubicBezTo>
                          <a:pt x="8328" y="2366"/>
                          <a:pt x="8463" y="2231"/>
                          <a:pt x="8571" y="2118"/>
                        </a:cubicBezTo>
                        <a:lnTo>
                          <a:pt x="8598" y="2139"/>
                        </a:lnTo>
                        <a:cubicBezTo>
                          <a:pt x="8484" y="2274"/>
                          <a:pt x="8392" y="2431"/>
                          <a:pt x="8301" y="2566"/>
                        </a:cubicBezTo>
                        <a:cubicBezTo>
                          <a:pt x="7852" y="3219"/>
                          <a:pt x="7469" y="3894"/>
                          <a:pt x="7113" y="4612"/>
                        </a:cubicBezTo>
                        <a:cubicBezTo>
                          <a:pt x="7113" y="4639"/>
                          <a:pt x="7134" y="4661"/>
                          <a:pt x="7134" y="4639"/>
                        </a:cubicBezTo>
                        <a:cubicBezTo>
                          <a:pt x="7561" y="3781"/>
                          <a:pt x="8058" y="2949"/>
                          <a:pt x="8619" y="2182"/>
                        </a:cubicBezTo>
                        <a:cubicBezTo>
                          <a:pt x="8733" y="2296"/>
                          <a:pt x="8911" y="2296"/>
                          <a:pt x="9067" y="2274"/>
                        </a:cubicBezTo>
                        <a:cubicBezTo>
                          <a:pt x="9337" y="2209"/>
                          <a:pt x="9586" y="2047"/>
                          <a:pt x="9786" y="1891"/>
                        </a:cubicBezTo>
                        <a:cubicBezTo>
                          <a:pt x="10191" y="1534"/>
                          <a:pt x="10488" y="1016"/>
                          <a:pt x="10531" y="454"/>
                        </a:cubicBezTo>
                        <a:cubicBezTo>
                          <a:pt x="10553" y="362"/>
                          <a:pt x="10574" y="206"/>
                          <a:pt x="10509" y="114"/>
                        </a:cubicBezTo>
                        <a:close/>
                        <a:moveTo>
                          <a:pt x="3149" y="2701"/>
                        </a:moveTo>
                        <a:cubicBezTo>
                          <a:pt x="2900" y="3241"/>
                          <a:pt x="2522" y="3716"/>
                          <a:pt x="2069" y="4099"/>
                        </a:cubicBezTo>
                        <a:cubicBezTo>
                          <a:pt x="2025" y="3802"/>
                          <a:pt x="2204" y="3559"/>
                          <a:pt x="2339" y="3333"/>
                        </a:cubicBezTo>
                        <a:cubicBezTo>
                          <a:pt x="2495" y="3127"/>
                          <a:pt x="2657" y="2906"/>
                          <a:pt x="2814" y="2701"/>
                        </a:cubicBezTo>
                        <a:cubicBezTo>
                          <a:pt x="2992" y="2452"/>
                          <a:pt x="3197" y="2209"/>
                          <a:pt x="3397" y="1961"/>
                        </a:cubicBezTo>
                        <a:cubicBezTo>
                          <a:pt x="3332" y="2231"/>
                          <a:pt x="3241" y="2479"/>
                          <a:pt x="3149" y="2701"/>
                        </a:cubicBezTo>
                        <a:close/>
                        <a:moveTo>
                          <a:pt x="4996" y="2771"/>
                        </a:moveTo>
                        <a:cubicBezTo>
                          <a:pt x="4790" y="3219"/>
                          <a:pt x="4547" y="3646"/>
                          <a:pt x="4250" y="4051"/>
                        </a:cubicBezTo>
                        <a:cubicBezTo>
                          <a:pt x="4007" y="4413"/>
                          <a:pt x="3667" y="4747"/>
                          <a:pt x="3262" y="4953"/>
                        </a:cubicBezTo>
                        <a:cubicBezTo>
                          <a:pt x="3149" y="5017"/>
                          <a:pt x="3062" y="5066"/>
                          <a:pt x="2949" y="5088"/>
                        </a:cubicBezTo>
                        <a:cubicBezTo>
                          <a:pt x="2879" y="5109"/>
                          <a:pt x="2792" y="5109"/>
                          <a:pt x="2722" y="5088"/>
                        </a:cubicBezTo>
                        <a:cubicBezTo>
                          <a:pt x="2657" y="5044"/>
                          <a:pt x="2657" y="4931"/>
                          <a:pt x="2679" y="4861"/>
                        </a:cubicBezTo>
                        <a:cubicBezTo>
                          <a:pt x="2701" y="4747"/>
                          <a:pt x="2765" y="4661"/>
                          <a:pt x="2814" y="4569"/>
                        </a:cubicBezTo>
                        <a:cubicBezTo>
                          <a:pt x="2879" y="4456"/>
                          <a:pt x="2949" y="4369"/>
                          <a:pt x="3014" y="4256"/>
                        </a:cubicBezTo>
                        <a:cubicBezTo>
                          <a:pt x="3575" y="3489"/>
                          <a:pt x="4321" y="2857"/>
                          <a:pt x="5152" y="2452"/>
                        </a:cubicBezTo>
                        <a:cubicBezTo>
                          <a:pt x="5109" y="2566"/>
                          <a:pt x="5060" y="2658"/>
                          <a:pt x="4996" y="2771"/>
                        </a:cubicBezTo>
                        <a:close/>
                        <a:moveTo>
                          <a:pt x="10418" y="881"/>
                        </a:moveTo>
                        <a:cubicBezTo>
                          <a:pt x="10326" y="1151"/>
                          <a:pt x="10191" y="1372"/>
                          <a:pt x="10034" y="1578"/>
                        </a:cubicBezTo>
                        <a:cubicBezTo>
                          <a:pt x="9834" y="1804"/>
                          <a:pt x="9607" y="2004"/>
                          <a:pt x="9337" y="2139"/>
                        </a:cubicBezTo>
                        <a:cubicBezTo>
                          <a:pt x="9159" y="2209"/>
                          <a:pt x="8776" y="2344"/>
                          <a:pt x="8641" y="2139"/>
                        </a:cubicBezTo>
                        <a:cubicBezTo>
                          <a:pt x="8797" y="1912"/>
                          <a:pt x="8954" y="1713"/>
                          <a:pt x="9138" y="1486"/>
                        </a:cubicBezTo>
                        <a:cubicBezTo>
                          <a:pt x="9316" y="1237"/>
                          <a:pt x="9516" y="1016"/>
                          <a:pt x="9721" y="767"/>
                        </a:cubicBezTo>
                        <a:cubicBezTo>
                          <a:pt x="9813" y="654"/>
                          <a:pt x="9921" y="541"/>
                          <a:pt x="10012" y="427"/>
                        </a:cubicBezTo>
                        <a:cubicBezTo>
                          <a:pt x="10083" y="362"/>
                          <a:pt x="10126" y="319"/>
                          <a:pt x="10169" y="249"/>
                        </a:cubicBezTo>
                        <a:cubicBezTo>
                          <a:pt x="10239" y="206"/>
                          <a:pt x="10304" y="114"/>
                          <a:pt x="10374" y="92"/>
                        </a:cubicBezTo>
                        <a:cubicBezTo>
                          <a:pt x="10644" y="49"/>
                          <a:pt x="10461" y="767"/>
                          <a:pt x="10418" y="88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" name="Google Shape;593;p22"/>
                  <p:cNvSpPr/>
                  <p:nvPr/>
                </p:nvSpPr>
                <p:spPr>
                  <a:xfrm>
                    <a:off x="4115460" y="2341042"/>
                    <a:ext cx="101607" cy="20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228" extrusionOk="0">
                        <a:moveTo>
                          <a:pt x="1108" y="27"/>
                        </a:moveTo>
                        <a:cubicBezTo>
                          <a:pt x="746" y="0"/>
                          <a:pt x="362" y="49"/>
                          <a:pt x="27" y="184"/>
                        </a:cubicBezTo>
                        <a:cubicBezTo>
                          <a:pt x="0" y="184"/>
                          <a:pt x="0" y="227"/>
                          <a:pt x="27" y="206"/>
                        </a:cubicBezTo>
                        <a:cubicBezTo>
                          <a:pt x="384" y="92"/>
                          <a:pt x="746" y="27"/>
                          <a:pt x="1108" y="71"/>
                        </a:cubicBezTo>
                        <a:cubicBezTo>
                          <a:pt x="1129" y="71"/>
                          <a:pt x="1129" y="27"/>
                          <a:pt x="1108" y="2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94" name="Google Shape;594;p22"/>
              <p:cNvGrpSpPr/>
              <p:nvPr/>
            </p:nvGrpSpPr>
            <p:grpSpPr>
              <a:xfrm>
                <a:off x="7292232" y="3378324"/>
                <a:ext cx="1138536" cy="1579103"/>
                <a:chOff x="7292232" y="3378324"/>
                <a:chExt cx="1138536" cy="1579103"/>
              </a:xfrm>
            </p:grpSpPr>
            <p:pic>
              <p:nvPicPr>
                <p:cNvPr id="595" name="Google Shape;595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7292232" y="3378324"/>
                  <a:ext cx="1138536" cy="1579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6" name="Google Shape;596;p22"/>
                <p:cNvGrpSpPr/>
                <p:nvPr/>
              </p:nvGrpSpPr>
              <p:grpSpPr>
                <a:xfrm>
                  <a:off x="7716710" y="4537407"/>
                  <a:ext cx="383532" cy="322433"/>
                  <a:chOff x="5750408" y="1983175"/>
                  <a:chExt cx="938649" cy="789116"/>
                </a:xfrm>
              </p:grpSpPr>
              <p:sp>
                <p:nvSpPr>
                  <p:cNvPr id="597" name="Google Shape;597;p22"/>
                  <p:cNvSpPr/>
                  <p:nvPr/>
                </p:nvSpPr>
                <p:spPr>
                  <a:xfrm>
                    <a:off x="5750408" y="1983175"/>
                    <a:ext cx="938649" cy="789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39" h="8776" extrusionOk="0">
                        <a:moveTo>
                          <a:pt x="10396" y="1145"/>
                        </a:moveTo>
                        <a:cubicBezTo>
                          <a:pt x="10396" y="1124"/>
                          <a:pt x="10353" y="1124"/>
                          <a:pt x="10353" y="1145"/>
                        </a:cubicBezTo>
                        <a:cubicBezTo>
                          <a:pt x="9969" y="2047"/>
                          <a:pt x="9677" y="2971"/>
                          <a:pt x="9429" y="3916"/>
                        </a:cubicBezTo>
                        <a:cubicBezTo>
                          <a:pt x="9067" y="4207"/>
                          <a:pt x="8619" y="4385"/>
                          <a:pt x="8144" y="4229"/>
                        </a:cubicBezTo>
                        <a:lnTo>
                          <a:pt x="8101" y="4250"/>
                        </a:lnTo>
                        <a:cubicBezTo>
                          <a:pt x="7922" y="4499"/>
                          <a:pt x="7561" y="4612"/>
                          <a:pt x="7269" y="4520"/>
                        </a:cubicBezTo>
                        <a:cubicBezTo>
                          <a:pt x="7312" y="4456"/>
                          <a:pt x="7334" y="4385"/>
                          <a:pt x="7334" y="4299"/>
                        </a:cubicBezTo>
                        <a:cubicBezTo>
                          <a:pt x="7361" y="4277"/>
                          <a:pt x="7334" y="4277"/>
                          <a:pt x="7312" y="4277"/>
                        </a:cubicBezTo>
                        <a:cubicBezTo>
                          <a:pt x="7199" y="4250"/>
                          <a:pt x="7091" y="4321"/>
                          <a:pt x="7021" y="4434"/>
                        </a:cubicBezTo>
                        <a:cubicBezTo>
                          <a:pt x="7021" y="4456"/>
                          <a:pt x="7021" y="4456"/>
                          <a:pt x="7042" y="4477"/>
                        </a:cubicBezTo>
                        <a:cubicBezTo>
                          <a:pt x="7091" y="4499"/>
                          <a:pt x="7134" y="4520"/>
                          <a:pt x="7177" y="4547"/>
                        </a:cubicBezTo>
                        <a:cubicBezTo>
                          <a:pt x="7042" y="4726"/>
                          <a:pt x="6821" y="4839"/>
                          <a:pt x="6594" y="4817"/>
                        </a:cubicBezTo>
                        <a:cubicBezTo>
                          <a:pt x="6254" y="4769"/>
                          <a:pt x="6032" y="4434"/>
                          <a:pt x="6076" y="4094"/>
                        </a:cubicBezTo>
                        <a:cubicBezTo>
                          <a:pt x="6076" y="4072"/>
                          <a:pt x="6032" y="4072"/>
                          <a:pt x="6011" y="4094"/>
                        </a:cubicBezTo>
                        <a:cubicBezTo>
                          <a:pt x="5897" y="4299"/>
                          <a:pt x="5714" y="4477"/>
                          <a:pt x="5535" y="4634"/>
                        </a:cubicBezTo>
                        <a:cubicBezTo>
                          <a:pt x="5492" y="4434"/>
                          <a:pt x="5471" y="4229"/>
                          <a:pt x="5422" y="4051"/>
                        </a:cubicBezTo>
                        <a:cubicBezTo>
                          <a:pt x="5422" y="4007"/>
                          <a:pt x="5379" y="4029"/>
                          <a:pt x="5379" y="4051"/>
                        </a:cubicBezTo>
                        <a:cubicBezTo>
                          <a:pt x="5152" y="4769"/>
                          <a:pt x="4682" y="5401"/>
                          <a:pt x="4050" y="5849"/>
                        </a:cubicBezTo>
                        <a:cubicBezTo>
                          <a:pt x="4164" y="5109"/>
                          <a:pt x="4299" y="4385"/>
                          <a:pt x="4499" y="3667"/>
                        </a:cubicBezTo>
                        <a:cubicBezTo>
                          <a:pt x="4882" y="3440"/>
                          <a:pt x="5201" y="3106"/>
                          <a:pt x="5357" y="2679"/>
                        </a:cubicBezTo>
                        <a:cubicBezTo>
                          <a:pt x="5557" y="2139"/>
                          <a:pt x="5422" y="1577"/>
                          <a:pt x="5130" y="1102"/>
                        </a:cubicBezTo>
                        <a:cubicBezTo>
                          <a:pt x="4974" y="832"/>
                          <a:pt x="4769" y="605"/>
                          <a:pt x="4569" y="405"/>
                        </a:cubicBezTo>
                        <a:cubicBezTo>
                          <a:pt x="4364" y="227"/>
                          <a:pt x="4164" y="44"/>
                          <a:pt x="3894" y="22"/>
                        </a:cubicBezTo>
                        <a:cubicBezTo>
                          <a:pt x="3419" y="0"/>
                          <a:pt x="3149" y="427"/>
                          <a:pt x="3014" y="789"/>
                        </a:cubicBezTo>
                        <a:cubicBezTo>
                          <a:pt x="2927" y="1080"/>
                          <a:pt x="2879" y="1372"/>
                          <a:pt x="2835" y="1664"/>
                        </a:cubicBezTo>
                        <a:cubicBezTo>
                          <a:pt x="2792" y="2004"/>
                          <a:pt x="2744" y="2360"/>
                          <a:pt x="2722" y="2701"/>
                        </a:cubicBezTo>
                        <a:cubicBezTo>
                          <a:pt x="2657" y="3219"/>
                          <a:pt x="2609" y="3737"/>
                          <a:pt x="2565" y="4250"/>
                        </a:cubicBezTo>
                        <a:cubicBezTo>
                          <a:pt x="2501" y="4250"/>
                          <a:pt x="2452" y="4277"/>
                          <a:pt x="2387" y="4299"/>
                        </a:cubicBezTo>
                        <a:cubicBezTo>
                          <a:pt x="1599" y="4456"/>
                          <a:pt x="810" y="4634"/>
                          <a:pt x="43" y="4790"/>
                        </a:cubicBezTo>
                        <a:cubicBezTo>
                          <a:pt x="22" y="4817"/>
                          <a:pt x="0" y="4839"/>
                          <a:pt x="22" y="4839"/>
                        </a:cubicBezTo>
                        <a:cubicBezTo>
                          <a:pt x="767" y="5309"/>
                          <a:pt x="1555" y="5600"/>
                          <a:pt x="2387" y="5870"/>
                        </a:cubicBezTo>
                        <a:cubicBezTo>
                          <a:pt x="2339" y="6119"/>
                          <a:pt x="2295" y="6346"/>
                          <a:pt x="2252" y="6594"/>
                        </a:cubicBezTo>
                        <a:cubicBezTo>
                          <a:pt x="2047" y="6907"/>
                          <a:pt x="1847" y="7221"/>
                          <a:pt x="1663" y="7518"/>
                        </a:cubicBezTo>
                        <a:cubicBezTo>
                          <a:pt x="1507" y="7739"/>
                          <a:pt x="1372" y="7944"/>
                          <a:pt x="1237" y="8166"/>
                        </a:cubicBezTo>
                        <a:cubicBezTo>
                          <a:pt x="1123" y="8349"/>
                          <a:pt x="1037" y="8527"/>
                          <a:pt x="1015" y="8754"/>
                        </a:cubicBezTo>
                        <a:cubicBezTo>
                          <a:pt x="1015" y="8776"/>
                          <a:pt x="1037" y="8776"/>
                          <a:pt x="1037" y="8776"/>
                        </a:cubicBezTo>
                        <a:cubicBezTo>
                          <a:pt x="1485" y="8598"/>
                          <a:pt x="1777" y="8214"/>
                          <a:pt x="1960" y="7788"/>
                        </a:cubicBezTo>
                        <a:cubicBezTo>
                          <a:pt x="2117" y="7404"/>
                          <a:pt x="2231" y="7021"/>
                          <a:pt x="2295" y="6616"/>
                        </a:cubicBezTo>
                        <a:cubicBezTo>
                          <a:pt x="2339" y="6546"/>
                          <a:pt x="2387" y="6481"/>
                          <a:pt x="2430" y="6438"/>
                        </a:cubicBezTo>
                        <a:cubicBezTo>
                          <a:pt x="2522" y="6276"/>
                          <a:pt x="2609" y="6119"/>
                          <a:pt x="2722" y="5962"/>
                        </a:cubicBezTo>
                        <a:cubicBezTo>
                          <a:pt x="3667" y="6254"/>
                          <a:pt x="4661" y="6502"/>
                          <a:pt x="5579" y="6864"/>
                        </a:cubicBezTo>
                        <a:cubicBezTo>
                          <a:pt x="6119" y="7064"/>
                          <a:pt x="6637" y="7312"/>
                          <a:pt x="7112" y="7626"/>
                        </a:cubicBezTo>
                        <a:cubicBezTo>
                          <a:pt x="7134" y="7653"/>
                          <a:pt x="7177" y="7604"/>
                          <a:pt x="7134" y="7582"/>
                        </a:cubicBezTo>
                        <a:cubicBezTo>
                          <a:pt x="5805" y="6708"/>
                          <a:pt x="4256" y="6367"/>
                          <a:pt x="2744" y="5919"/>
                        </a:cubicBezTo>
                        <a:cubicBezTo>
                          <a:pt x="3127" y="5309"/>
                          <a:pt x="3532" y="4726"/>
                          <a:pt x="3915" y="4115"/>
                        </a:cubicBezTo>
                        <a:cubicBezTo>
                          <a:pt x="3959" y="4051"/>
                          <a:pt x="4007" y="3959"/>
                          <a:pt x="4050" y="3894"/>
                        </a:cubicBezTo>
                        <a:cubicBezTo>
                          <a:pt x="4121" y="3872"/>
                          <a:pt x="4164" y="3845"/>
                          <a:pt x="4229" y="3824"/>
                        </a:cubicBezTo>
                        <a:cubicBezTo>
                          <a:pt x="4299" y="3781"/>
                          <a:pt x="4364" y="3759"/>
                          <a:pt x="4434" y="3710"/>
                        </a:cubicBezTo>
                        <a:cubicBezTo>
                          <a:pt x="4229" y="4434"/>
                          <a:pt x="4094" y="5152"/>
                          <a:pt x="4007" y="5897"/>
                        </a:cubicBezTo>
                        <a:cubicBezTo>
                          <a:pt x="4007" y="5919"/>
                          <a:pt x="4029" y="5941"/>
                          <a:pt x="4050" y="5919"/>
                        </a:cubicBezTo>
                        <a:cubicBezTo>
                          <a:pt x="4661" y="5492"/>
                          <a:pt x="5130" y="4861"/>
                          <a:pt x="5400" y="4164"/>
                        </a:cubicBezTo>
                        <a:cubicBezTo>
                          <a:pt x="5422" y="4321"/>
                          <a:pt x="5444" y="4499"/>
                          <a:pt x="5492" y="4682"/>
                        </a:cubicBezTo>
                        <a:cubicBezTo>
                          <a:pt x="5492" y="4704"/>
                          <a:pt x="5514" y="4704"/>
                          <a:pt x="5514" y="4704"/>
                        </a:cubicBezTo>
                        <a:cubicBezTo>
                          <a:pt x="5714" y="4569"/>
                          <a:pt x="5876" y="4385"/>
                          <a:pt x="6011" y="4207"/>
                        </a:cubicBezTo>
                        <a:cubicBezTo>
                          <a:pt x="6032" y="4520"/>
                          <a:pt x="6254" y="4817"/>
                          <a:pt x="6594" y="4861"/>
                        </a:cubicBezTo>
                        <a:cubicBezTo>
                          <a:pt x="6842" y="4904"/>
                          <a:pt x="7091" y="4769"/>
                          <a:pt x="7247" y="4569"/>
                        </a:cubicBezTo>
                        <a:cubicBezTo>
                          <a:pt x="7447" y="4634"/>
                          <a:pt x="7696" y="4612"/>
                          <a:pt x="7901" y="4499"/>
                        </a:cubicBezTo>
                        <a:cubicBezTo>
                          <a:pt x="7966" y="4456"/>
                          <a:pt x="8036" y="4412"/>
                          <a:pt x="8079" y="4364"/>
                        </a:cubicBezTo>
                        <a:cubicBezTo>
                          <a:pt x="8122" y="4321"/>
                          <a:pt x="8122" y="4299"/>
                          <a:pt x="8171" y="4299"/>
                        </a:cubicBezTo>
                        <a:cubicBezTo>
                          <a:pt x="8236" y="4321"/>
                          <a:pt x="8279" y="4342"/>
                          <a:pt x="8327" y="4342"/>
                        </a:cubicBezTo>
                        <a:cubicBezTo>
                          <a:pt x="8484" y="4364"/>
                          <a:pt x="8641" y="4342"/>
                          <a:pt x="8797" y="4321"/>
                        </a:cubicBezTo>
                        <a:cubicBezTo>
                          <a:pt x="9024" y="4250"/>
                          <a:pt x="9224" y="4142"/>
                          <a:pt x="9386" y="4007"/>
                        </a:cubicBezTo>
                        <a:cubicBezTo>
                          <a:pt x="9202" y="4726"/>
                          <a:pt x="9046" y="5465"/>
                          <a:pt x="8932" y="6211"/>
                        </a:cubicBezTo>
                        <a:cubicBezTo>
                          <a:pt x="8846" y="6681"/>
                          <a:pt x="8797" y="7177"/>
                          <a:pt x="8754" y="7653"/>
                        </a:cubicBezTo>
                        <a:cubicBezTo>
                          <a:pt x="8754" y="7696"/>
                          <a:pt x="8797" y="7696"/>
                          <a:pt x="8797" y="7653"/>
                        </a:cubicBezTo>
                        <a:cubicBezTo>
                          <a:pt x="8911" y="6411"/>
                          <a:pt x="9137" y="5152"/>
                          <a:pt x="9451" y="3959"/>
                        </a:cubicBezTo>
                        <a:cubicBezTo>
                          <a:pt x="9834" y="3624"/>
                          <a:pt x="10104" y="3149"/>
                          <a:pt x="10239" y="2679"/>
                        </a:cubicBezTo>
                        <a:cubicBezTo>
                          <a:pt x="10396" y="2182"/>
                          <a:pt x="10439" y="1664"/>
                          <a:pt x="10396" y="1145"/>
                        </a:cubicBezTo>
                        <a:close/>
                        <a:moveTo>
                          <a:pt x="2857" y="2004"/>
                        </a:moveTo>
                        <a:cubicBezTo>
                          <a:pt x="2927" y="1485"/>
                          <a:pt x="2949" y="854"/>
                          <a:pt x="3284" y="405"/>
                        </a:cubicBezTo>
                        <a:cubicBezTo>
                          <a:pt x="3419" y="200"/>
                          <a:pt x="3624" y="44"/>
                          <a:pt x="3894" y="65"/>
                        </a:cubicBezTo>
                        <a:cubicBezTo>
                          <a:pt x="4207" y="92"/>
                          <a:pt x="4455" y="362"/>
                          <a:pt x="4682" y="584"/>
                        </a:cubicBezTo>
                        <a:cubicBezTo>
                          <a:pt x="5087" y="1010"/>
                          <a:pt x="5422" y="1599"/>
                          <a:pt x="5400" y="2204"/>
                        </a:cubicBezTo>
                        <a:cubicBezTo>
                          <a:pt x="5379" y="2792"/>
                          <a:pt x="4995" y="3284"/>
                          <a:pt x="4499" y="3602"/>
                        </a:cubicBezTo>
                        <a:cubicBezTo>
                          <a:pt x="4590" y="3332"/>
                          <a:pt x="4661" y="3084"/>
                          <a:pt x="4747" y="2814"/>
                        </a:cubicBezTo>
                        <a:cubicBezTo>
                          <a:pt x="4747" y="2792"/>
                          <a:pt x="4725" y="2765"/>
                          <a:pt x="4704" y="2792"/>
                        </a:cubicBezTo>
                        <a:cubicBezTo>
                          <a:pt x="4477" y="3149"/>
                          <a:pt x="4229" y="3511"/>
                          <a:pt x="4007" y="3872"/>
                        </a:cubicBezTo>
                        <a:cubicBezTo>
                          <a:pt x="3581" y="4051"/>
                          <a:pt x="3084" y="4142"/>
                          <a:pt x="2636" y="4229"/>
                        </a:cubicBezTo>
                        <a:cubicBezTo>
                          <a:pt x="2700" y="3489"/>
                          <a:pt x="2771" y="2744"/>
                          <a:pt x="2857" y="2004"/>
                        </a:cubicBezTo>
                        <a:close/>
                        <a:moveTo>
                          <a:pt x="1599" y="5557"/>
                        </a:moveTo>
                        <a:cubicBezTo>
                          <a:pt x="1080" y="5357"/>
                          <a:pt x="583" y="5131"/>
                          <a:pt x="114" y="4839"/>
                        </a:cubicBezTo>
                        <a:cubicBezTo>
                          <a:pt x="832" y="4682"/>
                          <a:pt x="1555" y="4520"/>
                          <a:pt x="2274" y="4364"/>
                        </a:cubicBezTo>
                        <a:cubicBezTo>
                          <a:pt x="2366" y="4342"/>
                          <a:pt x="2474" y="4321"/>
                          <a:pt x="2565" y="4299"/>
                        </a:cubicBezTo>
                        <a:cubicBezTo>
                          <a:pt x="2544" y="4477"/>
                          <a:pt x="2522" y="4682"/>
                          <a:pt x="2522" y="4861"/>
                        </a:cubicBezTo>
                        <a:cubicBezTo>
                          <a:pt x="2474" y="5174"/>
                          <a:pt x="2430" y="5492"/>
                          <a:pt x="2387" y="5806"/>
                        </a:cubicBezTo>
                        <a:cubicBezTo>
                          <a:pt x="2117" y="5735"/>
                          <a:pt x="1869" y="5649"/>
                          <a:pt x="1599" y="5557"/>
                        </a:cubicBezTo>
                        <a:close/>
                        <a:moveTo>
                          <a:pt x="2095" y="7221"/>
                        </a:moveTo>
                        <a:cubicBezTo>
                          <a:pt x="1933" y="7809"/>
                          <a:pt x="1663" y="8463"/>
                          <a:pt x="1080" y="8706"/>
                        </a:cubicBezTo>
                        <a:cubicBezTo>
                          <a:pt x="1102" y="8506"/>
                          <a:pt x="1215" y="8328"/>
                          <a:pt x="1329" y="8144"/>
                        </a:cubicBezTo>
                        <a:cubicBezTo>
                          <a:pt x="1442" y="7944"/>
                          <a:pt x="1577" y="7761"/>
                          <a:pt x="1690" y="7561"/>
                        </a:cubicBezTo>
                        <a:cubicBezTo>
                          <a:pt x="1869" y="7291"/>
                          <a:pt x="2047" y="7021"/>
                          <a:pt x="2231" y="6751"/>
                        </a:cubicBezTo>
                        <a:cubicBezTo>
                          <a:pt x="2182" y="6907"/>
                          <a:pt x="2139" y="7064"/>
                          <a:pt x="2095" y="7221"/>
                        </a:cubicBezTo>
                        <a:close/>
                        <a:moveTo>
                          <a:pt x="2317" y="6481"/>
                        </a:moveTo>
                        <a:cubicBezTo>
                          <a:pt x="2366" y="6346"/>
                          <a:pt x="2387" y="6189"/>
                          <a:pt x="2409" y="6054"/>
                        </a:cubicBezTo>
                        <a:cubicBezTo>
                          <a:pt x="2409" y="6005"/>
                          <a:pt x="2430" y="5941"/>
                          <a:pt x="2430" y="5870"/>
                        </a:cubicBezTo>
                        <a:cubicBezTo>
                          <a:pt x="2501" y="5897"/>
                          <a:pt x="2587" y="5941"/>
                          <a:pt x="2657" y="5962"/>
                        </a:cubicBezTo>
                        <a:cubicBezTo>
                          <a:pt x="2544" y="6119"/>
                          <a:pt x="2430" y="6303"/>
                          <a:pt x="2317" y="6481"/>
                        </a:cubicBezTo>
                        <a:close/>
                        <a:moveTo>
                          <a:pt x="2700" y="5919"/>
                        </a:moveTo>
                        <a:cubicBezTo>
                          <a:pt x="2609" y="5870"/>
                          <a:pt x="2522" y="5849"/>
                          <a:pt x="2430" y="5827"/>
                        </a:cubicBezTo>
                        <a:cubicBezTo>
                          <a:pt x="2522" y="5309"/>
                          <a:pt x="2565" y="4817"/>
                          <a:pt x="2609" y="4299"/>
                        </a:cubicBezTo>
                        <a:cubicBezTo>
                          <a:pt x="3084" y="4207"/>
                          <a:pt x="3532" y="4094"/>
                          <a:pt x="3959" y="3937"/>
                        </a:cubicBezTo>
                        <a:cubicBezTo>
                          <a:pt x="3532" y="4591"/>
                          <a:pt x="3127" y="5244"/>
                          <a:pt x="2700" y="5919"/>
                        </a:cubicBezTo>
                        <a:close/>
                        <a:moveTo>
                          <a:pt x="4094" y="3824"/>
                        </a:moveTo>
                        <a:cubicBezTo>
                          <a:pt x="4277" y="3532"/>
                          <a:pt x="4455" y="3262"/>
                          <a:pt x="4634" y="2971"/>
                        </a:cubicBezTo>
                        <a:cubicBezTo>
                          <a:pt x="4569" y="3197"/>
                          <a:pt x="4499" y="3419"/>
                          <a:pt x="4455" y="3646"/>
                        </a:cubicBezTo>
                        <a:cubicBezTo>
                          <a:pt x="4342" y="3710"/>
                          <a:pt x="4207" y="3781"/>
                          <a:pt x="4094" y="3824"/>
                        </a:cubicBezTo>
                        <a:close/>
                        <a:moveTo>
                          <a:pt x="7091" y="4434"/>
                        </a:moveTo>
                        <a:cubicBezTo>
                          <a:pt x="7134" y="4364"/>
                          <a:pt x="7199" y="4321"/>
                          <a:pt x="7291" y="4321"/>
                        </a:cubicBezTo>
                        <a:cubicBezTo>
                          <a:pt x="7269" y="4385"/>
                          <a:pt x="7247" y="4456"/>
                          <a:pt x="7226" y="4499"/>
                        </a:cubicBezTo>
                        <a:cubicBezTo>
                          <a:pt x="7177" y="4477"/>
                          <a:pt x="7134" y="4456"/>
                          <a:pt x="7091" y="4434"/>
                        </a:cubicBezTo>
                        <a:close/>
                        <a:moveTo>
                          <a:pt x="9856" y="3397"/>
                        </a:moveTo>
                        <a:cubicBezTo>
                          <a:pt x="9764" y="3554"/>
                          <a:pt x="9629" y="3710"/>
                          <a:pt x="9494" y="3845"/>
                        </a:cubicBezTo>
                        <a:cubicBezTo>
                          <a:pt x="9607" y="3397"/>
                          <a:pt x="9742" y="2971"/>
                          <a:pt x="9877" y="2544"/>
                        </a:cubicBezTo>
                        <a:cubicBezTo>
                          <a:pt x="10034" y="2117"/>
                          <a:pt x="10196" y="1685"/>
                          <a:pt x="10353" y="1259"/>
                        </a:cubicBezTo>
                        <a:cubicBezTo>
                          <a:pt x="10396" y="2004"/>
                          <a:pt x="10261" y="2792"/>
                          <a:pt x="9856" y="339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22"/>
                  <p:cNvSpPr/>
                  <p:nvPr/>
                </p:nvSpPr>
                <p:spPr>
                  <a:xfrm>
                    <a:off x="6389892" y="2474568"/>
                    <a:ext cx="36507" cy="16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6" h="185" extrusionOk="0">
                        <a:moveTo>
                          <a:pt x="357" y="49"/>
                        </a:moveTo>
                        <a:cubicBezTo>
                          <a:pt x="249" y="0"/>
                          <a:pt x="114" y="49"/>
                          <a:pt x="22" y="135"/>
                        </a:cubicBezTo>
                        <a:cubicBezTo>
                          <a:pt x="0" y="162"/>
                          <a:pt x="44" y="184"/>
                          <a:pt x="65" y="162"/>
                        </a:cubicBezTo>
                        <a:cubicBezTo>
                          <a:pt x="135" y="92"/>
                          <a:pt x="249" y="71"/>
                          <a:pt x="357" y="92"/>
                        </a:cubicBezTo>
                        <a:cubicBezTo>
                          <a:pt x="384" y="114"/>
                          <a:pt x="405" y="71"/>
                          <a:pt x="357" y="4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23"/>
          <p:cNvGrpSpPr/>
          <p:nvPr/>
        </p:nvGrpSpPr>
        <p:grpSpPr>
          <a:xfrm>
            <a:off x="222329" y="2494563"/>
            <a:ext cx="8501698" cy="2260373"/>
            <a:chOff x="222329" y="2494563"/>
            <a:chExt cx="8501698" cy="2260373"/>
          </a:xfrm>
        </p:grpSpPr>
        <p:grpSp>
          <p:nvGrpSpPr>
            <p:cNvPr id="601" name="Google Shape;601;p23"/>
            <p:cNvGrpSpPr/>
            <p:nvPr/>
          </p:nvGrpSpPr>
          <p:grpSpPr>
            <a:xfrm>
              <a:off x="222329" y="2494563"/>
              <a:ext cx="301874" cy="154373"/>
              <a:chOff x="7959946" y="2023182"/>
              <a:chExt cx="225869" cy="115505"/>
            </a:xfrm>
          </p:grpSpPr>
          <p:sp>
            <p:nvSpPr>
              <p:cNvPr id="602" name="Google Shape;602;p23"/>
              <p:cNvSpPr/>
              <p:nvPr/>
            </p:nvSpPr>
            <p:spPr>
              <a:xfrm>
                <a:off x="7959946" y="202318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8035579" y="202318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8110698" y="202318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5" name="Google Shape;605;p23"/>
            <p:cNvGrpSpPr/>
            <p:nvPr/>
          </p:nvGrpSpPr>
          <p:grpSpPr>
            <a:xfrm rot="5400000">
              <a:off x="8495904" y="4526813"/>
              <a:ext cx="301874" cy="154373"/>
              <a:chOff x="8125743" y="508152"/>
              <a:chExt cx="225869" cy="115505"/>
            </a:xfrm>
          </p:grpSpPr>
          <p:sp>
            <p:nvSpPr>
              <p:cNvPr id="606" name="Google Shape;606;p23"/>
              <p:cNvSpPr/>
              <p:nvPr/>
            </p:nvSpPr>
            <p:spPr>
              <a:xfrm>
                <a:off x="8125743" y="50815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8201376" y="50815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8276495" y="50815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9" name="Google Shape;609;p23"/>
          <p:cNvGrpSpPr/>
          <p:nvPr/>
        </p:nvGrpSpPr>
        <p:grpSpPr>
          <a:xfrm flipH="1">
            <a:off x="-1129893" y="-873985"/>
            <a:ext cx="10518663" cy="7286857"/>
            <a:chOff x="-95243" y="-873985"/>
            <a:chExt cx="10518663" cy="7286857"/>
          </a:xfrm>
        </p:grpSpPr>
        <p:grpSp>
          <p:nvGrpSpPr>
            <p:cNvPr id="610" name="Google Shape;610;p23"/>
            <p:cNvGrpSpPr/>
            <p:nvPr/>
          </p:nvGrpSpPr>
          <p:grpSpPr>
            <a:xfrm flipH="1">
              <a:off x="-95243" y="-873985"/>
              <a:ext cx="9986867" cy="7286857"/>
              <a:chOff x="-674872" y="-873985"/>
              <a:chExt cx="9986867" cy="7286857"/>
            </a:xfrm>
          </p:grpSpPr>
          <p:grpSp>
            <p:nvGrpSpPr>
              <p:cNvPr id="611" name="Google Shape;611;p23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612" name="Google Shape;612;p23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7" name="Google Shape;617;p23"/>
              <p:cNvSpPr/>
              <p:nvPr/>
            </p:nvSpPr>
            <p:spPr>
              <a:xfrm rot="-5400000">
                <a:off x="5662097" y="446552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2573012" y="4749545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 rot="5400000">
                <a:off x="6757974" y="-205931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 flipH="1">
                <a:off x="-674872" y="3101968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23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3"/>
          <p:cNvGrpSpPr/>
          <p:nvPr/>
        </p:nvGrpSpPr>
        <p:grpSpPr>
          <a:xfrm>
            <a:off x="507324" y="704400"/>
            <a:ext cx="3575000" cy="3826599"/>
            <a:chOff x="507324" y="704400"/>
            <a:chExt cx="3575000" cy="3826599"/>
          </a:xfrm>
        </p:grpSpPr>
        <p:pic>
          <p:nvPicPr>
            <p:cNvPr id="627" name="Google Shape;627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07324" y="704400"/>
              <a:ext cx="3575000" cy="3312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3220" y="2835199"/>
              <a:ext cx="1116685" cy="1579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73566" y="2290507"/>
              <a:ext cx="1116675" cy="22404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0" name="Google Shape;630;p23"/>
            <p:cNvGrpSpPr/>
            <p:nvPr/>
          </p:nvGrpSpPr>
          <p:grpSpPr>
            <a:xfrm>
              <a:off x="3194920" y="4016430"/>
              <a:ext cx="473991" cy="228469"/>
              <a:chOff x="3611929" y="2047735"/>
              <a:chExt cx="957172" cy="461367"/>
            </a:xfrm>
          </p:grpSpPr>
          <p:sp>
            <p:nvSpPr>
              <p:cNvPr id="631" name="Google Shape;631;p23"/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505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0" name="Google Shape;40;p3"/>
          <p:cNvGrpSpPr/>
          <p:nvPr/>
        </p:nvGrpSpPr>
        <p:grpSpPr>
          <a:xfrm>
            <a:off x="-292526" y="-954685"/>
            <a:ext cx="9363764" cy="7385718"/>
            <a:chOff x="-292526" y="-954685"/>
            <a:chExt cx="9363764" cy="7385718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4071872" y="4749547"/>
              <a:ext cx="1303356" cy="352312"/>
              <a:chOff x="4071872" y="4749547"/>
              <a:chExt cx="1303356" cy="352312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40718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65" y="1"/>
                    </a:moveTo>
                    <a:cubicBezTo>
                      <a:pt x="22" y="1"/>
                      <a:pt x="1" y="49"/>
                      <a:pt x="1" y="71"/>
                    </a:cubicBezTo>
                    <a:cubicBezTo>
                      <a:pt x="1" y="114"/>
                      <a:pt x="22" y="136"/>
                      <a:pt x="65" y="136"/>
                    </a:cubicBezTo>
                    <a:cubicBezTo>
                      <a:pt x="87" y="136"/>
                      <a:pt x="136" y="114"/>
                      <a:pt x="136" y="71"/>
                    </a:cubicBezTo>
                    <a:cubicBezTo>
                      <a:pt x="136" y="49"/>
                      <a:pt x="87" y="1"/>
                      <a:pt x="65" y="1"/>
                    </a:cubicBezTo>
                    <a:close/>
                    <a:moveTo>
                      <a:pt x="65" y="271"/>
                    </a:moveTo>
                    <a:cubicBezTo>
                      <a:pt x="22" y="271"/>
                      <a:pt x="1" y="298"/>
                      <a:pt x="1" y="341"/>
                    </a:cubicBezTo>
                    <a:cubicBezTo>
                      <a:pt x="1" y="384"/>
                      <a:pt x="22" y="406"/>
                      <a:pt x="65" y="406"/>
                    </a:cubicBezTo>
                    <a:cubicBezTo>
                      <a:pt x="87" y="406"/>
                      <a:pt x="136" y="384"/>
                      <a:pt x="136" y="341"/>
                    </a:cubicBezTo>
                    <a:cubicBezTo>
                      <a:pt x="136" y="298"/>
                      <a:pt x="87" y="271"/>
                      <a:pt x="65" y="271"/>
                    </a:cubicBezTo>
                    <a:close/>
                    <a:moveTo>
                      <a:pt x="65" y="541"/>
                    </a:moveTo>
                    <a:cubicBezTo>
                      <a:pt x="22" y="541"/>
                      <a:pt x="1" y="568"/>
                      <a:pt x="1" y="611"/>
                    </a:cubicBezTo>
                    <a:cubicBezTo>
                      <a:pt x="1" y="632"/>
                      <a:pt x="22" y="676"/>
                      <a:pt x="65" y="676"/>
                    </a:cubicBezTo>
                    <a:cubicBezTo>
                      <a:pt x="87" y="676"/>
                      <a:pt x="136" y="632"/>
                      <a:pt x="136" y="611"/>
                    </a:cubicBezTo>
                    <a:cubicBezTo>
                      <a:pt x="136" y="568"/>
                      <a:pt x="87" y="541"/>
                      <a:pt x="65" y="541"/>
                    </a:cubicBezTo>
                    <a:close/>
                    <a:moveTo>
                      <a:pt x="65" y="789"/>
                    </a:moveTo>
                    <a:cubicBezTo>
                      <a:pt x="22" y="789"/>
                      <a:pt x="1" y="838"/>
                      <a:pt x="1" y="859"/>
                    </a:cubicBezTo>
                    <a:cubicBezTo>
                      <a:pt x="1" y="902"/>
                      <a:pt x="22" y="924"/>
                      <a:pt x="65" y="924"/>
                    </a:cubicBezTo>
                    <a:cubicBezTo>
                      <a:pt x="87" y="924"/>
                      <a:pt x="136" y="902"/>
                      <a:pt x="136" y="859"/>
                    </a:cubicBezTo>
                    <a:cubicBezTo>
                      <a:pt x="136" y="838"/>
                      <a:pt x="87" y="789"/>
                      <a:pt x="65" y="789"/>
                    </a:cubicBezTo>
                    <a:close/>
                    <a:moveTo>
                      <a:pt x="65" y="1059"/>
                    </a:moveTo>
                    <a:cubicBezTo>
                      <a:pt x="22" y="1059"/>
                      <a:pt x="1" y="1081"/>
                      <a:pt x="1" y="1129"/>
                    </a:cubicBezTo>
                    <a:cubicBezTo>
                      <a:pt x="1" y="1172"/>
                      <a:pt x="22" y="1194"/>
                      <a:pt x="65" y="1194"/>
                    </a:cubicBezTo>
                    <a:cubicBezTo>
                      <a:pt x="87" y="1194"/>
                      <a:pt x="136" y="1172"/>
                      <a:pt x="136" y="1129"/>
                    </a:cubicBezTo>
                    <a:cubicBezTo>
                      <a:pt x="136" y="1081"/>
                      <a:pt x="87" y="1059"/>
                      <a:pt x="65" y="1059"/>
                    </a:cubicBezTo>
                    <a:close/>
                    <a:moveTo>
                      <a:pt x="65" y="1329"/>
                    </a:moveTo>
                    <a:cubicBezTo>
                      <a:pt x="22" y="1329"/>
                      <a:pt x="1" y="1351"/>
                      <a:pt x="1" y="1399"/>
                    </a:cubicBezTo>
                    <a:cubicBezTo>
                      <a:pt x="1" y="1421"/>
                      <a:pt x="22" y="1464"/>
                      <a:pt x="65" y="1464"/>
                    </a:cubicBezTo>
                    <a:cubicBezTo>
                      <a:pt x="87" y="1464"/>
                      <a:pt x="136" y="1421"/>
                      <a:pt x="136" y="1399"/>
                    </a:cubicBezTo>
                    <a:cubicBezTo>
                      <a:pt x="136" y="1351"/>
                      <a:pt x="87" y="1329"/>
                      <a:pt x="65" y="1329"/>
                    </a:cubicBezTo>
                    <a:close/>
                    <a:moveTo>
                      <a:pt x="65" y="1577"/>
                    </a:moveTo>
                    <a:cubicBezTo>
                      <a:pt x="22" y="1577"/>
                      <a:pt x="1" y="1621"/>
                      <a:pt x="1" y="1648"/>
                    </a:cubicBezTo>
                    <a:cubicBezTo>
                      <a:pt x="1" y="1691"/>
                      <a:pt x="22" y="1712"/>
                      <a:pt x="65" y="1712"/>
                    </a:cubicBezTo>
                    <a:cubicBezTo>
                      <a:pt x="87" y="1712"/>
                      <a:pt x="136" y="1691"/>
                      <a:pt x="136" y="1648"/>
                    </a:cubicBezTo>
                    <a:cubicBezTo>
                      <a:pt x="136" y="1621"/>
                      <a:pt x="87" y="1577"/>
                      <a:pt x="65" y="1577"/>
                    </a:cubicBezTo>
                    <a:close/>
                    <a:moveTo>
                      <a:pt x="65" y="1847"/>
                    </a:moveTo>
                    <a:cubicBezTo>
                      <a:pt x="22" y="1847"/>
                      <a:pt x="1" y="1869"/>
                      <a:pt x="1" y="1918"/>
                    </a:cubicBezTo>
                    <a:cubicBezTo>
                      <a:pt x="1" y="1961"/>
                      <a:pt x="22" y="1982"/>
                      <a:pt x="65" y="1982"/>
                    </a:cubicBezTo>
                    <a:cubicBezTo>
                      <a:pt x="87" y="1982"/>
                      <a:pt x="136" y="1961"/>
                      <a:pt x="136" y="1918"/>
                    </a:cubicBezTo>
                    <a:cubicBezTo>
                      <a:pt x="136" y="1869"/>
                      <a:pt x="87" y="1847"/>
                      <a:pt x="65" y="1847"/>
                    </a:cubicBezTo>
                    <a:close/>
                    <a:moveTo>
                      <a:pt x="65" y="2117"/>
                    </a:moveTo>
                    <a:cubicBezTo>
                      <a:pt x="22" y="2117"/>
                      <a:pt x="1" y="2139"/>
                      <a:pt x="1" y="2188"/>
                    </a:cubicBezTo>
                    <a:cubicBezTo>
                      <a:pt x="1" y="2209"/>
                      <a:pt x="22" y="2252"/>
                      <a:pt x="65" y="2252"/>
                    </a:cubicBezTo>
                    <a:cubicBezTo>
                      <a:pt x="87" y="2252"/>
                      <a:pt x="136" y="2209"/>
                      <a:pt x="136" y="2188"/>
                    </a:cubicBezTo>
                    <a:cubicBezTo>
                      <a:pt x="136" y="2139"/>
                      <a:pt x="87" y="2117"/>
                      <a:pt x="65" y="2117"/>
                    </a:cubicBezTo>
                    <a:close/>
                    <a:moveTo>
                      <a:pt x="65" y="2366"/>
                    </a:moveTo>
                    <a:cubicBezTo>
                      <a:pt x="22" y="2366"/>
                      <a:pt x="1" y="2409"/>
                      <a:pt x="1" y="2431"/>
                    </a:cubicBezTo>
                    <a:cubicBezTo>
                      <a:pt x="1" y="2479"/>
                      <a:pt x="22" y="2501"/>
                      <a:pt x="65" y="2501"/>
                    </a:cubicBezTo>
                    <a:cubicBezTo>
                      <a:pt x="87" y="2501"/>
                      <a:pt x="136" y="2479"/>
                      <a:pt x="136" y="2431"/>
                    </a:cubicBezTo>
                    <a:cubicBezTo>
                      <a:pt x="136" y="2409"/>
                      <a:pt x="87" y="2366"/>
                      <a:pt x="65" y="2366"/>
                    </a:cubicBezTo>
                    <a:close/>
                    <a:moveTo>
                      <a:pt x="65" y="2636"/>
                    </a:moveTo>
                    <a:cubicBezTo>
                      <a:pt x="22" y="2636"/>
                      <a:pt x="1" y="2657"/>
                      <a:pt x="1" y="2701"/>
                    </a:cubicBezTo>
                    <a:cubicBezTo>
                      <a:pt x="1" y="2749"/>
                      <a:pt x="22" y="2771"/>
                      <a:pt x="65" y="2771"/>
                    </a:cubicBezTo>
                    <a:cubicBezTo>
                      <a:pt x="87" y="2771"/>
                      <a:pt x="136" y="2749"/>
                      <a:pt x="136" y="2701"/>
                    </a:cubicBezTo>
                    <a:cubicBezTo>
                      <a:pt x="136" y="2657"/>
                      <a:pt x="87" y="2636"/>
                      <a:pt x="65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0718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1" y="23"/>
                      <a:pt x="1" y="44"/>
                      <a:pt x="1" y="66"/>
                    </a:cubicBezTo>
                    <a:cubicBezTo>
                      <a:pt x="1" y="66"/>
                      <a:pt x="1" y="93"/>
                      <a:pt x="22" y="114"/>
                    </a:cubicBezTo>
                    <a:cubicBezTo>
                      <a:pt x="22" y="114"/>
                      <a:pt x="44" y="136"/>
                      <a:pt x="65" y="136"/>
                    </a:cubicBezTo>
                    <a:cubicBezTo>
                      <a:pt x="87" y="136"/>
                      <a:pt x="87" y="114"/>
                      <a:pt x="114" y="114"/>
                    </a:cubicBezTo>
                    <a:cubicBezTo>
                      <a:pt x="114" y="93"/>
                      <a:pt x="136" y="66"/>
                      <a:pt x="136" y="66"/>
                    </a:cubicBezTo>
                    <a:cubicBezTo>
                      <a:pt x="136" y="44"/>
                      <a:pt x="114" y="23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103153" y="5086103"/>
                <a:ext cx="1240807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136" extrusionOk="0">
                    <a:moveTo>
                      <a:pt x="65" y="1"/>
                    </a:moveTo>
                    <a:cubicBezTo>
                      <a:pt x="22" y="1"/>
                      <a:pt x="1" y="23"/>
                      <a:pt x="1" y="66"/>
                    </a:cubicBezTo>
                    <a:cubicBezTo>
                      <a:pt x="1" y="93"/>
                      <a:pt x="22" y="136"/>
                      <a:pt x="65" y="136"/>
                    </a:cubicBezTo>
                    <a:cubicBezTo>
                      <a:pt x="114" y="136"/>
                      <a:pt x="136" y="93"/>
                      <a:pt x="136" y="66"/>
                    </a:cubicBezTo>
                    <a:cubicBezTo>
                      <a:pt x="136" y="23"/>
                      <a:pt x="114" y="1"/>
                      <a:pt x="65" y="1"/>
                    </a:cubicBezTo>
                    <a:close/>
                    <a:moveTo>
                      <a:pt x="336" y="1"/>
                    </a:moveTo>
                    <a:cubicBezTo>
                      <a:pt x="292" y="1"/>
                      <a:pt x="271" y="23"/>
                      <a:pt x="271" y="66"/>
                    </a:cubicBezTo>
                    <a:cubicBezTo>
                      <a:pt x="271" y="93"/>
                      <a:pt x="292" y="136"/>
                      <a:pt x="336" y="136"/>
                    </a:cubicBezTo>
                    <a:cubicBezTo>
                      <a:pt x="384" y="136"/>
                      <a:pt x="406" y="93"/>
                      <a:pt x="406" y="66"/>
                    </a:cubicBezTo>
                    <a:cubicBezTo>
                      <a:pt x="406" y="23"/>
                      <a:pt x="384" y="1"/>
                      <a:pt x="336" y="1"/>
                    </a:cubicBezTo>
                    <a:close/>
                    <a:moveTo>
                      <a:pt x="606" y="1"/>
                    </a:moveTo>
                    <a:cubicBezTo>
                      <a:pt x="562" y="1"/>
                      <a:pt x="541" y="23"/>
                      <a:pt x="541" y="66"/>
                    </a:cubicBezTo>
                    <a:cubicBezTo>
                      <a:pt x="541" y="93"/>
                      <a:pt x="562" y="136"/>
                      <a:pt x="606" y="136"/>
                    </a:cubicBezTo>
                    <a:cubicBezTo>
                      <a:pt x="654" y="136"/>
                      <a:pt x="676" y="93"/>
                      <a:pt x="676" y="66"/>
                    </a:cubicBezTo>
                    <a:cubicBezTo>
                      <a:pt x="676" y="23"/>
                      <a:pt x="654" y="1"/>
                      <a:pt x="606" y="1"/>
                    </a:cubicBezTo>
                    <a:close/>
                    <a:moveTo>
                      <a:pt x="876" y="1"/>
                    </a:moveTo>
                    <a:cubicBezTo>
                      <a:pt x="832" y="1"/>
                      <a:pt x="811" y="23"/>
                      <a:pt x="811" y="66"/>
                    </a:cubicBezTo>
                    <a:cubicBezTo>
                      <a:pt x="811" y="93"/>
                      <a:pt x="832" y="136"/>
                      <a:pt x="876" y="136"/>
                    </a:cubicBezTo>
                    <a:cubicBezTo>
                      <a:pt x="924" y="136"/>
                      <a:pt x="946" y="93"/>
                      <a:pt x="946" y="66"/>
                    </a:cubicBezTo>
                    <a:cubicBezTo>
                      <a:pt x="946" y="23"/>
                      <a:pt x="924" y="1"/>
                      <a:pt x="876" y="1"/>
                    </a:cubicBezTo>
                    <a:close/>
                    <a:moveTo>
                      <a:pt x="1146" y="1"/>
                    </a:moveTo>
                    <a:cubicBezTo>
                      <a:pt x="1102" y="1"/>
                      <a:pt x="1081" y="23"/>
                      <a:pt x="1081" y="66"/>
                    </a:cubicBezTo>
                    <a:cubicBezTo>
                      <a:pt x="1081" y="93"/>
                      <a:pt x="1102" y="136"/>
                      <a:pt x="1146" y="136"/>
                    </a:cubicBezTo>
                    <a:cubicBezTo>
                      <a:pt x="1194" y="136"/>
                      <a:pt x="1216" y="93"/>
                      <a:pt x="1216" y="66"/>
                    </a:cubicBezTo>
                    <a:cubicBezTo>
                      <a:pt x="1216" y="23"/>
                      <a:pt x="1194" y="1"/>
                      <a:pt x="1146" y="1"/>
                    </a:cubicBezTo>
                    <a:close/>
                    <a:moveTo>
                      <a:pt x="1416" y="1"/>
                    </a:moveTo>
                    <a:cubicBezTo>
                      <a:pt x="1394" y="1"/>
                      <a:pt x="1351" y="23"/>
                      <a:pt x="1351" y="66"/>
                    </a:cubicBezTo>
                    <a:cubicBezTo>
                      <a:pt x="1351" y="93"/>
                      <a:pt x="1394" y="136"/>
                      <a:pt x="1416" y="136"/>
                    </a:cubicBezTo>
                    <a:cubicBezTo>
                      <a:pt x="1464" y="136"/>
                      <a:pt x="1486" y="93"/>
                      <a:pt x="1486" y="66"/>
                    </a:cubicBezTo>
                    <a:cubicBezTo>
                      <a:pt x="1486" y="23"/>
                      <a:pt x="1464" y="1"/>
                      <a:pt x="1416" y="1"/>
                    </a:cubicBezTo>
                    <a:close/>
                    <a:moveTo>
                      <a:pt x="1686" y="1"/>
                    </a:moveTo>
                    <a:cubicBezTo>
                      <a:pt x="1664" y="1"/>
                      <a:pt x="1621" y="23"/>
                      <a:pt x="1621" y="66"/>
                    </a:cubicBezTo>
                    <a:cubicBezTo>
                      <a:pt x="1621" y="93"/>
                      <a:pt x="1664" y="136"/>
                      <a:pt x="1686" y="136"/>
                    </a:cubicBezTo>
                    <a:cubicBezTo>
                      <a:pt x="1734" y="136"/>
                      <a:pt x="1756" y="93"/>
                      <a:pt x="1756" y="66"/>
                    </a:cubicBezTo>
                    <a:cubicBezTo>
                      <a:pt x="1756" y="23"/>
                      <a:pt x="1734" y="1"/>
                      <a:pt x="1686" y="1"/>
                    </a:cubicBezTo>
                    <a:close/>
                    <a:moveTo>
                      <a:pt x="1956" y="1"/>
                    </a:moveTo>
                    <a:cubicBezTo>
                      <a:pt x="1934" y="1"/>
                      <a:pt x="1891" y="23"/>
                      <a:pt x="1891" y="66"/>
                    </a:cubicBezTo>
                    <a:cubicBezTo>
                      <a:pt x="1891" y="93"/>
                      <a:pt x="1934" y="136"/>
                      <a:pt x="1956" y="136"/>
                    </a:cubicBezTo>
                    <a:cubicBezTo>
                      <a:pt x="2004" y="136"/>
                      <a:pt x="2026" y="93"/>
                      <a:pt x="2026" y="66"/>
                    </a:cubicBezTo>
                    <a:cubicBezTo>
                      <a:pt x="2026" y="23"/>
                      <a:pt x="2004" y="1"/>
                      <a:pt x="1956" y="1"/>
                    </a:cubicBezTo>
                    <a:close/>
                    <a:moveTo>
                      <a:pt x="2226" y="1"/>
                    </a:moveTo>
                    <a:cubicBezTo>
                      <a:pt x="2204" y="1"/>
                      <a:pt x="2161" y="23"/>
                      <a:pt x="2161" y="66"/>
                    </a:cubicBezTo>
                    <a:cubicBezTo>
                      <a:pt x="2161" y="93"/>
                      <a:pt x="2204" y="136"/>
                      <a:pt x="2226" y="136"/>
                    </a:cubicBezTo>
                    <a:cubicBezTo>
                      <a:pt x="2274" y="136"/>
                      <a:pt x="2296" y="93"/>
                      <a:pt x="2296" y="66"/>
                    </a:cubicBezTo>
                    <a:cubicBezTo>
                      <a:pt x="2296" y="23"/>
                      <a:pt x="2274" y="1"/>
                      <a:pt x="2226" y="1"/>
                    </a:cubicBezTo>
                    <a:close/>
                    <a:moveTo>
                      <a:pt x="2496" y="1"/>
                    </a:moveTo>
                    <a:cubicBezTo>
                      <a:pt x="2474" y="1"/>
                      <a:pt x="2431" y="23"/>
                      <a:pt x="2431" y="66"/>
                    </a:cubicBezTo>
                    <a:cubicBezTo>
                      <a:pt x="2431" y="93"/>
                      <a:pt x="2474" y="136"/>
                      <a:pt x="2496" y="136"/>
                    </a:cubicBezTo>
                    <a:cubicBezTo>
                      <a:pt x="2544" y="136"/>
                      <a:pt x="2566" y="93"/>
                      <a:pt x="2566" y="66"/>
                    </a:cubicBezTo>
                    <a:cubicBezTo>
                      <a:pt x="2566" y="23"/>
                      <a:pt x="2544" y="1"/>
                      <a:pt x="2496" y="1"/>
                    </a:cubicBezTo>
                    <a:close/>
                    <a:moveTo>
                      <a:pt x="2766" y="1"/>
                    </a:moveTo>
                    <a:cubicBezTo>
                      <a:pt x="2744" y="1"/>
                      <a:pt x="2701" y="23"/>
                      <a:pt x="2701" y="66"/>
                    </a:cubicBezTo>
                    <a:cubicBezTo>
                      <a:pt x="2701" y="93"/>
                      <a:pt x="2744" y="136"/>
                      <a:pt x="2766" y="136"/>
                    </a:cubicBezTo>
                    <a:cubicBezTo>
                      <a:pt x="2814" y="136"/>
                      <a:pt x="2836" y="93"/>
                      <a:pt x="2836" y="66"/>
                    </a:cubicBezTo>
                    <a:cubicBezTo>
                      <a:pt x="2836" y="23"/>
                      <a:pt x="2814" y="1"/>
                      <a:pt x="2766" y="1"/>
                    </a:cubicBezTo>
                    <a:close/>
                    <a:moveTo>
                      <a:pt x="3057" y="1"/>
                    </a:moveTo>
                    <a:cubicBezTo>
                      <a:pt x="3014" y="1"/>
                      <a:pt x="2992" y="23"/>
                      <a:pt x="2992" y="66"/>
                    </a:cubicBezTo>
                    <a:cubicBezTo>
                      <a:pt x="2992" y="93"/>
                      <a:pt x="3014" y="136"/>
                      <a:pt x="3057" y="136"/>
                    </a:cubicBezTo>
                    <a:cubicBezTo>
                      <a:pt x="3084" y="136"/>
                      <a:pt x="3127" y="93"/>
                      <a:pt x="3127" y="66"/>
                    </a:cubicBezTo>
                    <a:cubicBezTo>
                      <a:pt x="3127" y="23"/>
                      <a:pt x="3084" y="1"/>
                      <a:pt x="3057" y="1"/>
                    </a:cubicBezTo>
                    <a:close/>
                    <a:moveTo>
                      <a:pt x="3327" y="1"/>
                    </a:moveTo>
                    <a:cubicBezTo>
                      <a:pt x="3284" y="1"/>
                      <a:pt x="3262" y="23"/>
                      <a:pt x="3262" y="66"/>
                    </a:cubicBezTo>
                    <a:cubicBezTo>
                      <a:pt x="3262" y="93"/>
                      <a:pt x="3284" y="136"/>
                      <a:pt x="3327" y="136"/>
                    </a:cubicBezTo>
                    <a:cubicBezTo>
                      <a:pt x="3354" y="136"/>
                      <a:pt x="3397" y="93"/>
                      <a:pt x="3397" y="66"/>
                    </a:cubicBezTo>
                    <a:cubicBezTo>
                      <a:pt x="3397" y="23"/>
                      <a:pt x="3354" y="1"/>
                      <a:pt x="3327" y="1"/>
                    </a:cubicBezTo>
                    <a:close/>
                    <a:moveTo>
                      <a:pt x="3597" y="1"/>
                    </a:moveTo>
                    <a:cubicBezTo>
                      <a:pt x="3554" y="1"/>
                      <a:pt x="3532" y="23"/>
                      <a:pt x="3532" y="66"/>
                    </a:cubicBezTo>
                    <a:cubicBezTo>
                      <a:pt x="3532" y="93"/>
                      <a:pt x="3554" y="136"/>
                      <a:pt x="3597" y="136"/>
                    </a:cubicBezTo>
                    <a:cubicBezTo>
                      <a:pt x="3624" y="136"/>
                      <a:pt x="3667" y="93"/>
                      <a:pt x="3667" y="66"/>
                    </a:cubicBezTo>
                    <a:cubicBezTo>
                      <a:pt x="3667" y="23"/>
                      <a:pt x="3624" y="1"/>
                      <a:pt x="3597" y="1"/>
                    </a:cubicBezTo>
                    <a:close/>
                    <a:moveTo>
                      <a:pt x="3867" y="1"/>
                    </a:moveTo>
                    <a:cubicBezTo>
                      <a:pt x="3824" y="1"/>
                      <a:pt x="3802" y="23"/>
                      <a:pt x="3802" y="66"/>
                    </a:cubicBezTo>
                    <a:cubicBezTo>
                      <a:pt x="3802" y="93"/>
                      <a:pt x="3824" y="136"/>
                      <a:pt x="3867" y="136"/>
                    </a:cubicBezTo>
                    <a:cubicBezTo>
                      <a:pt x="3894" y="136"/>
                      <a:pt x="3937" y="93"/>
                      <a:pt x="3937" y="66"/>
                    </a:cubicBezTo>
                    <a:cubicBezTo>
                      <a:pt x="3937" y="23"/>
                      <a:pt x="3894" y="1"/>
                      <a:pt x="3867" y="1"/>
                    </a:cubicBezTo>
                    <a:close/>
                    <a:moveTo>
                      <a:pt x="4137" y="1"/>
                    </a:moveTo>
                    <a:cubicBezTo>
                      <a:pt x="4094" y="1"/>
                      <a:pt x="4072" y="23"/>
                      <a:pt x="4072" y="66"/>
                    </a:cubicBezTo>
                    <a:cubicBezTo>
                      <a:pt x="4072" y="93"/>
                      <a:pt x="4094" y="136"/>
                      <a:pt x="4137" y="136"/>
                    </a:cubicBezTo>
                    <a:cubicBezTo>
                      <a:pt x="4164" y="136"/>
                      <a:pt x="4208" y="93"/>
                      <a:pt x="4208" y="66"/>
                    </a:cubicBezTo>
                    <a:cubicBezTo>
                      <a:pt x="4208" y="23"/>
                      <a:pt x="4164" y="1"/>
                      <a:pt x="4137" y="1"/>
                    </a:cubicBezTo>
                    <a:close/>
                    <a:moveTo>
                      <a:pt x="4407" y="1"/>
                    </a:moveTo>
                    <a:cubicBezTo>
                      <a:pt x="4364" y="1"/>
                      <a:pt x="4343" y="23"/>
                      <a:pt x="4343" y="66"/>
                    </a:cubicBezTo>
                    <a:cubicBezTo>
                      <a:pt x="4343" y="93"/>
                      <a:pt x="4364" y="136"/>
                      <a:pt x="4407" y="136"/>
                    </a:cubicBezTo>
                    <a:cubicBezTo>
                      <a:pt x="4456" y="136"/>
                      <a:pt x="4478" y="93"/>
                      <a:pt x="4478" y="66"/>
                    </a:cubicBezTo>
                    <a:cubicBezTo>
                      <a:pt x="4478" y="23"/>
                      <a:pt x="4456" y="1"/>
                      <a:pt x="4407" y="1"/>
                    </a:cubicBezTo>
                    <a:close/>
                    <a:moveTo>
                      <a:pt x="4677" y="1"/>
                    </a:moveTo>
                    <a:cubicBezTo>
                      <a:pt x="4634" y="1"/>
                      <a:pt x="4613" y="23"/>
                      <a:pt x="4613" y="66"/>
                    </a:cubicBezTo>
                    <a:cubicBezTo>
                      <a:pt x="4613" y="93"/>
                      <a:pt x="4634" y="136"/>
                      <a:pt x="4677" y="136"/>
                    </a:cubicBezTo>
                    <a:cubicBezTo>
                      <a:pt x="4726" y="136"/>
                      <a:pt x="4748" y="93"/>
                      <a:pt x="4748" y="66"/>
                    </a:cubicBezTo>
                    <a:cubicBezTo>
                      <a:pt x="4748" y="23"/>
                      <a:pt x="4726" y="1"/>
                      <a:pt x="4677" y="1"/>
                    </a:cubicBezTo>
                    <a:close/>
                    <a:moveTo>
                      <a:pt x="4947" y="1"/>
                    </a:moveTo>
                    <a:cubicBezTo>
                      <a:pt x="4904" y="1"/>
                      <a:pt x="4883" y="23"/>
                      <a:pt x="4883" y="66"/>
                    </a:cubicBezTo>
                    <a:cubicBezTo>
                      <a:pt x="4883" y="93"/>
                      <a:pt x="4904" y="136"/>
                      <a:pt x="4947" y="136"/>
                    </a:cubicBezTo>
                    <a:cubicBezTo>
                      <a:pt x="4996" y="136"/>
                      <a:pt x="5018" y="93"/>
                      <a:pt x="5018" y="66"/>
                    </a:cubicBezTo>
                    <a:cubicBezTo>
                      <a:pt x="5018" y="23"/>
                      <a:pt x="4996" y="1"/>
                      <a:pt x="4947" y="1"/>
                    </a:cubicBezTo>
                    <a:close/>
                    <a:moveTo>
                      <a:pt x="5217" y="1"/>
                    </a:moveTo>
                    <a:cubicBezTo>
                      <a:pt x="5174" y="1"/>
                      <a:pt x="5153" y="23"/>
                      <a:pt x="5153" y="66"/>
                    </a:cubicBezTo>
                    <a:cubicBezTo>
                      <a:pt x="5153" y="93"/>
                      <a:pt x="5174" y="136"/>
                      <a:pt x="5217" y="136"/>
                    </a:cubicBezTo>
                    <a:cubicBezTo>
                      <a:pt x="5266" y="136"/>
                      <a:pt x="5288" y="93"/>
                      <a:pt x="5288" y="66"/>
                    </a:cubicBezTo>
                    <a:cubicBezTo>
                      <a:pt x="5288" y="23"/>
                      <a:pt x="5266" y="1"/>
                      <a:pt x="5217" y="1"/>
                    </a:cubicBezTo>
                    <a:close/>
                    <a:moveTo>
                      <a:pt x="5487" y="1"/>
                    </a:moveTo>
                    <a:cubicBezTo>
                      <a:pt x="5444" y="1"/>
                      <a:pt x="5423" y="23"/>
                      <a:pt x="5423" y="66"/>
                    </a:cubicBezTo>
                    <a:cubicBezTo>
                      <a:pt x="5423" y="93"/>
                      <a:pt x="5444" y="136"/>
                      <a:pt x="5487" y="136"/>
                    </a:cubicBezTo>
                    <a:cubicBezTo>
                      <a:pt x="5536" y="136"/>
                      <a:pt x="5558" y="93"/>
                      <a:pt x="5558" y="66"/>
                    </a:cubicBezTo>
                    <a:cubicBezTo>
                      <a:pt x="5558" y="23"/>
                      <a:pt x="5536" y="1"/>
                      <a:pt x="5487" y="1"/>
                    </a:cubicBezTo>
                    <a:close/>
                    <a:moveTo>
                      <a:pt x="5757" y="1"/>
                    </a:moveTo>
                    <a:cubicBezTo>
                      <a:pt x="5736" y="1"/>
                      <a:pt x="5693" y="23"/>
                      <a:pt x="5693" y="66"/>
                    </a:cubicBezTo>
                    <a:cubicBezTo>
                      <a:pt x="5693" y="93"/>
                      <a:pt x="5736" y="136"/>
                      <a:pt x="5757" y="136"/>
                    </a:cubicBezTo>
                    <a:cubicBezTo>
                      <a:pt x="5806" y="136"/>
                      <a:pt x="5828" y="93"/>
                      <a:pt x="5828" y="66"/>
                    </a:cubicBezTo>
                    <a:cubicBezTo>
                      <a:pt x="5828" y="23"/>
                      <a:pt x="5806" y="1"/>
                      <a:pt x="5757" y="1"/>
                    </a:cubicBezTo>
                    <a:close/>
                    <a:moveTo>
                      <a:pt x="6027" y="1"/>
                    </a:moveTo>
                    <a:cubicBezTo>
                      <a:pt x="6006" y="1"/>
                      <a:pt x="5963" y="23"/>
                      <a:pt x="5963" y="66"/>
                    </a:cubicBezTo>
                    <a:cubicBezTo>
                      <a:pt x="5963" y="93"/>
                      <a:pt x="6006" y="136"/>
                      <a:pt x="6027" y="136"/>
                    </a:cubicBezTo>
                    <a:cubicBezTo>
                      <a:pt x="6076" y="136"/>
                      <a:pt x="6098" y="93"/>
                      <a:pt x="6098" y="66"/>
                    </a:cubicBezTo>
                    <a:cubicBezTo>
                      <a:pt x="6098" y="23"/>
                      <a:pt x="6076" y="1"/>
                      <a:pt x="6027" y="1"/>
                    </a:cubicBezTo>
                    <a:close/>
                    <a:moveTo>
                      <a:pt x="6297" y="1"/>
                    </a:moveTo>
                    <a:cubicBezTo>
                      <a:pt x="6276" y="1"/>
                      <a:pt x="6233" y="23"/>
                      <a:pt x="6233" y="66"/>
                    </a:cubicBezTo>
                    <a:cubicBezTo>
                      <a:pt x="6233" y="93"/>
                      <a:pt x="6276" y="136"/>
                      <a:pt x="6297" y="136"/>
                    </a:cubicBezTo>
                    <a:cubicBezTo>
                      <a:pt x="6346" y="136"/>
                      <a:pt x="6368" y="93"/>
                      <a:pt x="6368" y="66"/>
                    </a:cubicBezTo>
                    <a:cubicBezTo>
                      <a:pt x="6368" y="23"/>
                      <a:pt x="6346" y="1"/>
                      <a:pt x="6297" y="1"/>
                    </a:cubicBezTo>
                    <a:close/>
                    <a:moveTo>
                      <a:pt x="6567" y="1"/>
                    </a:moveTo>
                    <a:cubicBezTo>
                      <a:pt x="6546" y="1"/>
                      <a:pt x="6503" y="23"/>
                      <a:pt x="6503" y="66"/>
                    </a:cubicBezTo>
                    <a:cubicBezTo>
                      <a:pt x="6503" y="93"/>
                      <a:pt x="6546" y="136"/>
                      <a:pt x="6567" y="136"/>
                    </a:cubicBezTo>
                    <a:cubicBezTo>
                      <a:pt x="6616" y="136"/>
                      <a:pt x="6638" y="93"/>
                      <a:pt x="6638" y="66"/>
                    </a:cubicBezTo>
                    <a:cubicBezTo>
                      <a:pt x="6638" y="23"/>
                      <a:pt x="6616" y="1"/>
                      <a:pt x="6567" y="1"/>
                    </a:cubicBezTo>
                    <a:close/>
                    <a:moveTo>
                      <a:pt x="6837" y="1"/>
                    </a:moveTo>
                    <a:cubicBezTo>
                      <a:pt x="6816" y="1"/>
                      <a:pt x="6773" y="23"/>
                      <a:pt x="6773" y="66"/>
                    </a:cubicBezTo>
                    <a:cubicBezTo>
                      <a:pt x="6773" y="93"/>
                      <a:pt x="6816" y="136"/>
                      <a:pt x="6837" y="136"/>
                    </a:cubicBezTo>
                    <a:cubicBezTo>
                      <a:pt x="6886" y="136"/>
                      <a:pt x="6908" y="93"/>
                      <a:pt x="6908" y="66"/>
                    </a:cubicBezTo>
                    <a:cubicBezTo>
                      <a:pt x="6908" y="23"/>
                      <a:pt x="6886" y="1"/>
                      <a:pt x="6837" y="1"/>
                    </a:cubicBezTo>
                    <a:close/>
                    <a:moveTo>
                      <a:pt x="7134" y="1"/>
                    </a:moveTo>
                    <a:cubicBezTo>
                      <a:pt x="7086" y="1"/>
                      <a:pt x="7064" y="23"/>
                      <a:pt x="7064" y="66"/>
                    </a:cubicBezTo>
                    <a:cubicBezTo>
                      <a:pt x="7064" y="93"/>
                      <a:pt x="7086" y="136"/>
                      <a:pt x="7134" y="136"/>
                    </a:cubicBezTo>
                    <a:cubicBezTo>
                      <a:pt x="7156" y="136"/>
                      <a:pt x="7199" y="93"/>
                      <a:pt x="7199" y="66"/>
                    </a:cubicBezTo>
                    <a:cubicBezTo>
                      <a:pt x="7199" y="23"/>
                      <a:pt x="7156" y="1"/>
                      <a:pt x="7134" y="1"/>
                    </a:cubicBezTo>
                    <a:close/>
                    <a:moveTo>
                      <a:pt x="7404" y="1"/>
                    </a:moveTo>
                    <a:cubicBezTo>
                      <a:pt x="7356" y="1"/>
                      <a:pt x="7334" y="23"/>
                      <a:pt x="7334" y="66"/>
                    </a:cubicBezTo>
                    <a:cubicBezTo>
                      <a:pt x="7334" y="93"/>
                      <a:pt x="7356" y="136"/>
                      <a:pt x="7404" y="136"/>
                    </a:cubicBezTo>
                    <a:cubicBezTo>
                      <a:pt x="7426" y="136"/>
                      <a:pt x="7469" y="93"/>
                      <a:pt x="7469" y="66"/>
                    </a:cubicBezTo>
                    <a:cubicBezTo>
                      <a:pt x="7469" y="23"/>
                      <a:pt x="7426" y="1"/>
                      <a:pt x="7404" y="1"/>
                    </a:cubicBezTo>
                    <a:close/>
                    <a:moveTo>
                      <a:pt x="7674" y="1"/>
                    </a:moveTo>
                    <a:cubicBezTo>
                      <a:pt x="7626" y="1"/>
                      <a:pt x="7604" y="23"/>
                      <a:pt x="7604" y="66"/>
                    </a:cubicBezTo>
                    <a:cubicBezTo>
                      <a:pt x="7604" y="93"/>
                      <a:pt x="7626" y="136"/>
                      <a:pt x="7674" y="136"/>
                    </a:cubicBezTo>
                    <a:cubicBezTo>
                      <a:pt x="7696" y="136"/>
                      <a:pt x="7739" y="93"/>
                      <a:pt x="7739" y="66"/>
                    </a:cubicBezTo>
                    <a:cubicBezTo>
                      <a:pt x="7739" y="23"/>
                      <a:pt x="7696" y="1"/>
                      <a:pt x="7674" y="1"/>
                    </a:cubicBezTo>
                    <a:close/>
                    <a:moveTo>
                      <a:pt x="7944" y="1"/>
                    </a:moveTo>
                    <a:cubicBezTo>
                      <a:pt x="7896" y="1"/>
                      <a:pt x="7874" y="23"/>
                      <a:pt x="7874" y="66"/>
                    </a:cubicBezTo>
                    <a:cubicBezTo>
                      <a:pt x="7874" y="93"/>
                      <a:pt x="7896" y="136"/>
                      <a:pt x="7944" y="136"/>
                    </a:cubicBezTo>
                    <a:cubicBezTo>
                      <a:pt x="7966" y="136"/>
                      <a:pt x="8009" y="93"/>
                      <a:pt x="8009" y="66"/>
                    </a:cubicBezTo>
                    <a:cubicBezTo>
                      <a:pt x="8009" y="23"/>
                      <a:pt x="7966" y="1"/>
                      <a:pt x="7944" y="1"/>
                    </a:cubicBezTo>
                    <a:close/>
                    <a:moveTo>
                      <a:pt x="8215" y="1"/>
                    </a:moveTo>
                    <a:cubicBezTo>
                      <a:pt x="8166" y="1"/>
                      <a:pt x="8144" y="23"/>
                      <a:pt x="8144" y="66"/>
                    </a:cubicBezTo>
                    <a:cubicBezTo>
                      <a:pt x="8144" y="93"/>
                      <a:pt x="8166" y="136"/>
                      <a:pt x="8215" y="136"/>
                    </a:cubicBezTo>
                    <a:cubicBezTo>
                      <a:pt x="8236" y="136"/>
                      <a:pt x="8279" y="93"/>
                      <a:pt x="8279" y="66"/>
                    </a:cubicBezTo>
                    <a:cubicBezTo>
                      <a:pt x="8279" y="23"/>
                      <a:pt x="8236" y="1"/>
                      <a:pt x="8215" y="1"/>
                    </a:cubicBezTo>
                    <a:close/>
                    <a:moveTo>
                      <a:pt x="8485" y="1"/>
                    </a:moveTo>
                    <a:cubicBezTo>
                      <a:pt x="8436" y="1"/>
                      <a:pt x="8414" y="23"/>
                      <a:pt x="8414" y="66"/>
                    </a:cubicBezTo>
                    <a:cubicBezTo>
                      <a:pt x="8414" y="93"/>
                      <a:pt x="8436" y="136"/>
                      <a:pt x="8485" y="136"/>
                    </a:cubicBezTo>
                    <a:cubicBezTo>
                      <a:pt x="8506" y="136"/>
                      <a:pt x="8549" y="93"/>
                      <a:pt x="8549" y="66"/>
                    </a:cubicBezTo>
                    <a:cubicBezTo>
                      <a:pt x="8549" y="23"/>
                      <a:pt x="8506" y="1"/>
                      <a:pt x="8485" y="1"/>
                    </a:cubicBezTo>
                    <a:close/>
                    <a:moveTo>
                      <a:pt x="8755" y="1"/>
                    </a:moveTo>
                    <a:cubicBezTo>
                      <a:pt x="8706" y="1"/>
                      <a:pt x="8684" y="23"/>
                      <a:pt x="8684" y="66"/>
                    </a:cubicBezTo>
                    <a:cubicBezTo>
                      <a:pt x="8684" y="93"/>
                      <a:pt x="8706" y="136"/>
                      <a:pt x="8755" y="136"/>
                    </a:cubicBezTo>
                    <a:cubicBezTo>
                      <a:pt x="8798" y="136"/>
                      <a:pt x="8819" y="93"/>
                      <a:pt x="8819" y="66"/>
                    </a:cubicBezTo>
                    <a:cubicBezTo>
                      <a:pt x="8819" y="23"/>
                      <a:pt x="8798" y="1"/>
                      <a:pt x="8755" y="1"/>
                    </a:cubicBezTo>
                    <a:close/>
                    <a:moveTo>
                      <a:pt x="9025" y="1"/>
                    </a:moveTo>
                    <a:cubicBezTo>
                      <a:pt x="8976" y="1"/>
                      <a:pt x="8954" y="23"/>
                      <a:pt x="8954" y="66"/>
                    </a:cubicBezTo>
                    <a:cubicBezTo>
                      <a:pt x="8954" y="93"/>
                      <a:pt x="8976" y="136"/>
                      <a:pt x="9025" y="136"/>
                    </a:cubicBezTo>
                    <a:cubicBezTo>
                      <a:pt x="9068" y="136"/>
                      <a:pt x="9089" y="93"/>
                      <a:pt x="9089" y="66"/>
                    </a:cubicBezTo>
                    <a:cubicBezTo>
                      <a:pt x="9089" y="23"/>
                      <a:pt x="9068" y="1"/>
                      <a:pt x="9025" y="1"/>
                    </a:cubicBezTo>
                    <a:close/>
                    <a:moveTo>
                      <a:pt x="9295" y="1"/>
                    </a:moveTo>
                    <a:cubicBezTo>
                      <a:pt x="9246" y="1"/>
                      <a:pt x="9224" y="23"/>
                      <a:pt x="9224" y="66"/>
                    </a:cubicBezTo>
                    <a:cubicBezTo>
                      <a:pt x="9224" y="93"/>
                      <a:pt x="9246" y="136"/>
                      <a:pt x="9295" y="136"/>
                    </a:cubicBezTo>
                    <a:cubicBezTo>
                      <a:pt x="9338" y="136"/>
                      <a:pt x="9359" y="93"/>
                      <a:pt x="9359" y="66"/>
                    </a:cubicBezTo>
                    <a:cubicBezTo>
                      <a:pt x="9359" y="23"/>
                      <a:pt x="9338" y="1"/>
                      <a:pt x="9295" y="1"/>
                    </a:cubicBezTo>
                    <a:close/>
                    <a:moveTo>
                      <a:pt x="9565" y="1"/>
                    </a:moveTo>
                    <a:cubicBezTo>
                      <a:pt x="9516" y="1"/>
                      <a:pt x="9494" y="23"/>
                      <a:pt x="9494" y="66"/>
                    </a:cubicBezTo>
                    <a:cubicBezTo>
                      <a:pt x="9494" y="93"/>
                      <a:pt x="9516" y="136"/>
                      <a:pt x="9565" y="136"/>
                    </a:cubicBezTo>
                    <a:cubicBezTo>
                      <a:pt x="9608" y="136"/>
                      <a:pt x="9629" y="93"/>
                      <a:pt x="9629" y="66"/>
                    </a:cubicBezTo>
                    <a:cubicBezTo>
                      <a:pt x="9629" y="23"/>
                      <a:pt x="9608" y="1"/>
                      <a:pt x="9565" y="1"/>
                    </a:cubicBezTo>
                    <a:close/>
                    <a:moveTo>
                      <a:pt x="9835" y="1"/>
                    </a:moveTo>
                    <a:cubicBezTo>
                      <a:pt x="9786" y="1"/>
                      <a:pt x="9764" y="23"/>
                      <a:pt x="9764" y="66"/>
                    </a:cubicBezTo>
                    <a:cubicBezTo>
                      <a:pt x="9764" y="93"/>
                      <a:pt x="9786" y="136"/>
                      <a:pt x="9835" y="136"/>
                    </a:cubicBezTo>
                    <a:cubicBezTo>
                      <a:pt x="9878" y="136"/>
                      <a:pt x="9899" y="93"/>
                      <a:pt x="9899" y="66"/>
                    </a:cubicBezTo>
                    <a:cubicBezTo>
                      <a:pt x="9899" y="23"/>
                      <a:pt x="9878" y="1"/>
                      <a:pt x="9835" y="1"/>
                    </a:cubicBezTo>
                    <a:close/>
                    <a:moveTo>
                      <a:pt x="10105" y="1"/>
                    </a:moveTo>
                    <a:cubicBezTo>
                      <a:pt x="10078" y="1"/>
                      <a:pt x="10034" y="23"/>
                      <a:pt x="10034" y="66"/>
                    </a:cubicBezTo>
                    <a:cubicBezTo>
                      <a:pt x="10034" y="93"/>
                      <a:pt x="10078" y="136"/>
                      <a:pt x="10105" y="136"/>
                    </a:cubicBezTo>
                    <a:cubicBezTo>
                      <a:pt x="10148" y="136"/>
                      <a:pt x="10169" y="93"/>
                      <a:pt x="10169" y="66"/>
                    </a:cubicBezTo>
                    <a:cubicBezTo>
                      <a:pt x="10169" y="23"/>
                      <a:pt x="10148" y="1"/>
                      <a:pt x="10105" y="1"/>
                    </a:cubicBezTo>
                    <a:close/>
                    <a:moveTo>
                      <a:pt x="10375" y="1"/>
                    </a:moveTo>
                    <a:cubicBezTo>
                      <a:pt x="10348" y="1"/>
                      <a:pt x="10304" y="23"/>
                      <a:pt x="10304" y="66"/>
                    </a:cubicBezTo>
                    <a:cubicBezTo>
                      <a:pt x="10304" y="93"/>
                      <a:pt x="10348" y="136"/>
                      <a:pt x="10375" y="136"/>
                    </a:cubicBezTo>
                    <a:cubicBezTo>
                      <a:pt x="10418" y="136"/>
                      <a:pt x="10439" y="93"/>
                      <a:pt x="10439" y="66"/>
                    </a:cubicBezTo>
                    <a:cubicBezTo>
                      <a:pt x="10439" y="23"/>
                      <a:pt x="10418" y="1"/>
                      <a:pt x="10375" y="1"/>
                    </a:cubicBezTo>
                    <a:close/>
                    <a:moveTo>
                      <a:pt x="10645" y="1"/>
                    </a:moveTo>
                    <a:cubicBezTo>
                      <a:pt x="10618" y="1"/>
                      <a:pt x="10574" y="23"/>
                      <a:pt x="10574" y="66"/>
                    </a:cubicBezTo>
                    <a:cubicBezTo>
                      <a:pt x="10574" y="93"/>
                      <a:pt x="10618" y="136"/>
                      <a:pt x="10645" y="136"/>
                    </a:cubicBezTo>
                    <a:cubicBezTo>
                      <a:pt x="10688" y="136"/>
                      <a:pt x="10709" y="93"/>
                      <a:pt x="10709" y="66"/>
                    </a:cubicBezTo>
                    <a:cubicBezTo>
                      <a:pt x="10709" y="23"/>
                      <a:pt x="10688" y="1"/>
                      <a:pt x="10645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3594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22" y="23"/>
                      <a:pt x="0" y="44"/>
                      <a:pt x="0" y="66"/>
                    </a:cubicBezTo>
                    <a:cubicBezTo>
                      <a:pt x="0" y="66"/>
                      <a:pt x="22" y="93"/>
                      <a:pt x="22" y="114"/>
                    </a:cubicBezTo>
                    <a:cubicBezTo>
                      <a:pt x="44" y="114"/>
                      <a:pt x="71" y="136"/>
                      <a:pt x="71" y="136"/>
                    </a:cubicBezTo>
                    <a:cubicBezTo>
                      <a:pt x="92" y="136"/>
                      <a:pt x="114" y="114"/>
                      <a:pt x="135" y="114"/>
                    </a:cubicBezTo>
                    <a:lnTo>
                      <a:pt x="135" y="66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3594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71" y="1"/>
                    </a:moveTo>
                    <a:cubicBezTo>
                      <a:pt x="44" y="1"/>
                      <a:pt x="0" y="49"/>
                      <a:pt x="0" y="71"/>
                    </a:cubicBezTo>
                    <a:cubicBezTo>
                      <a:pt x="0" y="114"/>
                      <a:pt x="44" y="136"/>
                      <a:pt x="71" y="136"/>
                    </a:cubicBezTo>
                    <a:cubicBezTo>
                      <a:pt x="114" y="136"/>
                      <a:pt x="135" y="114"/>
                      <a:pt x="135" y="71"/>
                    </a:cubicBezTo>
                    <a:cubicBezTo>
                      <a:pt x="135" y="49"/>
                      <a:pt x="114" y="1"/>
                      <a:pt x="71" y="1"/>
                    </a:cubicBezTo>
                    <a:close/>
                    <a:moveTo>
                      <a:pt x="71" y="271"/>
                    </a:moveTo>
                    <a:cubicBezTo>
                      <a:pt x="44" y="271"/>
                      <a:pt x="0" y="298"/>
                      <a:pt x="0" y="341"/>
                    </a:cubicBezTo>
                    <a:cubicBezTo>
                      <a:pt x="0" y="384"/>
                      <a:pt x="44" y="406"/>
                      <a:pt x="71" y="406"/>
                    </a:cubicBezTo>
                    <a:cubicBezTo>
                      <a:pt x="114" y="406"/>
                      <a:pt x="135" y="384"/>
                      <a:pt x="135" y="341"/>
                    </a:cubicBezTo>
                    <a:cubicBezTo>
                      <a:pt x="135" y="298"/>
                      <a:pt x="114" y="271"/>
                      <a:pt x="71" y="271"/>
                    </a:cubicBezTo>
                    <a:close/>
                    <a:moveTo>
                      <a:pt x="71" y="541"/>
                    </a:moveTo>
                    <a:cubicBezTo>
                      <a:pt x="44" y="541"/>
                      <a:pt x="0" y="568"/>
                      <a:pt x="0" y="611"/>
                    </a:cubicBezTo>
                    <a:cubicBezTo>
                      <a:pt x="0" y="632"/>
                      <a:pt x="44" y="676"/>
                      <a:pt x="71" y="676"/>
                    </a:cubicBezTo>
                    <a:cubicBezTo>
                      <a:pt x="114" y="676"/>
                      <a:pt x="135" y="632"/>
                      <a:pt x="135" y="611"/>
                    </a:cubicBezTo>
                    <a:cubicBezTo>
                      <a:pt x="135" y="568"/>
                      <a:pt x="114" y="541"/>
                      <a:pt x="71" y="541"/>
                    </a:cubicBezTo>
                    <a:close/>
                    <a:moveTo>
                      <a:pt x="71" y="789"/>
                    </a:moveTo>
                    <a:cubicBezTo>
                      <a:pt x="44" y="789"/>
                      <a:pt x="0" y="838"/>
                      <a:pt x="0" y="859"/>
                    </a:cubicBezTo>
                    <a:cubicBezTo>
                      <a:pt x="0" y="902"/>
                      <a:pt x="44" y="924"/>
                      <a:pt x="71" y="924"/>
                    </a:cubicBezTo>
                    <a:cubicBezTo>
                      <a:pt x="114" y="924"/>
                      <a:pt x="135" y="902"/>
                      <a:pt x="135" y="859"/>
                    </a:cubicBezTo>
                    <a:cubicBezTo>
                      <a:pt x="135" y="838"/>
                      <a:pt x="114" y="789"/>
                      <a:pt x="71" y="789"/>
                    </a:cubicBezTo>
                    <a:close/>
                    <a:moveTo>
                      <a:pt x="71" y="1059"/>
                    </a:moveTo>
                    <a:cubicBezTo>
                      <a:pt x="44" y="1059"/>
                      <a:pt x="0" y="1081"/>
                      <a:pt x="0" y="1129"/>
                    </a:cubicBezTo>
                    <a:cubicBezTo>
                      <a:pt x="0" y="1172"/>
                      <a:pt x="44" y="1194"/>
                      <a:pt x="71" y="1194"/>
                    </a:cubicBezTo>
                    <a:cubicBezTo>
                      <a:pt x="114" y="1194"/>
                      <a:pt x="135" y="1172"/>
                      <a:pt x="135" y="1129"/>
                    </a:cubicBezTo>
                    <a:cubicBezTo>
                      <a:pt x="135" y="1081"/>
                      <a:pt x="114" y="1059"/>
                      <a:pt x="71" y="1059"/>
                    </a:cubicBezTo>
                    <a:close/>
                    <a:moveTo>
                      <a:pt x="71" y="1329"/>
                    </a:moveTo>
                    <a:cubicBezTo>
                      <a:pt x="44" y="1329"/>
                      <a:pt x="0" y="1351"/>
                      <a:pt x="0" y="1399"/>
                    </a:cubicBezTo>
                    <a:cubicBezTo>
                      <a:pt x="0" y="1421"/>
                      <a:pt x="44" y="1464"/>
                      <a:pt x="71" y="1464"/>
                    </a:cubicBezTo>
                    <a:cubicBezTo>
                      <a:pt x="114" y="1464"/>
                      <a:pt x="135" y="1421"/>
                      <a:pt x="135" y="1399"/>
                    </a:cubicBezTo>
                    <a:cubicBezTo>
                      <a:pt x="135" y="1351"/>
                      <a:pt x="114" y="1329"/>
                      <a:pt x="71" y="1329"/>
                    </a:cubicBezTo>
                    <a:close/>
                    <a:moveTo>
                      <a:pt x="71" y="1577"/>
                    </a:moveTo>
                    <a:cubicBezTo>
                      <a:pt x="44" y="1577"/>
                      <a:pt x="0" y="1621"/>
                      <a:pt x="0" y="1648"/>
                    </a:cubicBezTo>
                    <a:cubicBezTo>
                      <a:pt x="0" y="1691"/>
                      <a:pt x="44" y="1712"/>
                      <a:pt x="71" y="1712"/>
                    </a:cubicBezTo>
                    <a:cubicBezTo>
                      <a:pt x="114" y="1712"/>
                      <a:pt x="135" y="1691"/>
                      <a:pt x="135" y="1648"/>
                    </a:cubicBezTo>
                    <a:cubicBezTo>
                      <a:pt x="135" y="1621"/>
                      <a:pt x="114" y="1577"/>
                      <a:pt x="71" y="1577"/>
                    </a:cubicBezTo>
                    <a:close/>
                    <a:moveTo>
                      <a:pt x="71" y="1847"/>
                    </a:moveTo>
                    <a:cubicBezTo>
                      <a:pt x="44" y="1847"/>
                      <a:pt x="0" y="1869"/>
                      <a:pt x="0" y="1918"/>
                    </a:cubicBezTo>
                    <a:cubicBezTo>
                      <a:pt x="0" y="1961"/>
                      <a:pt x="44" y="1982"/>
                      <a:pt x="71" y="1982"/>
                    </a:cubicBezTo>
                    <a:cubicBezTo>
                      <a:pt x="114" y="1982"/>
                      <a:pt x="135" y="1961"/>
                      <a:pt x="135" y="1918"/>
                    </a:cubicBezTo>
                    <a:cubicBezTo>
                      <a:pt x="135" y="1869"/>
                      <a:pt x="114" y="1847"/>
                      <a:pt x="71" y="1847"/>
                    </a:cubicBezTo>
                    <a:close/>
                    <a:moveTo>
                      <a:pt x="71" y="2117"/>
                    </a:moveTo>
                    <a:cubicBezTo>
                      <a:pt x="44" y="2117"/>
                      <a:pt x="0" y="2139"/>
                      <a:pt x="0" y="2188"/>
                    </a:cubicBezTo>
                    <a:cubicBezTo>
                      <a:pt x="0" y="2209"/>
                      <a:pt x="44" y="2252"/>
                      <a:pt x="71" y="2252"/>
                    </a:cubicBezTo>
                    <a:cubicBezTo>
                      <a:pt x="114" y="2252"/>
                      <a:pt x="135" y="2209"/>
                      <a:pt x="135" y="2188"/>
                    </a:cubicBezTo>
                    <a:cubicBezTo>
                      <a:pt x="135" y="2139"/>
                      <a:pt x="114" y="2117"/>
                      <a:pt x="71" y="2117"/>
                    </a:cubicBezTo>
                    <a:close/>
                    <a:moveTo>
                      <a:pt x="71" y="2366"/>
                    </a:moveTo>
                    <a:cubicBezTo>
                      <a:pt x="44" y="2366"/>
                      <a:pt x="0" y="2409"/>
                      <a:pt x="0" y="2431"/>
                    </a:cubicBezTo>
                    <a:cubicBezTo>
                      <a:pt x="0" y="2479"/>
                      <a:pt x="44" y="2501"/>
                      <a:pt x="71" y="2501"/>
                    </a:cubicBezTo>
                    <a:cubicBezTo>
                      <a:pt x="114" y="2501"/>
                      <a:pt x="135" y="2479"/>
                      <a:pt x="135" y="2431"/>
                    </a:cubicBezTo>
                    <a:cubicBezTo>
                      <a:pt x="135" y="2409"/>
                      <a:pt x="114" y="2366"/>
                      <a:pt x="71" y="2366"/>
                    </a:cubicBezTo>
                    <a:close/>
                    <a:moveTo>
                      <a:pt x="71" y="2636"/>
                    </a:moveTo>
                    <a:cubicBezTo>
                      <a:pt x="44" y="2636"/>
                      <a:pt x="0" y="2657"/>
                      <a:pt x="0" y="2701"/>
                    </a:cubicBezTo>
                    <a:cubicBezTo>
                      <a:pt x="0" y="2749"/>
                      <a:pt x="44" y="2771"/>
                      <a:pt x="71" y="2771"/>
                    </a:cubicBezTo>
                    <a:cubicBezTo>
                      <a:pt x="114" y="2771"/>
                      <a:pt x="135" y="2749"/>
                      <a:pt x="135" y="2701"/>
                    </a:cubicBezTo>
                    <a:cubicBezTo>
                      <a:pt x="135" y="2657"/>
                      <a:pt x="114" y="2636"/>
                      <a:pt x="71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47;p3"/>
            <p:cNvSpPr/>
            <p:nvPr/>
          </p:nvSpPr>
          <p:spPr>
            <a:xfrm>
              <a:off x="7493872" y="3257754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125685" y="4632153"/>
              <a:ext cx="15756" cy="1798881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 flipH="1">
              <a:off x="2165632" y="4883705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55499" y="4883707"/>
              <a:ext cx="1454675" cy="15756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557922" y="-145819"/>
              <a:ext cx="2440254" cy="1754392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292526" y="-42181"/>
              <a:ext cx="2549621" cy="2080408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5400000">
              <a:off x="7278126" y="4052092"/>
              <a:ext cx="1655568" cy="1600537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5400000" flipH="1">
              <a:off x="4242978" y="-1950632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4627279" y="539512"/>
            <a:ext cx="4138923" cy="4320123"/>
            <a:chOff x="4627279" y="539512"/>
            <a:chExt cx="4138923" cy="4320123"/>
          </a:xfrm>
        </p:grpSpPr>
        <p:grpSp>
          <p:nvGrpSpPr>
            <p:cNvPr id="56" name="Google Shape;56;p3"/>
            <p:cNvGrpSpPr/>
            <p:nvPr/>
          </p:nvGrpSpPr>
          <p:grpSpPr>
            <a:xfrm>
              <a:off x="4627279" y="4705263"/>
              <a:ext cx="301874" cy="154373"/>
              <a:chOff x="7893111" y="352204"/>
              <a:chExt cx="225869" cy="115505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rot="5400000">
              <a:off x="8538079" y="613263"/>
              <a:ext cx="301874" cy="154373"/>
              <a:chOff x="7893111" y="352204"/>
              <a:chExt cx="225869" cy="115505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315030" y="261300"/>
            <a:ext cx="7861148" cy="3475598"/>
            <a:chOff x="315030" y="261300"/>
            <a:chExt cx="7861148" cy="3475598"/>
          </a:xfrm>
        </p:grpSpPr>
        <p:grpSp>
          <p:nvGrpSpPr>
            <p:cNvPr id="68" name="Google Shape;68;p4"/>
            <p:cNvGrpSpPr/>
            <p:nvPr/>
          </p:nvGrpSpPr>
          <p:grpSpPr>
            <a:xfrm>
              <a:off x="7874304" y="261300"/>
              <a:ext cx="301874" cy="154373"/>
              <a:chOff x="7893111" y="352204"/>
              <a:chExt cx="225869" cy="115505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4"/>
            <p:cNvGrpSpPr/>
            <p:nvPr/>
          </p:nvGrpSpPr>
          <p:grpSpPr>
            <a:xfrm rot="5400000">
              <a:off x="241279" y="3508775"/>
              <a:ext cx="301874" cy="154373"/>
              <a:chOff x="7893111" y="352204"/>
              <a:chExt cx="225869" cy="115505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" name="Google Shape;76;p4"/>
          <p:cNvGrpSpPr/>
          <p:nvPr/>
        </p:nvGrpSpPr>
        <p:grpSpPr>
          <a:xfrm>
            <a:off x="-95243" y="-1194060"/>
            <a:ext cx="10518663" cy="7286857"/>
            <a:chOff x="-95243" y="-1194060"/>
            <a:chExt cx="10518663" cy="7286857"/>
          </a:xfrm>
        </p:grpSpPr>
        <p:grpSp>
          <p:nvGrpSpPr>
            <p:cNvPr id="77" name="Google Shape;77;p4"/>
            <p:cNvGrpSpPr/>
            <p:nvPr/>
          </p:nvGrpSpPr>
          <p:grpSpPr>
            <a:xfrm rot="10800000" flipH="1">
              <a:off x="-95243" y="-1194060"/>
              <a:ext cx="10518663" cy="7286857"/>
              <a:chOff x="-95243" y="-873985"/>
              <a:chExt cx="10518663" cy="7286857"/>
            </a:xfrm>
          </p:grpSpPr>
          <p:grpSp>
            <p:nvGrpSpPr>
              <p:cNvPr id="78" name="Google Shape;78;p4"/>
              <p:cNvGrpSpPr/>
              <p:nvPr/>
            </p:nvGrpSpPr>
            <p:grpSpPr>
              <a:xfrm flipH="1">
                <a:off x="-95243" y="-873985"/>
                <a:ext cx="9986867" cy="7286857"/>
                <a:chOff x="-674872" y="-873985"/>
                <a:chExt cx="9986867" cy="7286857"/>
              </a:xfrm>
            </p:grpSpPr>
            <p:grpSp>
              <p:nvGrpSpPr>
                <p:cNvPr id="79" name="Google Shape;79;p4"/>
                <p:cNvGrpSpPr/>
                <p:nvPr/>
              </p:nvGrpSpPr>
              <p:grpSpPr>
                <a:xfrm>
                  <a:off x="4071872" y="4749547"/>
                  <a:ext cx="1303356" cy="352312"/>
                  <a:chOff x="4071872" y="4749547"/>
                  <a:chExt cx="1303356" cy="352312"/>
                </a:xfrm>
              </p:grpSpPr>
              <p:sp>
                <p:nvSpPr>
                  <p:cNvPr id="80" name="Google Shape;80;p4"/>
                  <p:cNvSpPr/>
                  <p:nvPr/>
                </p:nvSpPr>
                <p:spPr>
                  <a:xfrm>
                    <a:off x="40718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65" y="1"/>
                        </a:moveTo>
                        <a:cubicBezTo>
                          <a:pt x="22" y="1"/>
                          <a:pt x="1" y="49"/>
                          <a:pt x="1" y="71"/>
                        </a:cubicBezTo>
                        <a:cubicBezTo>
                          <a:pt x="1" y="114"/>
                          <a:pt x="22" y="136"/>
                          <a:pt x="65" y="136"/>
                        </a:cubicBezTo>
                        <a:cubicBezTo>
                          <a:pt x="87" y="136"/>
                          <a:pt x="136" y="114"/>
                          <a:pt x="136" y="71"/>
                        </a:cubicBezTo>
                        <a:cubicBezTo>
                          <a:pt x="136" y="49"/>
                          <a:pt x="87" y="1"/>
                          <a:pt x="65" y="1"/>
                        </a:cubicBezTo>
                        <a:close/>
                        <a:moveTo>
                          <a:pt x="65" y="271"/>
                        </a:moveTo>
                        <a:cubicBezTo>
                          <a:pt x="22" y="271"/>
                          <a:pt x="1" y="298"/>
                          <a:pt x="1" y="341"/>
                        </a:cubicBezTo>
                        <a:cubicBezTo>
                          <a:pt x="1" y="384"/>
                          <a:pt x="22" y="406"/>
                          <a:pt x="65" y="406"/>
                        </a:cubicBezTo>
                        <a:cubicBezTo>
                          <a:pt x="87" y="406"/>
                          <a:pt x="136" y="384"/>
                          <a:pt x="136" y="341"/>
                        </a:cubicBezTo>
                        <a:cubicBezTo>
                          <a:pt x="136" y="298"/>
                          <a:pt x="87" y="271"/>
                          <a:pt x="65" y="271"/>
                        </a:cubicBezTo>
                        <a:close/>
                        <a:moveTo>
                          <a:pt x="65" y="541"/>
                        </a:moveTo>
                        <a:cubicBezTo>
                          <a:pt x="22" y="541"/>
                          <a:pt x="1" y="568"/>
                          <a:pt x="1" y="611"/>
                        </a:cubicBezTo>
                        <a:cubicBezTo>
                          <a:pt x="1" y="632"/>
                          <a:pt x="22" y="676"/>
                          <a:pt x="65" y="676"/>
                        </a:cubicBezTo>
                        <a:cubicBezTo>
                          <a:pt x="87" y="676"/>
                          <a:pt x="136" y="632"/>
                          <a:pt x="136" y="611"/>
                        </a:cubicBezTo>
                        <a:cubicBezTo>
                          <a:pt x="136" y="568"/>
                          <a:pt x="87" y="541"/>
                          <a:pt x="65" y="541"/>
                        </a:cubicBezTo>
                        <a:close/>
                        <a:moveTo>
                          <a:pt x="65" y="789"/>
                        </a:moveTo>
                        <a:cubicBezTo>
                          <a:pt x="22" y="789"/>
                          <a:pt x="1" y="838"/>
                          <a:pt x="1" y="859"/>
                        </a:cubicBezTo>
                        <a:cubicBezTo>
                          <a:pt x="1" y="902"/>
                          <a:pt x="22" y="924"/>
                          <a:pt x="65" y="924"/>
                        </a:cubicBezTo>
                        <a:cubicBezTo>
                          <a:pt x="87" y="924"/>
                          <a:pt x="136" y="902"/>
                          <a:pt x="136" y="859"/>
                        </a:cubicBezTo>
                        <a:cubicBezTo>
                          <a:pt x="136" y="838"/>
                          <a:pt x="87" y="789"/>
                          <a:pt x="65" y="789"/>
                        </a:cubicBezTo>
                        <a:close/>
                        <a:moveTo>
                          <a:pt x="65" y="1059"/>
                        </a:moveTo>
                        <a:cubicBezTo>
                          <a:pt x="22" y="1059"/>
                          <a:pt x="1" y="1081"/>
                          <a:pt x="1" y="1129"/>
                        </a:cubicBezTo>
                        <a:cubicBezTo>
                          <a:pt x="1" y="1172"/>
                          <a:pt x="22" y="1194"/>
                          <a:pt x="65" y="1194"/>
                        </a:cubicBezTo>
                        <a:cubicBezTo>
                          <a:pt x="87" y="1194"/>
                          <a:pt x="136" y="1172"/>
                          <a:pt x="136" y="1129"/>
                        </a:cubicBezTo>
                        <a:cubicBezTo>
                          <a:pt x="136" y="1081"/>
                          <a:pt x="87" y="1059"/>
                          <a:pt x="65" y="1059"/>
                        </a:cubicBezTo>
                        <a:close/>
                        <a:moveTo>
                          <a:pt x="65" y="1329"/>
                        </a:moveTo>
                        <a:cubicBezTo>
                          <a:pt x="22" y="1329"/>
                          <a:pt x="1" y="1351"/>
                          <a:pt x="1" y="1399"/>
                        </a:cubicBezTo>
                        <a:cubicBezTo>
                          <a:pt x="1" y="1421"/>
                          <a:pt x="22" y="1464"/>
                          <a:pt x="65" y="1464"/>
                        </a:cubicBezTo>
                        <a:cubicBezTo>
                          <a:pt x="87" y="1464"/>
                          <a:pt x="136" y="1421"/>
                          <a:pt x="136" y="1399"/>
                        </a:cubicBezTo>
                        <a:cubicBezTo>
                          <a:pt x="136" y="1351"/>
                          <a:pt x="87" y="1329"/>
                          <a:pt x="65" y="1329"/>
                        </a:cubicBezTo>
                        <a:close/>
                        <a:moveTo>
                          <a:pt x="65" y="1577"/>
                        </a:moveTo>
                        <a:cubicBezTo>
                          <a:pt x="22" y="1577"/>
                          <a:pt x="1" y="1621"/>
                          <a:pt x="1" y="1648"/>
                        </a:cubicBezTo>
                        <a:cubicBezTo>
                          <a:pt x="1" y="1691"/>
                          <a:pt x="22" y="1712"/>
                          <a:pt x="65" y="1712"/>
                        </a:cubicBezTo>
                        <a:cubicBezTo>
                          <a:pt x="87" y="1712"/>
                          <a:pt x="136" y="1691"/>
                          <a:pt x="136" y="1648"/>
                        </a:cubicBezTo>
                        <a:cubicBezTo>
                          <a:pt x="136" y="1621"/>
                          <a:pt x="87" y="1577"/>
                          <a:pt x="65" y="1577"/>
                        </a:cubicBezTo>
                        <a:close/>
                        <a:moveTo>
                          <a:pt x="65" y="1847"/>
                        </a:moveTo>
                        <a:cubicBezTo>
                          <a:pt x="22" y="1847"/>
                          <a:pt x="1" y="1869"/>
                          <a:pt x="1" y="1918"/>
                        </a:cubicBezTo>
                        <a:cubicBezTo>
                          <a:pt x="1" y="1961"/>
                          <a:pt x="22" y="1982"/>
                          <a:pt x="65" y="1982"/>
                        </a:cubicBezTo>
                        <a:cubicBezTo>
                          <a:pt x="87" y="1982"/>
                          <a:pt x="136" y="1961"/>
                          <a:pt x="136" y="1918"/>
                        </a:cubicBezTo>
                        <a:cubicBezTo>
                          <a:pt x="136" y="1869"/>
                          <a:pt x="87" y="1847"/>
                          <a:pt x="65" y="1847"/>
                        </a:cubicBezTo>
                        <a:close/>
                        <a:moveTo>
                          <a:pt x="65" y="2117"/>
                        </a:moveTo>
                        <a:cubicBezTo>
                          <a:pt x="22" y="2117"/>
                          <a:pt x="1" y="2139"/>
                          <a:pt x="1" y="2188"/>
                        </a:cubicBezTo>
                        <a:cubicBezTo>
                          <a:pt x="1" y="2209"/>
                          <a:pt x="22" y="2252"/>
                          <a:pt x="65" y="2252"/>
                        </a:cubicBezTo>
                        <a:cubicBezTo>
                          <a:pt x="87" y="2252"/>
                          <a:pt x="136" y="2209"/>
                          <a:pt x="136" y="2188"/>
                        </a:cubicBezTo>
                        <a:cubicBezTo>
                          <a:pt x="136" y="2139"/>
                          <a:pt x="87" y="2117"/>
                          <a:pt x="65" y="2117"/>
                        </a:cubicBezTo>
                        <a:close/>
                        <a:moveTo>
                          <a:pt x="65" y="2366"/>
                        </a:moveTo>
                        <a:cubicBezTo>
                          <a:pt x="22" y="2366"/>
                          <a:pt x="1" y="2409"/>
                          <a:pt x="1" y="2431"/>
                        </a:cubicBezTo>
                        <a:cubicBezTo>
                          <a:pt x="1" y="2479"/>
                          <a:pt x="22" y="2501"/>
                          <a:pt x="65" y="2501"/>
                        </a:cubicBezTo>
                        <a:cubicBezTo>
                          <a:pt x="87" y="2501"/>
                          <a:pt x="136" y="2479"/>
                          <a:pt x="136" y="2431"/>
                        </a:cubicBezTo>
                        <a:cubicBezTo>
                          <a:pt x="136" y="2409"/>
                          <a:pt x="87" y="2366"/>
                          <a:pt x="65" y="2366"/>
                        </a:cubicBezTo>
                        <a:close/>
                        <a:moveTo>
                          <a:pt x="65" y="2636"/>
                        </a:moveTo>
                        <a:cubicBezTo>
                          <a:pt x="22" y="2636"/>
                          <a:pt x="1" y="2657"/>
                          <a:pt x="1" y="2701"/>
                        </a:cubicBezTo>
                        <a:cubicBezTo>
                          <a:pt x="1" y="2749"/>
                          <a:pt x="22" y="2771"/>
                          <a:pt x="65" y="2771"/>
                        </a:cubicBezTo>
                        <a:cubicBezTo>
                          <a:pt x="87" y="2771"/>
                          <a:pt x="136" y="2749"/>
                          <a:pt x="136" y="2701"/>
                        </a:cubicBezTo>
                        <a:cubicBezTo>
                          <a:pt x="136" y="2657"/>
                          <a:pt x="87" y="2636"/>
                          <a:pt x="65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4"/>
                  <p:cNvSpPr/>
                  <p:nvPr/>
                </p:nvSpPr>
                <p:spPr>
                  <a:xfrm>
                    <a:off x="40718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1" y="23"/>
                          <a:pt x="1" y="44"/>
                          <a:pt x="1" y="66"/>
                        </a:cubicBezTo>
                        <a:cubicBezTo>
                          <a:pt x="1" y="66"/>
                          <a:pt x="1" y="93"/>
                          <a:pt x="22" y="114"/>
                        </a:cubicBezTo>
                        <a:cubicBezTo>
                          <a:pt x="22" y="114"/>
                          <a:pt x="44" y="136"/>
                          <a:pt x="65" y="136"/>
                        </a:cubicBezTo>
                        <a:cubicBezTo>
                          <a:pt x="87" y="136"/>
                          <a:pt x="87" y="114"/>
                          <a:pt x="114" y="114"/>
                        </a:cubicBezTo>
                        <a:cubicBezTo>
                          <a:pt x="114" y="93"/>
                          <a:pt x="136" y="66"/>
                          <a:pt x="136" y="66"/>
                        </a:cubicBezTo>
                        <a:cubicBezTo>
                          <a:pt x="136" y="44"/>
                          <a:pt x="114" y="23"/>
                          <a:pt x="11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4"/>
                  <p:cNvSpPr/>
                  <p:nvPr/>
                </p:nvSpPr>
                <p:spPr>
                  <a:xfrm>
                    <a:off x="4103153" y="5086103"/>
                    <a:ext cx="1240807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0" h="136" extrusionOk="0">
                        <a:moveTo>
                          <a:pt x="65" y="1"/>
                        </a:moveTo>
                        <a:cubicBezTo>
                          <a:pt x="22" y="1"/>
                          <a:pt x="1" y="23"/>
                          <a:pt x="1" y="66"/>
                        </a:cubicBezTo>
                        <a:cubicBezTo>
                          <a:pt x="1" y="93"/>
                          <a:pt x="22" y="136"/>
                          <a:pt x="65" y="136"/>
                        </a:cubicBezTo>
                        <a:cubicBezTo>
                          <a:pt x="114" y="136"/>
                          <a:pt x="136" y="93"/>
                          <a:pt x="136" y="66"/>
                        </a:cubicBezTo>
                        <a:cubicBezTo>
                          <a:pt x="136" y="23"/>
                          <a:pt x="114" y="1"/>
                          <a:pt x="65" y="1"/>
                        </a:cubicBezTo>
                        <a:close/>
                        <a:moveTo>
                          <a:pt x="336" y="1"/>
                        </a:moveTo>
                        <a:cubicBezTo>
                          <a:pt x="292" y="1"/>
                          <a:pt x="271" y="23"/>
                          <a:pt x="271" y="66"/>
                        </a:cubicBezTo>
                        <a:cubicBezTo>
                          <a:pt x="271" y="93"/>
                          <a:pt x="292" y="136"/>
                          <a:pt x="336" y="136"/>
                        </a:cubicBezTo>
                        <a:cubicBezTo>
                          <a:pt x="384" y="136"/>
                          <a:pt x="406" y="93"/>
                          <a:pt x="406" y="66"/>
                        </a:cubicBezTo>
                        <a:cubicBezTo>
                          <a:pt x="406" y="23"/>
                          <a:pt x="384" y="1"/>
                          <a:pt x="336" y="1"/>
                        </a:cubicBezTo>
                        <a:close/>
                        <a:moveTo>
                          <a:pt x="606" y="1"/>
                        </a:moveTo>
                        <a:cubicBezTo>
                          <a:pt x="562" y="1"/>
                          <a:pt x="541" y="23"/>
                          <a:pt x="541" y="66"/>
                        </a:cubicBezTo>
                        <a:cubicBezTo>
                          <a:pt x="541" y="93"/>
                          <a:pt x="562" y="136"/>
                          <a:pt x="606" y="136"/>
                        </a:cubicBezTo>
                        <a:cubicBezTo>
                          <a:pt x="654" y="136"/>
                          <a:pt x="676" y="93"/>
                          <a:pt x="676" y="66"/>
                        </a:cubicBezTo>
                        <a:cubicBezTo>
                          <a:pt x="676" y="23"/>
                          <a:pt x="654" y="1"/>
                          <a:pt x="606" y="1"/>
                        </a:cubicBezTo>
                        <a:close/>
                        <a:moveTo>
                          <a:pt x="876" y="1"/>
                        </a:moveTo>
                        <a:cubicBezTo>
                          <a:pt x="832" y="1"/>
                          <a:pt x="811" y="23"/>
                          <a:pt x="811" y="66"/>
                        </a:cubicBezTo>
                        <a:cubicBezTo>
                          <a:pt x="811" y="93"/>
                          <a:pt x="832" y="136"/>
                          <a:pt x="876" y="136"/>
                        </a:cubicBezTo>
                        <a:cubicBezTo>
                          <a:pt x="924" y="136"/>
                          <a:pt x="946" y="93"/>
                          <a:pt x="946" y="66"/>
                        </a:cubicBezTo>
                        <a:cubicBezTo>
                          <a:pt x="946" y="23"/>
                          <a:pt x="924" y="1"/>
                          <a:pt x="876" y="1"/>
                        </a:cubicBezTo>
                        <a:close/>
                        <a:moveTo>
                          <a:pt x="1146" y="1"/>
                        </a:moveTo>
                        <a:cubicBezTo>
                          <a:pt x="1102" y="1"/>
                          <a:pt x="1081" y="23"/>
                          <a:pt x="1081" y="66"/>
                        </a:cubicBezTo>
                        <a:cubicBezTo>
                          <a:pt x="1081" y="93"/>
                          <a:pt x="1102" y="136"/>
                          <a:pt x="1146" y="136"/>
                        </a:cubicBezTo>
                        <a:cubicBezTo>
                          <a:pt x="1194" y="136"/>
                          <a:pt x="1216" y="93"/>
                          <a:pt x="1216" y="66"/>
                        </a:cubicBezTo>
                        <a:cubicBezTo>
                          <a:pt x="1216" y="23"/>
                          <a:pt x="1194" y="1"/>
                          <a:pt x="1146" y="1"/>
                        </a:cubicBezTo>
                        <a:close/>
                        <a:moveTo>
                          <a:pt x="1416" y="1"/>
                        </a:moveTo>
                        <a:cubicBezTo>
                          <a:pt x="1394" y="1"/>
                          <a:pt x="1351" y="23"/>
                          <a:pt x="1351" y="66"/>
                        </a:cubicBezTo>
                        <a:cubicBezTo>
                          <a:pt x="1351" y="93"/>
                          <a:pt x="1394" y="136"/>
                          <a:pt x="1416" y="136"/>
                        </a:cubicBezTo>
                        <a:cubicBezTo>
                          <a:pt x="1464" y="136"/>
                          <a:pt x="1486" y="93"/>
                          <a:pt x="1486" y="66"/>
                        </a:cubicBezTo>
                        <a:cubicBezTo>
                          <a:pt x="1486" y="23"/>
                          <a:pt x="1464" y="1"/>
                          <a:pt x="1416" y="1"/>
                        </a:cubicBezTo>
                        <a:close/>
                        <a:moveTo>
                          <a:pt x="1686" y="1"/>
                        </a:moveTo>
                        <a:cubicBezTo>
                          <a:pt x="1664" y="1"/>
                          <a:pt x="1621" y="23"/>
                          <a:pt x="1621" y="66"/>
                        </a:cubicBezTo>
                        <a:cubicBezTo>
                          <a:pt x="1621" y="93"/>
                          <a:pt x="1664" y="136"/>
                          <a:pt x="1686" y="136"/>
                        </a:cubicBezTo>
                        <a:cubicBezTo>
                          <a:pt x="1734" y="136"/>
                          <a:pt x="1756" y="93"/>
                          <a:pt x="1756" y="66"/>
                        </a:cubicBezTo>
                        <a:cubicBezTo>
                          <a:pt x="1756" y="23"/>
                          <a:pt x="1734" y="1"/>
                          <a:pt x="1686" y="1"/>
                        </a:cubicBezTo>
                        <a:close/>
                        <a:moveTo>
                          <a:pt x="1956" y="1"/>
                        </a:moveTo>
                        <a:cubicBezTo>
                          <a:pt x="1934" y="1"/>
                          <a:pt x="1891" y="23"/>
                          <a:pt x="1891" y="66"/>
                        </a:cubicBezTo>
                        <a:cubicBezTo>
                          <a:pt x="1891" y="93"/>
                          <a:pt x="1934" y="136"/>
                          <a:pt x="1956" y="136"/>
                        </a:cubicBezTo>
                        <a:cubicBezTo>
                          <a:pt x="2004" y="136"/>
                          <a:pt x="2026" y="93"/>
                          <a:pt x="2026" y="66"/>
                        </a:cubicBezTo>
                        <a:cubicBezTo>
                          <a:pt x="2026" y="23"/>
                          <a:pt x="2004" y="1"/>
                          <a:pt x="1956" y="1"/>
                        </a:cubicBezTo>
                        <a:close/>
                        <a:moveTo>
                          <a:pt x="2226" y="1"/>
                        </a:moveTo>
                        <a:cubicBezTo>
                          <a:pt x="2204" y="1"/>
                          <a:pt x="2161" y="23"/>
                          <a:pt x="2161" y="66"/>
                        </a:cubicBezTo>
                        <a:cubicBezTo>
                          <a:pt x="2161" y="93"/>
                          <a:pt x="2204" y="136"/>
                          <a:pt x="2226" y="136"/>
                        </a:cubicBezTo>
                        <a:cubicBezTo>
                          <a:pt x="2274" y="136"/>
                          <a:pt x="2296" y="93"/>
                          <a:pt x="2296" y="66"/>
                        </a:cubicBezTo>
                        <a:cubicBezTo>
                          <a:pt x="2296" y="23"/>
                          <a:pt x="2274" y="1"/>
                          <a:pt x="2226" y="1"/>
                        </a:cubicBezTo>
                        <a:close/>
                        <a:moveTo>
                          <a:pt x="2496" y="1"/>
                        </a:moveTo>
                        <a:cubicBezTo>
                          <a:pt x="2474" y="1"/>
                          <a:pt x="2431" y="23"/>
                          <a:pt x="2431" y="66"/>
                        </a:cubicBezTo>
                        <a:cubicBezTo>
                          <a:pt x="2431" y="93"/>
                          <a:pt x="2474" y="136"/>
                          <a:pt x="2496" y="136"/>
                        </a:cubicBezTo>
                        <a:cubicBezTo>
                          <a:pt x="2544" y="136"/>
                          <a:pt x="2566" y="93"/>
                          <a:pt x="2566" y="66"/>
                        </a:cubicBezTo>
                        <a:cubicBezTo>
                          <a:pt x="2566" y="23"/>
                          <a:pt x="2544" y="1"/>
                          <a:pt x="2496" y="1"/>
                        </a:cubicBezTo>
                        <a:close/>
                        <a:moveTo>
                          <a:pt x="2766" y="1"/>
                        </a:moveTo>
                        <a:cubicBezTo>
                          <a:pt x="2744" y="1"/>
                          <a:pt x="2701" y="23"/>
                          <a:pt x="2701" y="66"/>
                        </a:cubicBezTo>
                        <a:cubicBezTo>
                          <a:pt x="2701" y="93"/>
                          <a:pt x="2744" y="136"/>
                          <a:pt x="2766" y="136"/>
                        </a:cubicBezTo>
                        <a:cubicBezTo>
                          <a:pt x="2814" y="136"/>
                          <a:pt x="2836" y="93"/>
                          <a:pt x="2836" y="66"/>
                        </a:cubicBezTo>
                        <a:cubicBezTo>
                          <a:pt x="2836" y="23"/>
                          <a:pt x="2814" y="1"/>
                          <a:pt x="2766" y="1"/>
                        </a:cubicBezTo>
                        <a:close/>
                        <a:moveTo>
                          <a:pt x="3057" y="1"/>
                        </a:moveTo>
                        <a:cubicBezTo>
                          <a:pt x="3014" y="1"/>
                          <a:pt x="2992" y="23"/>
                          <a:pt x="2992" y="66"/>
                        </a:cubicBezTo>
                        <a:cubicBezTo>
                          <a:pt x="2992" y="93"/>
                          <a:pt x="3014" y="136"/>
                          <a:pt x="3057" y="136"/>
                        </a:cubicBezTo>
                        <a:cubicBezTo>
                          <a:pt x="3084" y="136"/>
                          <a:pt x="3127" y="93"/>
                          <a:pt x="3127" y="66"/>
                        </a:cubicBezTo>
                        <a:cubicBezTo>
                          <a:pt x="3127" y="23"/>
                          <a:pt x="3084" y="1"/>
                          <a:pt x="3057" y="1"/>
                        </a:cubicBezTo>
                        <a:close/>
                        <a:moveTo>
                          <a:pt x="3327" y="1"/>
                        </a:moveTo>
                        <a:cubicBezTo>
                          <a:pt x="3284" y="1"/>
                          <a:pt x="3262" y="23"/>
                          <a:pt x="3262" y="66"/>
                        </a:cubicBezTo>
                        <a:cubicBezTo>
                          <a:pt x="3262" y="93"/>
                          <a:pt x="3284" y="136"/>
                          <a:pt x="3327" y="136"/>
                        </a:cubicBezTo>
                        <a:cubicBezTo>
                          <a:pt x="3354" y="136"/>
                          <a:pt x="3397" y="93"/>
                          <a:pt x="3397" y="66"/>
                        </a:cubicBezTo>
                        <a:cubicBezTo>
                          <a:pt x="3397" y="23"/>
                          <a:pt x="3354" y="1"/>
                          <a:pt x="3327" y="1"/>
                        </a:cubicBezTo>
                        <a:close/>
                        <a:moveTo>
                          <a:pt x="3597" y="1"/>
                        </a:moveTo>
                        <a:cubicBezTo>
                          <a:pt x="3554" y="1"/>
                          <a:pt x="3532" y="23"/>
                          <a:pt x="3532" y="66"/>
                        </a:cubicBezTo>
                        <a:cubicBezTo>
                          <a:pt x="3532" y="93"/>
                          <a:pt x="3554" y="136"/>
                          <a:pt x="3597" y="136"/>
                        </a:cubicBezTo>
                        <a:cubicBezTo>
                          <a:pt x="3624" y="136"/>
                          <a:pt x="3667" y="93"/>
                          <a:pt x="3667" y="66"/>
                        </a:cubicBezTo>
                        <a:cubicBezTo>
                          <a:pt x="3667" y="23"/>
                          <a:pt x="3624" y="1"/>
                          <a:pt x="3597" y="1"/>
                        </a:cubicBezTo>
                        <a:close/>
                        <a:moveTo>
                          <a:pt x="3867" y="1"/>
                        </a:moveTo>
                        <a:cubicBezTo>
                          <a:pt x="3824" y="1"/>
                          <a:pt x="3802" y="23"/>
                          <a:pt x="3802" y="66"/>
                        </a:cubicBezTo>
                        <a:cubicBezTo>
                          <a:pt x="3802" y="93"/>
                          <a:pt x="3824" y="136"/>
                          <a:pt x="3867" y="136"/>
                        </a:cubicBezTo>
                        <a:cubicBezTo>
                          <a:pt x="3894" y="136"/>
                          <a:pt x="3937" y="93"/>
                          <a:pt x="3937" y="66"/>
                        </a:cubicBezTo>
                        <a:cubicBezTo>
                          <a:pt x="3937" y="23"/>
                          <a:pt x="3894" y="1"/>
                          <a:pt x="3867" y="1"/>
                        </a:cubicBezTo>
                        <a:close/>
                        <a:moveTo>
                          <a:pt x="4137" y="1"/>
                        </a:moveTo>
                        <a:cubicBezTo>
                          <a:pt x="4094" y="1"/>
                          <a:pt x="4072" y="23"/>
                          <a:pt x="4072" y="66"/>
                        </a:cubicBezTo>
                        <a:cubicBezTo>
                          <a:pt x="4072" y="93"/>
                          <a:pt x="4094" y="136"/>
                          <a:pt x="4137" y="136"/>
                        </a:cubicBezTo>
                        <a:cubicBezTo>
                          <a:pt x="4164" y="136"/>
                          <a:pt x="4208" y="93"/>
                          <a:pt x="4208" y="66"/>
                        </a:cubicBezTo>
                        <a:cubicBezTo>
                          <a:pt x="4208" y="23"/>
                          <a:pt x="4164" y="1"/>
                          <a:pt x="4137" y="1"/>
                        </a:cubicBezTo>
                        <a:close/>
                        <a:moveTo>
                          <a:pt x="4407" y="1"/>
                        </a:moveTo>
                        <a:cubicBezTo>
                          <a:pt x="4364" y="1"/>
                          <a:pt x="4343" y="23"/>
                          <a:pt x="4343" y="66"/>
                        </a:cubicBezTo>
                        <a:cubicBezTo>
                          <a:pt x="4343" y="93"/>
                          <a:pt x="4364" y="136"/>
                          <a:pt x="4407" y="136"/>
                        </a:cubicBezTo>
                        <a:cubicBezTo>
                          <a:pt x="4456" y="136"/>
                          <a:pt x="4478" y="93"/>
                          <a:pt x="4478" y="66"/>
                        </a:cubicBezTo>
                        <a:cubicBezTo>
                          <a:pt x="4478" y="23"/>
                          <a:pt x="4456" y="1"/>
                          <a:pt x="4407" y="1"/>
                        </a:cubicBezTo>
                        <a:close/>
                        <a:moveTo>
                          <a:pt x="4677" y="1"/>
                        </a:moveTo>
                        <a:cubicBezTo>
                          <a:pt x="4634" y="1"/>
                          <a:pt x="4613" y="23"/>
                          <a:pt x="4613" y="66"/>
                        </a:cubicBezTo>
                        <a:cubicBezTo>
                          <a:pt x="4613" y="93"/>
                          <a:pt x="4634" y="136"/>
                          <a:pt x="4677" y="136"/>
                        </a:cubicBezTo>
                        <a:cubicBezTo>
                          <a:pt x="4726" y="136"/>
                          <a:pt x="4748" y="93"/>
                          <a:pt x="4748" y="66"/>
                        </a:cubicBezTo>
                        <a:cubicBezTo>
                          <a:pt x="4748" y="23"/>
                          <a:pt x="4726" y="1"/>
                          <a:pt x="4677" y="1"/>
                        </a:cubicBezTo>
                        <a:close/>
                        <a:moveTo>
                          <a:pt x="4947" y="1"/>
                        </a:moveTo>
                        <a:cubicBezTo>
                          <a:pt x="4904" y="1"/>
                          <a:pt x="4883" y="23"/>
                          <a:pt x="4883" y="66"/>
                        </a:cubicBezTo>
                        <a:cubicBezTo>
                          <a:pt x="4883" y="93"/>
                          <a:pt x="4904" y="136"/>
                          <a:pt x="4947" y="136"/>
                        </a:cubicBezTo>
                        <a:cubicBezTo>
                          <a:pt x="4996" y="136"/>
                          <a:pt x="5018" y="93"/>
                          <a:pt x="5018" y="66"/>
                        </a:cubicBezTo>
                        <a:cubicBezTo>
                          <a:pt x="5018" y="23"/>
                          <a:pt x="4996" y="1"/>
                          <a:pt x="4947" y="1"/>
                        </a:cubicBezTo>
                        <a:close/>
                        <a:moveTo>
                          <a:pt x="5217" y="1"/>
                        </a:moveTo>
                        <a:cubicBezTo>
                          <a:pt x="5174" y="1"/>
                          <a:pt x="5153" y="23"/>
                          <a:pt x="5153" y="66"/>
                        </a:cubicBezTo>
                        <a:cubicBezTo>
                          <a:pt x="5153" y="93"/>
                          <a:pt x="5174" y="136"/>
                          <a:pt x="5217" y="136"/>
                        </a:cubicBezTo>
                        <a:cubicBezTo>
                          <a:pt x="5266" y="136"/>
                          <a:pt x="5288" y="93"/>
                          <a:pt x="5288" y="66"/>
                        </a:cubicBezTo>
                        <a:cubicBezTo>
                          <a:pt x="5288" y="23"/>
                          <a:pt x="5266" y="1"/>
                          <a:pt x="5217" y="1"/>
                        </a:cubicBezTo>
                        <a:close/>
                        <a:moveTo>
                          <a:pt x="5487" y="1"/>
                        </a:moveTo>
                        <a:cubicBezTo>
                          <a:pt x="5444" y="1"/>
                          <a:pt x="5423" y="23"/>
                          <a:pt x="5423" y="66"/>
                        </a:cubicBezTo>
                        <a:cubicBezTo>
                          <a:pt x="5423" y="93"/>
                          <a:pt x="5444" y="136"/>
                          <a:pt x="5487" y="136"/>
                        </a:cubicBezTo>
                        <a:cubicBezTo>
                          <a:pt x="5536" y="136"/>
                          <a:pt x="5558" y="93"/>
                          <a:pt x="5558" y="66"/>
                        </a:cubicBezTo>
                        <a:cubicBezTo>
                          <a:pt x="5558" y="23"/>
                          <a:pt x="5536" y="1"/>
                          <a:pt x="5487" y="1"/>
                        </a:cubicBezTo>
                        <a:close/>
                        <a:moveTo>
                          <a:pt x="5757" y="1"/>
                        </a:moveTo>
                        <a:cubicBezTo>
                          <a:pt x="5736" y="1"/>
                          <a:pt x="5693" y="23"/>
                          <a:pt x="5693" y="66"/>
                        </a:cubicBezTo>
                        <a:cubicBezTo>
                          <a:pt x="5693" y="93"/>
                          <a:pt x="5736" y="136"/>
                          <a:pt x="5757" y="136"/>
                        </a:cubicBezTo>
                        <a:cubicBezTo>
                          <a:pt x="5806" y="136"/>
                          <a:pt x="5828" y="93"/>
                          <a:pt x="5828" y="66"/>
                        </a:cubicBezTo>
                        <a:cubicBezTo>
                          <a:pt x="5828" y="23"/>
                          <a:pt x="5806" y="1"/>
                          <a:pt x="5757" y="1"/>
                        </a:cubicBezTo>
                        <a:close/>
                        <a:moveTo>
                          <a:pt x="6027" y="1"/>
                        </a:moveTo>
                        <a:cubicBezTo>
                          <a:pt x="6006" y="1"/>
                          <a:pt x="5963" y="23"/>
                          <a:pt x="5963" y="66"/>
                        </a:cubicBezTo>
                        <a:cubicBezTo>
                          <a:pt x="5963" y="93"/>
                          <a:pt x="6006" y="136"/>
                          <a:pt x="6027" y="136"/>
                        </a:cubicBezTo>
                        <a:cubicBezTo>
                          <a:pt x="6076" y="136"/>
                          <a:pt x="6098" y="93"/>
                          <a:pt x="6098" y="66"/>
                        </a:cubicBezTo>
                        <a:cubicBezTo>
                          <a:pt x="6098" y="23"/>
                          <a:pt x="6076" y="1"/>
                          <a:pt x="6027" y="1"/>
                        </a:cubicBezTo>
                        <a:close/>
                        <a:moveTo>
                          <a:pt x="6297" y="1"/>
                        </a:moveTo>
                        <a:cubicBezTo>
                          <a:pt x="6276" y="1"/>
                          <a:pt x="6233" y="23"/>
                          <a:pt x="6233" y="66"/>
                        </a:cubicBezTo>
                        <a:cubicBezTo>
                          <a:pt x="6233" y="93"/>
                          <a:pt x="6276" y="136"/>
                          <a:pt x="6297" y="136"/>
                        </a:cubicBezTo>
                        <a:cubicBezTo>
                          <a:pt x="6346" y="136"/>
                          <a:pt x="6368" y="93"/>
                          <a:pt x="6368" y="66"/>
                        </a:cubicBezTo>
                        <a:cubicBezTo>
                          <a:pt x="6368" y="23"/>
                          <a:pt x="6346" y="1"/>
                          <a:pt x="6297" y="1"/>
                        </a:cubicBezTo>
                        <a:close/>
                        <a:moveTo>
                          <a:pt x="6567" y="1"/>
                        </a:moveTo>
                        <a:cubicBezTo>
                          <a:pt x="6546" y="1"/>
                          <a:pt x="6503" y="23"/>
                          <a:pt x="6503" y="66"/>
                        </a:cubicBezTo>
                        <a:cubicBezTo>
                          <a:pt x="6503" y="93"/>
                          <a:pt x="6546" y="136"/>
                          <a:pt x="6567" y="136"/>
                        </a:cubicBezTo>
                        <a:cubicBezTo>
                          <a:pt x="6616" y="136"/>
                          <a:pt x="6638" y="93"/>
                          <a:pt x="6638" y="66"/>
                        </a:cubicBezTo>
                        <a:cubicBezTo>
                          <a:pt x="6638" y="23"/>
                          <a:pt x="6616" y="1"/>
                          <a:pt x="6567" y="1"/>
                        </a:cubicBezTo>
                        <a:close/>
                        <a:moveTo>
                          <a:pt x="6837" y="1"/>
                        </a:moveTo>
                        <a:cubicBezTo>
                          <a:pt x="6816" y="1"/>
                          <a:pt x="6773" y="23"/>
                          <a:pt x="6773" y="66"/>
                        </a:cubicBezTo>
                        <a:cubicBezTo>
                          <a:pt x="6773" y="93"/>
                          <a:pt x="6816" y="136"/>
                          <a:pt x="6837" y="136"/>
                        </a:cubicBezTo>
                        <a:cubicBezTo>
                          <a:pt x="6886" y="136"/>
                          <a:pt x="6908" y="93"/>
                          <a:pt x="6908" y="66"/>
                        </a:cubicBezTo>
                        <a:cubicBezTo>
                          <a:pt x="6908" y="23"/>
                          <a:pt x="6886" y="1"/>
                          <a:pt x="6837" y="1"/>
                        </a:cubicBezTo>
                        <a:close/>
                        <a:moveTo>
                          <a:pt x="7134" y="1"/>
                        </a:moveTo>
                        <a:cubicBezTo>
                          <a:pt x="7086" y="1"/>
                          <a:pt x="7064" y="23"/>
                          <a:pt x="7064" y="66"/>
                        </a:cubicBezTo>
                        <a:cubicBezTo>
                          <a:pt x="7064" y="93"/>
                          <a:pt x="7086" y="136"/>
                          <a:pt x="7134" y="136"/>
                        </a:cubicBezTo>
                        <a:cubicBezTo>
                          <a:pt x="7156" y="136"/>
                          <a:pt x="7199" y="93"/>
                          <a:pt x="7199" y="66"/>
                        </a:cubicBezTo>
                        <a:cubicBezTo>
                          <a:pt x="7199" y="23"/>
                          <a:pt x="7156" y="1"/>
                          <a:pt x="7134" y="1"/>
                        </a:cubicBezTo>
                        <a:close/>
                        <a:moveTo>
                          <a:pt x="7404" y="1"/>
                        </a:moveTo>
                        <a:cubicBezTo>
                          <a:pt x="7356" y="1"/>
                          <a:pt x="7334" y="23"/>
                          <a:pt x="7334" y="66"/>
                        </a:cubicBezTo>
                        <a:cubicBezTo>
                          <a:pt x="7334" y="93"/>
                          <a:pt x="7356" y="136"/>
                          <a:pt x="7404" y="136"/>
                        </a:cubicBezTo>
                        <a:cubicBezTo>
                          <a:pt x="7426" y="136"/>
                          <a:pt x="7469" y="93"/>
                          <a:pt x="7469" y="66"/>
                        </a:cubicBezTo>
                        <a:cubicBezTo>
                          <a:pt x="7469" y="23"/>
                          <a:pt x="7426" y="1"/>
                          <a:pt x="7404" y="1"/>
                        </a:cubicBezTo>
                        <a:close/>
                        <a:moveTo>
                          <a:pt x="7674" y="1"/>
                        </a:moveTo>
                        <a:cubicBezTo>
                          <a:pt x="7626" y="1"/>
                          <a:pt x="7604" y="23"/>
                          <a:pt x="7604" y="66"/>
                        </a:cubicBezTo>
                        <a:cubicBezTo>
                          <a:pt x="7604" y="93"/>
                          <a:pt x="7626" y="136"/>
                          <a:pt x="7674" y="136"/>
                        </a:cubicBezTo>
                        <a:cubicBezTo>
                          <a:pt x="7696" y="136"/>
                          <a:pt x="7739" y="93"/>
                          <a:pt x="7739" y="66"/>
                        </a:cubicBezTo>
                        <a:cubicBezTo>
                          <a:pt x="7739" y="23"/>
                          <a:pt x="7696" y="1"/>
                          <a:pt x="7674" y="1"/>
                        </a:cubicBezTo>
                        <a:close/>
                        <a:moveTo>
                          <a:pt x="7944" y="1"/>
                        </a:moveTo>
                        <a:cubicBezTo>
                          <a:pt x="7896" y="1"/>
                          <a:pt x="7874" y="23"/>
                          <a:pt x="7874" y="66"/>
                        </a:cubicBezTo>
                        <a:cubicBezTo>
                          <a:pt x="7874" y="93"/>
                          <a:pt x="7896" y="136"/>
                          <a:pt x="7944" y="136"/>
                        </a:cubicBezTo>
                        <a:cubicBezTo>
                          <a:pt x="7966" y="136"/>
                          <a:pt x="8009" y="93"/>
                          <a:pt x="8009" y="66"/>
                        </a:cubicBezTo>
                        <a:cubicBezTo>
                          <a:pt x="8009" y="23"/>
                          <a:pt x="7966" y="1"/>
                          <a:pt x="7944" y="1"/>
                        </a:cubicBezTo>
                        <a:close/>
                        <a:moveTo>
                          <a:pt x="8215" y="1"/>
                        </a:moveTo>
                        <a:cubicBezTo>
                          <a:pt x="8166" y="1"/>
                          <a:pt x="8144" y="23"/>
                          <a:pt x="8144" y="66"/>
                        </a:cubicBezTo>
                        <a:cubicBezTo>
                          <a:pt x="8144" y="93"/>
                          <a:pt x="8166" y="136"/>
                          <a:pt x="8215" y="136"/>
                        </a:cubicBezTo>
                        <a:cubicBezTo>
                          <a:pt x="8236" y="136"/>
                          <a:pt x="8279" y="93"/>
                          <a:pt x="8279" y="66"/>
                        </a:cubicBezTo>
                        <a:cubicBezTo>
                          <a:pt x="8279" y="23"/>
                          <a:pt x="8236" y="1"/>
                          <a:pt x="8215" y="1"/>
                        </a:cubicBezTo>
                        <a:close/>
                        <a:moveTo>
                          <a:pt x="8485" y="1"/>
                        </a:moveTo>
                        <a:cubicBezTo>
                          <a:pt x="8436" y="1"/>
                          <a:pt x="8414" y="23"/>
                          <a:pt x="8414" y="66"/>
                        </a:cubicBezTo>
                        <a:cubicBezTo>
                          <a:pt x="8414" y="93"/>
                          <a:pt x="8436" y="136"/>
                          <a:pt x="8485" y="136"/>
                        </a:cubicBezTo>
                        <a:cubicBezTo>
                          <a:pt x="8506" y="136"/>
                          <a:pt x="8549" y="93"/>
                          <a:pt x="8549" y="66"/>
                        </a:cubicBezTo>
                        <a:cubicBezTo>
                          <a:pt x="8549" y="23"/>
                          <a:pt x="8506" y="1"/>
                          <a:pt x="8485" y="1"/>
                        </a:cubicBezTo>
                        <a:close/>
                        <a:moveTo>
                          <a:pt x="8755" y="1"/>
                        </a:moveTo>
                        <a:cubicBezTo>
                          <a:pt x="8706" y="1"/>
                          <a:pt x="8684" y="23"/>
                          <a:pt x="8684" y="66"/>
                        </a:cubicBezTo>
                        <a:cubicBezTo>
                          <a:pt x="8684" y="93"/>
                          <a:pt x="8706" y="136"/>
                          <a:pt x="8755" y="136"/>
                        </a:cubicBezTo>
                        <a:cubicBezTo>
                          <a:pt x="8798" y="136"/>
                          <a:pt x="8819" y="93"/>
                          <a:pt x="8819" y="66"/>
                        </a:cubicBezTo>
                        <a:cubicBezTo>
                          <a:pt x="8819" y="23"/>
                          <a:pt x="8798" y="1"/>
                          <a:pt x="8755" y="1"/>
                        </a:cubicBezTo>
                        <a:close/>
                        <a:moveTo>
                          <a:pt x="9025" y="1"/>
                        </a:moveTo>
                        <a:cubicBezTo>
                          <a:pt x="8976" y="1"/>
                          <a:pt x="8954" y="23"/>
                          <a:pt x="8954" y="66"/>
                        </a:cubicBezTo>
                        <a:cubicBezTo>
                          <a:pt x="8954" y="93"/>
                          <a:pt x="8976" y="136"/>
                          <a:pt x="9025" y="136"/>
                        </a:cubicBezTo>
                        <a:cubicBezTo>
                          <a:pt x="9068" y="136"/>
                          <a:pt x="9089" y="93"/>
                          <a:pt x="9089" y="66"/>
                        </a:cubicBezTo>
                        <a:cubicBezTo>
                          <a:pt x="9089" y="23"/>
                          <a:pt x="9068" y="1"/>
                          <a:pt x="9025" y="1"/>
                        </a:cubicBezTo>
                        <a:close/>
                        <a:moveTo>
                          <a:pt x="9295" y="1"/>
                        </a:moveTo>
                        <a:cubicBezTo>
                          <a:pt x="9246" y="1"/>
                          <a:pt x="9224" y="23"/>
                          <a:pt x="9224" y="66"/>
                        </a:cubicBezTo>
                        <a:cubicBezTo>
                          <a:pt x="9224" y="93"/>
                          <a:pt x="9246" y="136"/>
                          <a:pt x="9295" y="136"/>
                        </a:cubicBezTo>
                        <a:cubicBezTo>
                          <a:pt x="9338" y="136"/>
                          <a:pt x="9359" y="93"/>
                          <a:pt x="9359" y="66"/>
                        </a:cubicBezTo>
                        <a:cubicBezTo>
                          <a:pt x="9359" y="23"/>
                          <a:pt x="9338" y="1"/>
                          <a:pt x="9295" y="1"/>
                        </a:cubicBezTo>
                        <a:close/>
                        <a:moveTo>
                          <a:pt x="9565" y="1"/>
                        </a:moveTo>
                        <a:cubicBezTo>
                          <a:pt x="9516" y="1"/>
                          <a:pt x="9494" y="23"/>
                          <a:pt x="9494" y="66"/>
                        </a:cubicBezTo>
                        <a:cubicBezTo>
                          <a:pt x="9494" y="93"/>
                          <a:pt x="9516" y="136"/>
                          <a:pt x="9565" y="136"/>
                        </a:cubicBezTo>
                        <a:cubicBezTo>
                          <a:pt x="9608" y="136"/>
                          <a:pt x="9629" y="93"/>
                          <a:pt x="9629" y="66"/>
                        </a:cubicBezTo>
                        <a:cubicBezTo>
                          <a:pt x="9629" y="23"/>
                          <a:pt x="9608" y="1"/>
                          <a:pt x="9565" y="1"/>
                        </a:cubicBezTo>
                        <a:close/>
                        <a:moveTo>
                          <a:pt x="9835" y="1"/>
                        </a:moveTo>
                        <a:cubicBezTo>
                          <a:pt x="9786" y="1"/>
                          <a:pt x="9764" y="23"/>
                          <a:pt x="9764" y="66"/>
                        </a:cubicBezTo>
                        <a:cubicBezTo>
                          <a:pt x="9764" y="93"/>
                          <a:pt x="9786" y="136"/>
                          <a:pt x="9835" y="136"/>
                        </a:cubicBezTo>
                        <a:cubicBezTo>
                          <a:pt x="9878" y="136"/>
                          <a:pt x="9899" y="93"/>
                          <a:pt x="9899" y="66"/>
                        </a:cubicBezTo>
                        <a:cubicBezTo>
                          <a:pt x="9899" y="23"/>
                          <a:pt x="9878" y="1"/>
                          <a:pt x="9835" y="1"/>
                        </a:cubicBezTo>
                        <a:close/>
                        <a:moveTo>
                          <a:pt x="10105" y="1"/>
                        </a:moveTo>
                        <a:cubicBezTo>
                          <a:pt x="10078" y="1"/>
                          <a:pt x="10034" y="23"/>
                          <a:pt x="10034" y="66"/>
                        </a:cubicBezTo>
                        <a:cubicBezTo>
                          <a:pt x="10034" y="93"/>
                          <a:pt x="10078" y="136"/>
                          <a:pt x="10105" y="136"/>
                        </a:cubicBezTo>
                        <a:cubicBezTo>
                          <a:pt x="10148" y="136"/>
                          <a:pt x="10169" y="93"/>
                          <a:pt x="10169" y="66"/>
                        </a:cubicBezTo>
                        <a:cubicBezTo>
                          <a:pt x="10169" y="23"/>
                          <a:pt x="10148" y="1"/>
                          <a:pt x="10105" y="1"/>
                        </a:cubicBezTo>
                        <a:close/>
                        <a:moveTo>
                          <a:pt x="10375" y="1"/>
                        </a:moveTo>
                        <a:cubicBezTo>
                          <a:pt x="10348" y="1"/>
                          <a:pt x="10304" y="23"/>
                          <a:pt x="10304" y="66"/>
                        </a:cubicBezTo>
                        <a:cubicBezTo>
                          <a:pt x="10304" y="93"/>
                          <a:pt x="10348" y="136"/>
                          <a:pt x="10375" y="136"/>
                        </a:cubicBezTo>
                        <a:cubicBezTo>
                          <a:pt x="10418" y="136"/>
                          <a:pt x="10439" y="93"/>
                          <a:pt x="10439" y="66"/>
                        </a:cubicBezTo>
                        <a:cubicBezTo>
                          <a:pt x="10439" y="23"/>
                          <a:pt x="10418" y="1"/>
                          <a:pt x="10375" y="1"/>
                        </a:cubicBezTo>
                        <a:close/>
                        <a:moveTo>
                          <a:pt x="10645" y="1"/>
                        </a:moveTo>
                        <a:cubicBezTo>
                          <a:pt x="10618" y="1"/>
                          <a:pt x="10574" y="23"/>
                          <a:pt x="10574" y="66"/>
                        </a:cubicBezTo>
                        <a:cubicBezTo>
                          <a:pt x="10574" y="93"/>
                          <a:pt x="10618" y="136"/>
                          <a:pt x="10645" y="136"/>
                        </a:cubicBezTo>
                        <a:cubicBezTo>
                          <a:pt x="10688" y="136"/>
                          <a:pt x="10709" y="93"/>
                          <a:pt x="10709" y="66"/>
                        </a:cubicBezTo>
                        <a:cubicBezTo>
                          <a:pt x="10709" y="23"/>
                          <a:pt x="10688" y="1"/>
                          <a:pt x="1064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4"/>
                  <p:cNvSpPr/>
                  <p:nvPr/>
                </p:nvSpPr>
                <p:spPr>
                  <a:xfrm>
                    <a:off x="53594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22" y="23"/>
                          <a:pt x="0" y="44"/>
                          <a:pt x="0" y="66"/>
                        </a:cubicBezTo>
                        <a:cubicBezTo>
                          <a:pt x="0" y="66"/>
                          <a:pt x="22" y="93"/>
                          <a:pt x="22" y="114"/>
                        </a:cubicBezTo>
                        <a:cubicBezTo>
                          <a:pt x="44" y="114"/>
                          <a:pt x="71" y="136"/>
                          <a:pt x="71" y="136"/>
                        </a:cubicBezTo>
                        <a:cubicBezTo>
                          <a:pt x="92" y="136"/>
                          <a:pt x="114" y="114"/>
                          <a:pt x="135" y="114"/>
                        </a:cubicBezTo>
                        <a:lnTo>
                          <a:pt x="135" y="66"/>
                        </a:lnTo>
                        <a:lnTo>
                          <a:pt x="13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4"/>
                  <p:cNvSpPr/>
                  <p:nvPr/>
                </p:nvSpPr>
                <p:spPr>
                  <a:xfrm>
                    <a:off x="53594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71" y="1"/>
                        </a:moveTo>
                        <a:cubicBezTo>
                          <a:pt x="44" y="1"/>
                          <a:pt x="0" y="49"/>
                          <a:pt x="0" y="71"/>
                        </a:cubicBezTo>
                        <a:cubicBezTo>
                          <a:pt x="0" y="114"/>
                          <a:pt x="44" y="136"/>
                          <a:pt x="71" y="136"/>
                        </a:cubicBezTo>
                        <a:cubicBezTo>
                          <a:pt x="114" y="136"/>
                          <a:pt x="135" y="114"/>
                          <a:pt x="135" y="71"/>
                        </a:cubicBezTo>
                        <a:cubicBezTo>
                          <a:pt x="135" y="49"/>
                          <a:pt x="114" y="1"/>
                          <a:pt x="71" y="1"/>
                        </a:cubicBezTo>
                        <a:close/>
                        <a:moveTo>
                          <a:pt x="71" y="271"/>
                        </a:moveTo>
                        <a:cubicBezTo>
                          <a:pt x="44" y="271"/>
                          <a:pt x="0" y="298"/>
                          <a:pt x="0" y="341"/>
                        </a:cubicBezTo>
                        <a:cubicBezTo>
                          <a:pt x="0" y="384"/>
                          <a:pt x="44" y="406"/>
                          <a:pt x="71" y="406"/>
                        </a:cubicBezTo>
                        <a:cubicBezTo>
                          <a:pt x="114" y="406"/>
                          <a:pt x="135" y="384"/>
                          <a:pt x="135" y="341"/>
                        </a:cubicBezTo>
                        <a:cubicBezTo>
                          <a:pt x="135" y="298"/>
                          <a:pt x="114" y="271"/>
                          <a:pt x="71" y="271"/>
                        </a:cubicBezTo>
                        <a:close/>
                        <a:moveTo>
                          <a:pt x="71" y="541"/>
                        </a:moveTo>
                        <a:cubicBezTo>
                          <a:pt x="44" y="541"/>
                          <a:pt x="0" y="568"/>
                          <a:pt x="0" y="611"/>
                        </a:cubicBezTo>
                        <a:cubicBezTo>
                          <a:pt x="0" y="632"/>
                          <a:pt x="44" y="676"/>
                          <a:pt x="71" y="676"/>
                        </a:cubicBezTo>
                        <a:cubicBezTo>
                          <a:pt x="114" y="676"/>
                          <a:pt x="135" y="632"/>
                          <a:pt x="135" y="611"/>
                        </a:cubicBezTo>
                        <a:cubicBezTo>
                          <a:pt x="135" y="568"/>
                          <a:pt x="114" y="541"/>
                          <a:pt x="71" y="541"/>
                        </a:cubicBezTo>
                        <a:close/>
                        <a:moveTo>
                          <a:pt x="71" y="789"/>
                        </a:moveTo>
                        <a:cubicBezTo>
                          <a:pt x="44" y="789"/>
                          <a:pt x="0" y="838"/>
                          <a:pt x="0" y="859"/>
                        </a:cubicBezTo>
                        <a:cubicBezTo>
                          <a:pt x="0" y="902"/>
                          <a:pt x="44" y="924"/>
                          <a:pt x="71" y="924"/>
                        </a:cubicBezTo>
                        <a:cubicBezTo>
                          <a:pt x="114" y="924"/>
                          <a:pt x="135" y="902"/>
                          <a:pt x="135" y="859"/>
                        </a:cubicBezTo>
                        <a:cubicBezTo>
                          <a:pt x="135" y="838"/>
                          <a:pt x="114" y="789"/>
                          <a:pt x="71" y="789"/>
                        </a:cubicBezTo>
                        <a:close/>
                        <a:moveTo>
                          <a:pt x="71" y="1059"/>
                        </a:moveTo>
                        <a:cubicBezTo>
                          <a:pt x="44" y="1059"/>
                          <a:pt x="0" y="1081"/>
                          <a:pt x="0" y="1129"/>
                        </a:cubicBezTo>
                        <a:cubicBezTo>
                          <a:pt x="0" y="1172"/>
                          <a:pt x="44" y="1194"/>
                          <a:pt x="71" y="1194"/>
                        </a:cubicBezTo>
                        <a:cubicBezTo>
                          <a:pt x="114" y="1194"/>
                          <a:pt x="135" y="1172"/>
                          <a:pt x="135" y="1129"/>
                        </a:cubicBezTo>
                        <a:cubicBezTo>
                          <a:pt x="135" y="1081"/>
                          <a:pt x="114" y="1059"/>
                          <a:pt x="71" y="1059"/>
                        </a:cubicBezTo>
                        <a:close/>
                        <a:moveTo>
                          <a:pt x="71" y="1329"/>
                        </a:moveTo>
                        <a:cubicBezTo>
                          <a:pt x="44" y="1329"/>
                          <a:pt x="0" y="1351"/>
                          <a:pt x="0" y="1399"/>
                        </a:cubicBezTo>
                        <a:cubicBezTo>
                          <a:pt x="0" y="1421"/>
                          <a:pt x="44" y="1464"/>
                          <a:pt x="71" y="1464"/>
                        </a:cubicBezTo>
                        <a:cubicBezTo>
                          <a:pt x="114" y="1464"/>
                          <a:pt x="135" y="1421"/>
                          <a:pt x="135" y="1399"/>
                        </a:cubicBezTo>
                        <a:cubicBezTo>
                          <a:pt x="135" y="1351"/>
                          <a:pt x="114" y="1329"/>
                          <a:pt x="71" y="1329"/>
                        </a:cubicBezTo>
                        <a:close/>
                        <a:moveTo>
                          <a:pt x="71" y="1577"/>
                        </a:moveTo>
                        <a:cubicBezTo>
                          <a:pt x="44" y="1577"/>
                          <a:pt x="0" y="1621"/>
                          <a:pt x="0" y="1648"/>
                        </a:cubicBezTo>
                        <a:cubicBezTo>
                          <a:pt x="0" y="1691"/>
                          <a:pt x="44" y="1712"/>
                          <a:pt x="71" y="1712"/>
                        </a:cubicBezTo>
                        <a:cubicBezTo>
                          <a:pt x="114" y="1712"/>
                          <a:pt x="135" y="1691"/>
                          <a:pt x="135" y="1648"/>
                        </a:cubicBezTo>
                        <a:cubicBezTo>
                          <a:pt x="135" y="1621"/>
                          <a:pt x="114" y="1577"/>
                          <a:pt x="71" y="1577"/>
                        </a:cubicBezTo>
                        <a:close/>
                        <a:moveTo>
                          <a:pt x="71" y="1847"/>
                        </a:moveTo>
                        <a:cubicBezTo>
                          <a:pt x="44" y="1847"/>
                          <a:pt x="0" y="1869"/>
                          <a:pt x="0" y="1918"/>
                        </a:cubicBezTo>
                        <a:cubicBezTo>
                          <a:pt x="0" y="1961"/>
                          <a:pt x="44" y="1982"/>
                          <a:pt x="71" y="1982"/>
                        </a:cubicBezTo>
                        <a:cubicBezTo>
                          <a:pt x="114" y="1982"/>
                          <a:pt x="135" y="1961"/>
                          <a:pt x="135" y="1918"/>
                        </a:cubicBezTo>
                        <a:cubicBezTo>
                          <a:pt x="135" y="1869"/>
                          <a:pt x="114" y="1847"/>
                          <a:pt x="71" y="1847"/>
                        </a:cubicBezTo>
                        <a:close/>
                        <a:moveTo>
                          <a:pt x="71" y="2117"/>
                        </a:moveTo>
                        <a:cubicBezTo>
                          <a:pt x="44" y="2117"/>
                          <a:pt x="0" y="2139"/>
                          <a:pt x="0" y="2188"/>
                        </a:cubicBezTo>
                        <a:cubicBezTo>
                          <a:pt x="0" y="2209"/>
                          <a:pt x="44" y="2252"/>
                          <a:pt x="71" y="2252"/>
                        </a:cubicBezTo>
                        <a:cubicBezTo>
                          <a:pt x="114" y="2252"/>
                          <a:pt x="135" y="2209"/>
                          <a:pt x="135" y="2188"/>
                        </a:cubicBezTo>
                        <a:cubicBezTo>
                          <a:pt x="135" y="2139"/>
                          <a:pt x="114" y="2117"/>
                          <a:pt x="71" y="2117"/>
                        </a:cubicBezTo>
                        <a:close/>
                        <a:moveTo>
                          <a:pt x="71" y="2366"/>
                        </a:moveTo>
                        <a:cubicBezTo>
                          <a:pt x="44" y="2366"/>
                          <a:pt x="0" y="2409"/>
                          <a:pt x="0" y="2431"/>
                        </a:cubicBezTo>
                        <a:cubicBezTo>
                          <a:pt x="0" y="2479"/>
                          <a:pt x="44" y="2501"/>
                          <a:pt x="71" y="2501"/>
                        </a:cubicBezTo>
                        <a:cubicBezTo>
                          <a:pt x="114" y="2501"/>
                          <a:pt x="135" y="2479"/>
                          <a:pt x="135" y="2431"/>
                        </a:cubicBezTo>
                        <a:cubicBezTo>
                          <a:pt x="135" y="2409"/>
                          <a:pt x="114" y="2366"/>
                          <a:pt x="71" y="2366"/>
                        </a:cubicBezTo>
                        <a:close/>
                        <a:moveTo>
                          <a:pt x="71" y="2636"/>
                        </a:moveTo>
                        <a:cubicBezTo>
                          <a:pt x="44" y="2636"/>
                          <a:pt x="0" y="2657"/>
                          <a:pt x="0" y="2701"/>
                        </a:cubicBezTo>
                        <a:cubicBezTo>
                          <a:pt x="0" y="2749"/>
                          <a:pt x="44" y="2771"/>
                          <a:pt x="71" y="2771"/>
                        </a:cubicBezTo>
                        <a:cubicBezTo>
                          <a:pt x="114" y="2771"/>
                          <a:pt x="135" y="2749"/>
                          <a:pt x="135" y="2701"/>
                        </a:cubicBezTo>
                        <a:cubicBezTo>
                          <a:pt x="135" y="2657"/>
                          <a:pt x="114" y="2636"/>
                          <a:pt x="71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5" name="Google Shape;85;p4"/>
                <p:cNvSpPr/>
                <p:nvPr/>
              </p:nvSpPr>
              <p:spPr>
                <a:xfrm rot="-5400000">
                  <a:off x="5662097" y="4465529"/>
                  <a:ext cx="1577366" cy="214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5" h="18518" extrusionOk="0">
                      <a:moveTo>
                        <a:pt x="13544" y="0"/>
                      </a:moveTo>
                      <a:cubicBezTo>
                        <a:pt x="13523" y="0"/>
                        <a:pt x="13480" y="22"/>
                        <a:pt x="13480" y="65"/>
                      </a:cubicBezTo>
                      <a:cubicBezTo>
                        <a:pt x="13480" y="92"/>
                        <a:pt x="13523" y="135"/>
                        <a:pt x="13544" y="135"/>
                      </a:cubicBezTo>
                      <a:cubicBezTo>
                        <a:pt x="13593" y="135"/>
                        <a:pt x="13615" y="92"/>
                        <a:pt x="13615" y="65"/>
                      </a:cubicBezTo>
                      <a:cubicBezTo>
                        <a:pt x="13615" y="22"/>
                        <a:pt x="13593" y="0"/>
                        <a:pt x="13544" y="0"/>
                      </a:cubicBezTo>
                      <a:close/>
                      <a:moveTo>
                        <a:pt x="13544" y="270"/>
                      </a:moveTo>
                      <a:cubicBezTo>
                        <a:pt x="13523" y="270"/>
                        <a:pt x="13480" y="292"/>
                        <a:pt x="13480" y="335"/>
                      </a:cubicBezTo>
                      <a:cubicBezTo>
                        <a:pt x="13480" y="362"/>
                        <a:pt x="13523" y="405"/>
                        <a:pt x="13544" y="405"/>
                      </a:cubicBezTo>
                      <a:cubicBezTo>
                        <a:pt x="13593" y="405"/>
                        <a:pt x="13615" y="362"/>
                        <a:pt x="13615" y="335"/>
                      </a:cubicBezTo>
                      <a:cubicBezTo>
                        <a:pt x="13615" y="292"/>
                        <a:pt x="13593" y="270"/>
                        <a:pt x="13544" y="270"/>
                      </a:cubicBezTo>
                      <a:close/>
                      <a:moveTo>
                        <a:pt x="13544" y="540"/>
                      </a:moveTo>
                      <a:cubicBezTo>
                        <a:pt x="13523" y="540"/>
                        <a:pt x="13480" y="562"/>
                        <a:pt x="13480" y="605"/>
                      </a:cubicBezTo>
                      <a:cubicBezTo>
                        <a:pt x="13480" y="632"/>
                        <a:pt x="13523" y="675"/>
                        <a:pt x="13544" y="675"/>
                      </a:cubicBezTo>
                      <a:cubicBezTo>
                        <a:pt x="13593" y="675"/>
                        <a:pt x="13615" y="632"/>
                        <a:pt x="13615" y="605"/>
                      </a:cubicBezTo>
                      <a:cubicBezTo>
                        <a:pt x="13615" y="562"/>
                        <a:pt x="13593" y="540"/>
                        <a:pt x="13544" y="540"/>
                      </a:cubicBezTo>
                      <a:close/>
                      <a:moveTo>
                        <a:pt x="13544" y="810"/>
                      </a:moveTo>
                      <a:cubicBezTo>
                        <a:pt x="13523" y="810"/>
                        <a:pt x="13480" y="832"/>
                        <a:pt x="13480" y="875"/>
                      </a:cubicBezTo>
                      <a:cubicBezTo>
                        <a:pt x="13480" y="902"/>
                        <a:pt x="13523" y="945"/>
                        <a:pt x="13544" y="945"/>
                      </a:cubicBezTo>
                      <a:cubicBezTo>
                        <a:pt x="13593" y="945"/>
                        <a:pt x="13615" y="902"/>
                        <a:pt x="13615" y="875"/>
                      </a:cubicBezTo>
                      <a:cubicBezTo>
                        <a:pt x="13615" y="832"/>
                        <a:pt x="13593" y="810"/>
                        <a:pt x="13544" y="810"/>
                      </a:cubicBezTo>
                      <a:close/>
                      <a:moveTo>
                        <a:pt x="13544" y="1080"/>
                      </a:moveTo>
                      <a:cubicBezTo>
                        <a:pt x="13523" y="1080"/>
                        <a:pt x="13480" y="1102"/>
                        <a:pt x="13480" y="1145"/>
                      </a:cubicBezTo>
                      <a:cubicBezTo>
                        <a:pt x="13480" y="1172"/>
                        <a:pt x="13523" y="1215"/>
                        <a:pt x="13544" y="1215"/>
                      </a:cubicBezTo>
                      <a:cubicBezTo>
                        <a:pt x="13593" y="1215"/>
                        <a:pt x="13615" y="1172"/>
                        <a:pt x="13615" y="1145"/>
                      </a:cubicBezTo>
                      <a:cubicBezTo>
                        <a:pt x="13615" y="1102"/>
                        <a:pt x="13593" y="1080"/>
                        <a:pt x="13544" y="1080"/>
                      </a:cubicBezTo>
                      <a:close/>
                      <a:moveTo>
                        <a:pt x="13544" y="1350"/>
                      </a:moveTo>
                      <a:cubicBezTo>
                        <a:pt x="13523" y="1350"/>
                        <a:pt x="13480" y="1372"/>
                        <a:pt x="13480" y="1415"/>
                      </a:cubicBezTo>
                      <a:cubicBezTo>
                        <a:pt x="13480" y="1442"/>
                        <a:pt x="13523" y="1485"/>
                        <a:pt x="13544" y="1485"/>
                      </a:cubicBezTo>
                      <a:cubicBezTo>
                        <a:pt x="13593" y="1485"/>
                        <a:pt x="13615" y="1442"/>
                        <a:pt x="13615" y="1415"/>
                      </a:cubicBezTo>
                      <a:cubicBezTo>
                        <a:pt x="13615" y="1372"/>
                        <a:pt x="13593" y="1350"/>
                        <a:pt x="13544" y="1350"/>
                      </a:cubicBezTo>
                      <a:close/>
                      <a:moveTo>
                        <a:pt x="13544" y="1620"/>
                      </a:moveTo>
                      <a:cubicBezTo>
                        <a:pt x="13523" y="1620"/>
                        <a:pt x="13480" y="1642"/>
                        <a:pt x="13480" y="1685"/>
                      </a:cubicBezTo>
                      <a:cubicBezTo>
                        <a:pt x="13480" y="1712"/>
                        <a:pt x="13523" y="1755"/>
                        <a:pt x="13544" y="1755"/>
                      </a:cubicBezTo>
                      <a:cubicBezTo>
                        <a:pt x="13593" y="1755"/>
                        <a:pt x="13615" y="1712"/>
                        <a:pt x="13615" y="1685"/>
                      </a:cubicBezTo>
                      <a:cubicBezTo>
                        <a:pt x="13615" y="1642"/>
                        <a:pt x="13593" y="1620"/>
                        <a:pt x="13544" y="1620"/>
                      </a:cubicBezTo>
                      <a:close/>
                      <a:moveTo>
                        <a:pt x="13544" y="1890"/>
                      </a:moveTo>
                      <a:cubicBezTo>
                        <a:pt x="13523" y="1890"/>
                        <a:pt x="13480" y="1912"/>
                        <a:pt x="13480" y="1955"/>
                      </a:cubicBezTo>
                      <a:cubicBezTo>
                        <a:pt x="13480" y="1982"/>
                        <a:pt x="13523" y="2025"/>
                        <a:pt x="13544" y="2025"/>
                      </a:cubicBezTo>
                      <a:cubicBezTo>
                        <a:pt x="13593" y="2025"/>
                        <a:pt x="13615" y="1982"/>
                        <a:pt x="13615" y="1955"/>
                      </a:cubicBezTo>
                      <a:cubicBezTo>
                        <a:pt x="13615" y="1912"/>
                        <a:pt x="13593" y="1890"/>
                        <a:pt x="13544" y="1890"/>
                      </a:cubicBezTo>
                      <a:close/>
                      <a:moveTo>
                        <a:pt x="13544" y="2160"/>
                      </a:moveTo>
                      <a:cubicBezTo>
                        <a:pt x="13523" y="2160"/>
                        <a:pt x="13480" y="2182"/>
                        <a:pt x="13480" y="2225"/>
                      </a:cubicBezTo>
                      <a:cubicBezTo>
                        <a:pt x="13480" y="2252"/>
                        <a:pt x="13523" y="2295"/>
                        <a:pt x="13544" y="2295"/>
                      </a:cubicBezTo>
                      <a:cubicBezTo>
                        <a:pt x="13593" y="2295"/>
                        <a:pt x="13615" y="2252"/>
                        <a:pt x="13615" y="2225"/>
                      </a:cubicBezTo>
                      <a:cubicBezTo>
                        <a:pt x="13615" y="2182"/>
                        <a:pt x="13593" y="2160"/>
                        <a:pt x="13544" y="2160"/>
                      </a:cubicBezTo>
                      <a:close/>
                      <a:moveTo>
                        <a:pt x="13544" y="2431"/>
                      </a:moveTo>
                      <a:cubicBezTo>
                        <a:pt x="13523" y="2431"/>
                        <a:pt x="13480" y="2452"/>
                        <a:pt x="13480" y="2495"/>
                      </a:cubicBezTo>
                      <a:cubicBezTo>
                        <a:pt x="13480" y="2522"/>
                        <a:pt x="13523" y="2566"/>
                        <a:pt x="13544" y="2566"/>
                      </a:cubicBezTo>
                      <a:cubicBezTo>
                        <a:pt x="13593" y="2566"/>
                        <a:pt x="13615" y="2522"/>
                        <a:pt x="13615" y="2495"/>
                      </a:cubicBezTo>
                      <a:cubicBezTo>
                        <a:pt x="13615" y="2452"/>
                        <a:pt x="13593" y="2431"/>
                        <a:pt x="13544" y="2431"/>
                      </a:cubicBezTo>
                      <a:close/>
                      <a:moveTo>
                        <a:pt x="13544" y="2701"/>
                      </a:moveTo>
                      <a:cubicBezTo>
                        <a:pt x="13523" y="2701"/>
                        <a:pt x="13480" y="2722"/>
                        <a:pt x="13480" y="2765"/>
                      </a:cubicBezTo>
                      <a:cubicBezTo>
                        <a:pt x="13480" y="2792"/>
                        <a:pt x="13523" y="2836"/>
                        <a:pt x="13544" y="2836"/>
                      </a:cubicBezTo>
                      <a:cubicBezTo>
                        <a:pt x="13593" y="2836"/>
                        <a:pt x="13615" y="2792"/>
                        <a:pt x="13615" y="2765"/>
                      </a:cubicBezTo>
                      <a:cubicBezTo>
                        <a:pt x="13615" y="2722"/>
                        <a:pt x="13593" y="2701"/>
                        <a:pt x="13544" y="2701"/>
                      </a:cubicBezTo>
                      <a:close/>
                      <a:moveTo>
                        <a:pt x="13544" y="2971"/>
                      </a:moveTo>
                      <a:cubicBezTo>
                        <a:pt x="13523" y="2971"/>
                        <a:pt x="13480" y="2992"/>
                        <a:pt x="13480" y="3035"/>
                      </a:cubicBezTo>
                      <a:cubicBezTo>
                        <a:pt x="13480" y="3062"/>
                        <a:pt x="13523" y="3106"/>
                        <a:pt x="13544" y="3106"/>
                      </a:cubicBezTo>
                      <a:cubicBezTo>
                        <a:pt x="13593" y="3106"/>
                        <a:pt x="13615" y="3062"/>
                        <a:pt x="13615" y="3035"/>
                      </a:cubicBezTo>
                      <a:cubicBezTo>
                        <a:pt x="13615" y="2992"/>
                        <a:pt x="13593" y="2971"/>
                        <a:pt x="13544" y="2971"/>
                      </a:cubicBezTo>
                      <a:close/>
                      <a:moveTo>
                        <a:pt x="13544" y="3241"/>
                      </a:moveTo>
                      <a:cubicBezTo>
                        <a:pt x="13523" y="3241"/>
                        <a:pt x="13480" y="3262"/>
                        <a:pt x="13480" y="3305"/>
                      </a:cubicBezTo>
                      <a:cubicBezTo>
                        <a:pt x="13480" y="3332"/>
                        <a:pt x="13523" y="3376"/>
                        <a:pt x="13544" y="3376"/>
                      </a:cubicBezTo>
                      <a:cubicBezTo>
                        <a:pt x="13593" y="3376"/>
                        <a:pt x="13615" y="3332"/>
                        <a:pt x="13615" y="3305"/>
                      </a:cubicBezTo>
                      <a:cubicBezTo>
                        <a:pt x="13615" y="3262"/>
                        <a:pt x="13593" y="3241"/>
                        <a:pt x="13544" y="3241"/>
                      </a:cubicBezTo>
                      <a:close/>
                      <a:moveTo>
                        <a:pt x="13544" y="3511"/>
                      </a:moveTo>
                      <a:cubicBezTo>
                        <a:pt x="13523" y="3511"/>
                        <a:pt x="13480" y="3532"/>
                        <a:pt x="13480" y="3575"/>
                      </a:cubicBezTo>
                      <a:cubicBezTo>
                        <a:pt x="13480" y="3602"/>
                        <a:pt x="13523" y="3646"/>
                        <a:pt x="13544" y="3646"/>
                      </a:cubicBezTo>
                      <a:cubicBezTo>
                        <a:pt x="13593" y="3646"/>
                        <a:pt x="13615" y="3602"/>
                        <a:pt x="13615" y="3575"/>
                      </a:cubicBezTo>
                      <a:cubicBezTo>
                        <a:pt x="13615" y="3532"/>
                        <a:pt x="13593" y="3511"/>
                        <a:pt x="13544" y="3511"/>
                      </a:cubicBezTo>
                      <a:close/>
                      <a:moveTo>
                        <a:pt x="13544" y="3781"/>
                      </a:moveTo>
                      <a:cubicBezTo>
                        <a:pt x="13523" y="3781"/>
                        <a:pt x="13480" y="3802"/>
                        <a:pt x="13480" y="3845"/>
                      </a:cubicBezTo>
                      <a:cubicBezTo>
                        <a:pt x="13480" y="3872"/>
                        <a:pt x="13523" y="3916"/>
                        <a:pt x="13544" y="3916"/>
                      </a:cubicBezTo>
                      <a:cubicBezTo>
                        <a:pt x="13593" y="3916"/>
                        <a:pt x="13615" y="3872"/>
                        <a:pt x="13615" y="3845"/>
                      </a:cubicBezTo>
                      <a:cubicBezTo>
                        <a:pt x="13615" y="3802"/>
                        <a:pt x="13593" y="3781"/>
                        <a:pt x="13544" y="3781"/>
                      </a:cubicBezTo>
                      <a:close/>
                      <a:moveTo>
                        <a:pt x="13544" y="4051"/>
                      </a:moveTo>
                      <a:cubicBezTo>
                        <a:pt x="13523" y="4051"/>
                        <a:pt x="13480" y="4072"/>
                        <a:pt x="13480" y="4115"/>
                      </a:cubicBezTo>
                      <a:cubicBezTo>
                        <a:pt x="13480" y="4142"/>
                        <a:pt x="13523" y="4186"/>
                        <a:pt x="13544" y="4186"/>
                      </a:cubicBezTo>
                      <a:cubicBezTo>
                        <a:pt x="13593" y="4186"/>
                        <a:pt x="13615" y="4142"/>
                        <a:pt x="13615" y="4115"/>
                      </a:cubicBezTo>
                      <a:cubicBezTo>
                        <a:pt x="13615" y="4072"/>
                        <a:pt x="13593" y="4051"/>
                        <a:pt x="13544" y="4051"/>
                      </a:cubicBezTo>
                      <a:close/>
                      <a:moveTo>
                        <a:pt x="13544" y="4321"/>
                      </a:moveTo>
                      <a:cubicBezTo>
                        <a:pt x="13523" y="4321"/>
                        <a:pt x="13480" y="4342"/>
                        <a:pt x="13480" y="4385"/>
                      </a:cubicBezTo>
                      <a:cubicBezTo>
                        <a:pt x="13480" y="4412"/>
                        <a:pt x="13523" y="4456"/>
                        <a:pt x="13544" y="4456"/>
                      </a:cubicBezTo>
                      <a:cubicBezTo>
                        <a:pt x="13593" y="4456"/>
                        <a:pt x="13615" y="4412"/>
                        <a:pt x="13615" y="4385"/>
                      </a:cubicBezTo>
                      <a:cubicBezTo>
                        <a:pt x="13615" y="4342"/>
                        <a:pt x="13593" y="4321"/>
                        <a:pt x="13544" y="4321"/>
                      </a:cubicBezTo>
                      <a:close/>
                      <a:moveTo>
                        <a:pt x="13544" y="4591"/>
                      </a:moveTo>
                      <a:cubicBezTo>
                        <a:pt x="13523" y="4591"/>
                        <a:pt x="13480" y="4612"/>
                        <a:pt x="13480" y="4655"/>
                      </a:cubicBezTo>
                      <a:cubicBezTo>
                        <a:pt x="13480" y="4682"/>
                        <a:pt x="13523" y="4726"/>
                        <a:pt x="13544" y="4726"/>
                      </a:cubicBezTo>
                      <a:cubicBezTo>
                        <a:pt x="13593" y="4726"/>
                        <a:pt x="13615" y="4682"/>
                        <a:pt x="13615" y="4655"/>
                      </a:cubicBezTo>
                      <a:cubicBezTo>
                        <a:pt x="13615" y="4612"/>
                        <a:pt x="13593" y="4591"/>
                        <a:pt x="13544" y="4591"/>
                      </a:cubicBezTo>
                      <a:close/>
                      <a:moveTo>
                        <a:pt x="13544" y="4861"/>
                      </a:moveTo>
                      <a:cubicBezTo>
                        <a:pt x="13523" y="4861"/>
                        <a:pt x="13480" y="4882"/>
                        <a:pt x="13480" y="4925"/>
                      </a:cubicBezTo>
                      <a:cubicBezTo>
                        <a:pt x="13480" y="4952"/>
                        <a:pt x="13523" y="4996"/>
                        <a:pt x="13544" y="4996"/>
                      </a:cubicBezTo>
                      <a:cubicBezTo>
                        <a:pt x="13593" y="4996"/>
                        <a:pt x="13615" y="4952"/>
                        <a:pt x="13615" y="4925"/>
                      </a:cubicBezTo>
                      <a:cubicBezTo>
                        <a:pt x="13615" y="4882"/>
                        <a:pt x="13593" y="4861"/>
                        <a:pt x="13544" y="4861"/>
                      </a:cubicBezTo>
                      <a:close/>
                      <a:moveTo>
                        <a:pt x="13544" y="5131"/>
                      </a:moveTo>
                      <a:cubicBezTo>
                        <a:pt x="13523" y="5131"/>
                        <a:pt x="13480" y="5152"/>
                        <a:pt x="13480" y="5195"/>
                      </a:cubicBezTo>
                      <a:cubicBezTo>
                        <a:pt x="13480" y="5222"/>
                        <a:pt x="13523" y="5266"/>
                        <a:pt x="13544" y="5266"/>
                      </a:cubicBezTo>
                      <a:cubicBezTo>
                        <a:pt x="13593" y="5266"/>
                        <a:pt x="13615" y="5222"/>
                        <a:pt x="13615" y="5195"/>
                      </a:cubicBezTo>
                      <a:cubicBezTo>
                        <a:pt x="13615" y="5152"/>
                        <a:pt x="13593" y="5131"/>
                        <a:pt x="13544" y="5131"/>
                      </a:cubicBezTo>
                      <a:close/>
                      <a:moveTo>
                        <a:pt x="13544" y="5401"/>
                      </a:moveTo>
                      <a:cubicBezTo>
                        <a:pt x="13523" y="5401"/>
                        <a:pt x="13480" y="5422"/>
                        <a:pt x="13480" y="5465"/>
                      </a:cubicBezTo>
                      <a:cubicBezTo>
                        <a:pt x="13480" y="5492"/>
                        <a:pt x="13523" y="5536"/>
                        <a:pt x="13544" y="5536"/>
                      </a:cubicBezTo>
                      <a:cubicBezTo>
                        <a:pt x="13593" y="5536"/>
                        <a:pt x="13615" y="5492"/>
                        <a:pt x="13615" y="5465"/>
                      </a:cubicBezTo>
                      <a:cubicBezTo>
                        <a:pt x="13615" y="5422"/>
                        <a:pt x="13593" y="5401"/>
                        <a:pt x="13544" y="5401"/>
                      </a:cubicBezTo>
                      <a:close/>
                      <a:moveTo>
                        <a:pt x="13544" y="5671"/>
                      </a:moveTo>
                      <a:cubicBezTo>
                        <a:pt x="13523" y="5671"/>
                        <a:pt x="13480" y="5692"/>
                        <a:pt x="13480" y="5735"/>
                      </a:cubicBezTo>
                      <a:cubicBezTo>
                        <a:pt x="13480" y="5762"/>
                        <a:pt x="13523" y="5806"/>
                        <a:pt x="13544" y="5806"/>
                      </a:cubicBezTo>
                      <a:cubicBezTo>
                        <a:pt x="13593" y="5806"/>
                        <a:pt x="13615" y="5762"/>
                        <a:pt x="13615" y="5735"/>
                      </a:cubicBezTo>
                      <a:cubicBezTo>
                        <a:pt x="13615" y="5692"/>
                        <a:pt x="13593" y="5671"/>
                        <a:pt x="13544" y="5671"/>
                      </a:cubicBezTo>
                      <a:close/>
                      <a:moveTo>
                        <a:pt x="13544" y="5941"/>
                      </a:moveTo>
                      <a:cubicBezTo>
                        <a:pt x="13523" y="5941"/>
                        <a:pt x="13480" y="5962"/>
                        <a:pt x="13480" y="6005"/>
                      </a:cubicBezTo>
                      <a:cubicBezTo>
                        <a:pt x="13480" y="6032"/>
                        <a:pt x="13523" y="6076"/>
                        <a:pt x="13544" y="6076"/>
                      </a:cubicBezTo>
                      <a:cubicBezTo>
                        <a:pt x="13593" y="6076"/>
                        <a:pt x="13615" y="6032"/>
                        <a:pt x="13615" y="6005"/>
                      </a:cubicBezTo>
                      <a:cubicBezTo>
                        <a:pt x="13615" y="5962"/>
                        <a:pt x="13593" y="5941"/>
                        <a:pt x="13544" y="5941"/>
                      </a:cubicBezTo>
                      <a:close/>
                      <a:moveTo>
                        <a:pt x="13544" y="6211"/>
                      </a:moveTo>
                      <a:cubicBezTo>
                        <a:pt x="13523" y="6211"/>
                        <a:pt x="13480" y="6232"/>
                        <a:pt x="13480" y="6275"/>
                      </a:cubicBezTo>
                      <a:cubicBezTo>
                        <a:pt x="13480" y="6302"/>
                        <a:pt x="13523" y="6346"/>
                        <a:pt x="13544" y="6346"/>
                      </a:cubicBezTo>
                      <a:cubicBezTo>
                        <a:pt x="13593" y="6346"/>
                        <a:pt x="13615" y="6302"/>
                        <a:pt x="13615" y="6275"/>
                      </a:cubicBezTo>
                      <a:cubicBezTo>
                        <a:pt x="13615" y="6232"/>
                        <a:pt x="13593" y="6211"/>
                        <a:pt x="13544" y="6211"/>
                      </a:cubicBezTo>
                      <a:close/>
                      <a:moveTo>
                        <a:pt x="13544" y="6481"/>
                      </a:moveTo>
                      <a:cubicBezTo>
                        <a:pt x="13523" y="6481"/>
                        <a:pt x="13480" y="6502"/>
                        <a:pt x="13480" y="6545"/>
                      </a:cubicBezTo>
                      <a:cubicBezTo>
                        <a:pt x="13480" y="6572"/>
                        <a:pt x="13523" y="6616"/>
                        <a:pt x="13544" y="6616"/>
                      </a:cubicBezTo>
                      <a:cubicBezTo>
                        <a:pt x="13593" y="6616"/>
                        <a:pt x="13615" y="6572"/>
                        <a:pt x="13615" y="6545"/>
                      </a:cubicBezTo>
                      <a:cubicBezTo>
                        <a:pt x="13615" y="6502"/>
                        <a:pt x="13593" y="6481"/>
                        <a:pt x="13544" y="6481"/>
                      </a:cubicBezTo>
                      <a:close/>
                      <a:moveTo>
                        <a:pt x="13544" y="6751"/>
                      </a:moveTo>
                      <a:cubicBezTo>
                        <a:pt x="13523" y="6751"/>
                        <a:pt x="13480" y="6772"/>
                        <a:pt x="13480" y="6815"/>
                      </a:cubicBezTo>
                      <a:cubicBezTo>
                        <a:pt x="13480" y="6842"/>
                        <a:pt x="13523" y="6886"/>
                        <a:pt x="13544" y="6886"/>
                      </a:cubicBezTo>
                      <a:cubicBezTo>
                        <a:pt x="13593" y="6886"/>
                        <a:pt x="13615" y="6842"/>
                        <a:pt x="13615" y="6815"/>
                      </a:cubicBezTo>
                      <a:cubicBezTo>
                        <a:pt x="13615" y="6772"/>
                        <a:pt x="13593" y="6751"/>
                        <a:pt x="13544" y="6751"/>
                      </a:cubicBezTo>
                      <a:close/>
                      <a:moveTo>
                        <a:pt x="13544" y="7021"/>
                      </a:moveTo>
                      <a:cubicBezTo>
                        <a:pt x="13523" y="7021"/>
                        <a:pt x="13480" y="7042"/>
                        <a:pt x="13480" y="7085"/>
                      </a:cubicBezTo>
                      <a:cubicBezTo>
                        <a:pt x="13480" y="7112"/>
                        <a:pt x="13523" y="7156"/>
                        <a:pt x="13544" y="7156"/>
                      </a:cubicBezTo>
                      <a:cubicBezTo>
                        <a:pt x="13593" y="7156"/>
                        <a:pt x="13615" y="7112"/>
                        <a:pt x="13615" y="7085"/>
                      </a:cubicBezTo>
                      <a:cubicBezTo>
                        <a:pt x="13615" y="7042"/>
                        <a:pt x="13593" y="7021"/>
                        <a:pt x="13544" y="7021"/>
                      </a:cubicBezTo>
                      <a:close/>
                      <a:moveTo>
                        <a:pt x="13544" y="7291"/>
                      </a:moveTo>
                      <a:cubicBezTo>
                        <a:pt x="13523" y="7291"/>
                        <a:pt x="13480" y="7312"/>
                        <a:pt x="13480" y="7356"/>
                      </a:cubicBezTo>
                      <a:cubicBezTo>
                        <a:pt x="13480" y="7383"/>
                        <a:pt x="13523" y="7426"/>
                        <a:pt x="13544" y="7426"/>
                      </a:cubicBezTo>
                      <a:cubicBezTo>
                        <a:pt x="13593" y="7426"/>
                        <a:pt x="13615" y="7383"/>
                        <a:pt x="13615" y="7356"/>
                      </a:cubicBezTo>
                      <a:cubicBezTo>
                        <a:pt x="13615" y="7312"/>
                        <a:pt x="13593" y="7291"/>
                        <a:pt x="13544" y="7291"/>
                      </a:cubicBezTo>
                      <a:close/>
                      <a:moveTo>
                        <a:pt x="13544" y="7561"/>
                      </a:moveTo>
                      <a:cubicBezTo>
                        <a:pt x="13523" y="7561"/>
                        <a:pt x="13480" y="7582"/>
                        <a:pt x="13480" y="7626"/>
                      </a:cubicBezTo>
                      <a:cubicBezTo>
                        <a:pt x="13480" y="7653"/>
                        <a:pt x="13523" y="7696"/>
                        <a:pt x="13544" y="7696"/>
                      </a:cubicBezTo>
                      <a:cubicBezTo>
                        <a:pt x="13593" y="7696"/>
                        <a:pt x="13615" y="7653"/>
                        <a:pt x="13615" y="7626"/>
                      </a:cubicBezTo>
                      <a:cubicBezTo>
                        <a:pt x="13615" y="7582"/>
                        <a:pt x="13593" y="7561"/>
                        <a:pt x="13544" y="7561"/>
                      </a:cubicBezTo>
                      <a:close/>
                      <a:moveTo>
                        <a:pt x="13544" y="7831"/>
                      </a:moveTo>
                      <a:cubicBezTo>
                        <a:pt x="13523" y="7831"/>
                        <a:pt x="13480" y="7852"/>
                        <a:pt x="13480" y="7896"/>
                      </a:cubicBezTo>
                      <a:cubicBezTo>
                        <a:pt x="13480" y="7923"/>
                        <a:pt x="13523" y="7966"/>
                        <a:pt x="13544" y="7966"/>
                      </a:cubicBezTo>
                      <a:cubicBezTo>
                        <a:pt x="13593" y="7966"/>
                        <a:pt x="13615" y="7923"/>
                        <a:pt x="13615" y="7896"/>
                      </a:cubicBezTo>
                      <a:cubicBezTo>
                        <a:pt x="13615" y="7852"/>
                        <a:pt x="13593" y="7831"/>
                        <a:pt x="13544" y="7831"/>
                      </a:cubicBezTo>
                      <a:close/>
                      <a:moveTo>
                        <a:pt x="13544" y="8101"/>
                      </a:moveTo>
                      <a:cubicBezTo>
                        <a:pt x="13523" y="8101"/>
                        <a:pt x="13480" y="8122"/>
                        <a:pt x="13480" y="8166"/>
                      </a:cubicBezTo>
                      <a:cubicBezTo>
                        <a:pt x="13480" y="8193"/>
                        <a:pt x="13523" y="8236"/>
                        <a:pt x="13544" y="8236"/>
                      </a:cubicBezTo>
                      <a:cubicBezTo>
                        <a:pt x="13593" y="8236"/>
                        <a:pt x="13615" y="8193"/>
                        <a:pt x="13615" y="8166"/>
                      </a:cubicBezTo>
                      <a:cubicBezTo>
                        <a:pt x="13615" y="8122"/>
                        <a:pt x="13593" y="8101"/>
                        <a:pt x="13544" y="8101"/>
                      </a:cubicBezTo>
                      <a:close/>
                      <a:moveTo>
                        <a:pt x="13544" y="8371"/>
                      </a:moveTo>
                      <a:cubicBezTo>
                        <a:pt x="13523" y="8371"/>
                        <a:pt x="13480" y="8392"/>
                        <a:pt x="13480" y="8436"/>
                      </a:cubicBezTo>
                      <a:cubicBezTo>
                        <a:pt x="13480" y="8463"/>
                        <a:pt x="13523" y="8506"/>
                        <a:pt x="13544" y="8506"/>
                      </a:cubicBezTo>
                      <a:cubicBezTo>
                        <a:pt x="13593" y="8506"/>
                        <a:pt x="13615" y="8463"/>
                        <a:pt x="13615" y="8436"/>
                      </a:cubicBezTo>
                      <a:cubicBezTo>
                        <a:pt x="13615" y="8392"/>
                        <a:pt x="13593" y="8371"/>
                        <a:pt x="13544" y="8371"/>
                      </a:cubicBezTo>
                      <a:close/>
                      <a:moveTo>
                        <a:pt x="13544" y="8641"/>
                      </a:moveTo>
                      <a:cubicBezTo>
                        <a:pt x="13523" y="8641"/>
                        <a:pt x="13480" y="8662"/>
                        <a:pt x="13480" y="8706"/>
                      </a:cubicBezTo>
                      <a:cubicBezTo>
                        <a:pt x="13480" y="8733"/>
                        <a:pt x="13523" y="8776"/>
                        <a:pt x="13544" y="8776"/>
                      </a:cubicBezTo>
                      <a:cubicBezTo>
                        <a:pt x="13593" y="8776"/>
                        <a:pt x="13615" y="8733"/>
                        <a:pt x="13615" y="8706"/>
                      </a:cubicBezTo>
                      <a:cubicBezTo>
                        <a:pt x="13615" y="8662"/>
                        <a:pt x="13593" y="8641"/>
                        <a:pt x="13544" y="8641"/>
                      </a:cubicBezTo>
                      <a:close/>
                      <a:moveTo>
                        <a:pt x="13544" y="8911"/>
                      </a:moveTo>
                      <a:cubicBezTo>
                        <a:pt x="13523" y="8911"/>
                        <a:pt x="13480" y="8932"/>
                        <a:pt x="13480" y="8976"/>
                      </a:cubicBezTo>
                      <a:cubicBezTo>
                        <a:pt x="13480" y="9003"/>
                        <a:pt x="13523" y="9046"/>
                        <a:pt x="13544" y="9046"/>
                      </a:cubicBezTo>
                      <a:cubicBezTo>
                        <a:pt x="13593" y="9046"/>
                        <a:pt x="13615" y="9003"/>
                        <a:pt x="13615" y="8976"/>
                      </a:cubicBezTo>
                      <a:cubicBezTo>
                        <a:pt x="13615" y="8932"/>
                        <a:pt x="13593" y="8911"/>
                        <a:pt x="13544" y="8911"/>
                      </a:cubicBezTo>
                      <a:close/>
                      <a:moveTo>
                        <a:pt x="13544" y="9181"/>
                      </a:moveTo>
                      <a:cubicBezTo>
                        <a:pt x="13523" y="9181"/>
                        <a:pt x="13480" y="9202"/>
                        <a:pt x="13480" y="9246"/>
                      </a:cubicBezTo>
                      <a:cubicBezTo>
                        <a:pt x="13480" y="9273"/>
                        <a:pt x="13523" y="9316"/>
                        <a:pt x="13544" y="9316"/>
                      </a:cubicBezTo>
                      <a:cubicBezTo>
                        <a:pt x="13593" y="9316"/>
                        <a:pt x="13615" y="9273"/>
                        <a:pt x="13615" y="9246"/>
                      </a:cubicBezTo>
                      <a:cubicBezTo>
                        <a:pt x="13615" y="9202"/>
                        <a:pt x="13593" y="9181"/>
                        <a:pt x="13544" y="9181"/>
                      </a:cubicBezTo>
                      <a:close/>
                      <a:moveTo>
                        <a:pt x="13544" y="9451"/>
                      </a:moveTo>
                      <a:cubicBezTo>
                        <a:pt x="13523" y="9451"/>
                        <a:pt x="13480" y="9472"/>
                        <a:pt x="13480" y="9516"/>
                      </a:cubicBezTo>
                      <a:cubicBezTo>
                        <a:pt x="13480" y="9543"/>
                        <a:pt x="13523" y="9586"/>
                        <a:pt x="13544" y="9586"/>
                      </a:cubicBezTo>
                      <a:cubicBezTo>
                        <a:pt x="13593" y="9586"/>
                        <a:pt x="13615" y="9543"/>
                        <a:pt x="13615" y="9516"/>
                      </a:cubicBezTo>
                      <a:cubicBezTo>
                        <a:pt x="13615" y="9472"/>
                        <a:pt x="13593" y="9451"/>
                        <a:pt x="13544" y="9451"/>
                      </a:cubicBezTo>
                      <a:close/>
                      <a:moveTo>
                        <a:pt x="13544" y="9721"/>
                      </a:moveTo>
                      <a:cubicBezTo>
                        <a:pt x="13523" y="9721"/>
                        <a:pt x="13480" y="9742"/>
                        <a:pt x="13480" y="9786"/>
                      </a:cubicBezTo>
                      <a:cubicBezTo>
                        <a:pt x="13480" y="9813"/>
                        <a:pt x="13523" y="9856"/>
                        <a:pt x="13544" y="9856"/>
                      </a:cubicBezTo>
                      <a:cubicBezTo>
                        <a:pt x="13593" y="9856"/>
                        <a:pt x="13615" y="9813"/>
                        <a:pt x="13615" y="9786"/>
                      </a:cubicBezTo>
                      <a:cubicBezTo>
                        <a:pt x="13615" y="9742"/>
                        <a:pt x="13593" y="9721"/>
                        <a:pt x="13544" y="9721"/>
                      </a:cubicBezTo>
                      <a:close/>
                      <a:moveTo>
                        <a:pt x="13544" y="9991"/>
                      </a:moveTo>
                      <a:cubicBezTo>
                        <a:pt x="13523" y="9991"/>
                        <a:pt x="13480" y="10012"/>
                        <a:pt x="13480" y="10056"/>
                      </a:cubicBezTo>
                      <a:cubicBezTo>
                        <a:pt x="13480" y="10083"/>
                        <a:pt x="13523" y="10126"/>
                        <a:pt x="13544" y="10126"/>
                      </a:cubicBezTo>
                      <a:cubicBezTo>
                        <a:pt x="13593" y="10126"/>
                        <a:pt x="13615" y="10083"/>
                        <a:pt x="13615" y="10056"/>
                      </a:cubicBezTo>
                      <a:cubicBezTo>
                        <a:pt x="13615" y="10012"/>
                        <a:pt x="13593" y="9991"/>
                        <a:pt x="13544" y="9991"/>
                      </a:cubicBezTo>
                      <a:close/>
                      <a:moveTo>
                        <a:pt x="13544" y="10261"/>
                      </a:moveTo>
                      <a:cubicBezTo>
                        <a:pt x="13523" y="10261"/>
                        <a:pt x="13480" y="10282"/>
                        <a:pt x="13480" y="10326"/>
                      </a:cubicBezTo>
                      <a:cubicBezTo>
                        <a:pt x="13480" y="10353"/>
                        <a:pt x="13523" y="10396"/>
                        <a:pt x="13544" y="10396"/>
                      </a:cubicBezTo>
                      <a:cubicBezTo>
                        <a:pt x="13593" y="10396"/>
                        <a:pt x="13615" y="10353"/>
                        <a:pt x="13615" y="10326"/>
                      </a:cubicBezTo>
                      <a:cubicBezTo>
                        <a:pt x="13615" y="10282"/>
                        <a:pt x="13593" y="10261"/>
                        <a:pt x="13544" y="10261"/>
                      </a:cubicBezTo>
                      <a:close/>
                      <a:moveTo>
                        <a:pt x="13544" y="10531"/>
                      </a:moveTo>
                      <a:cubicBezTo>
                        <a:pt x="13523" y="10531"/>
                        <a:pt x="13480" y="10552"/>
                        <a:pt x="13480" y="10596"/>
                      </a:cubicBezTo>
                      <a:cubicBezTo>
                        <a:pt x="13480" y="10623"/>
                        <a:pt x="13523" y="10666"/>
                        <a:pt x="13544" y="10666"/>
                      </a:cubicBezTo>
                      <a:cubicBezTo>
                        <a:pt x="13593" y="10666"/>
                        <a:pt x="13615" y="10623"/>
                        <a:pt x="13615" y="10596"/>
                      </a:cubicBezTo>
                      <a:cubicBezTo>
                        <a:pt x="13615" y="10552"/>
                        <a:pt x="13593" y="10531"/>
                        <a:pt x="13544" y="10531"/>
                      </a:cubicBezTo>
                      <a:close/>
                      <a:moveTo>
                        <a:pt x="13544" y="10801"/>
                      </a:moveTo>
                      <a:cubicBezTo>
                        <a:pt x="13523" y="10801"/>
                        <a:pt x="13480" y="10822"/>
                        <a:pt x="13480" y="10866"/>
                      </a:cubicBezTo>
                      <a:cubicBezTo>
                        <a:pt x="13480" y="10893"/>
                        <a:pt x="13523" y="10936"/>
                        <a:pt x="13544" y="10936"/>
                      </a:cubicBezTo>
                      <a:cubicBezTo>
                        <a:pt x="13593" y="10936"/>
                        <a:pt x="13615" y="10893"/>
                        <a:pt x="13615" y="10866"/>
                      </a:cubicBezTo>
                      <a:cubicBezTo>
                        <a:pt x="13615" y="10822"/>
                        <a:pt x="13593" y="10801"/>
                        <a:pt x="13544" y="10801"/>
                      </a:cubicBezTo>
                      <a:close/>
                      <a:moveTo>
                        <a:pt x="13544" y="11071"/>
                      </a:moveTo>
                      <a:cubicBezTo>
                        <a:pt x="13523" y="11071"/>
                        <a:pt x="13480" y="11092"/>
                        <a:pt x="13480" y="11136"/>
                      </a:cubicBezTo>
                      <a:cubicBezTo>
                        <a:pt x="13480" y="11163"/>
                        <a:pt x="13523" y="11206"/>
                        <a:pt x="13544" y="11206"/>
                      </a:cubicBezTo>
                      <a:cubicBezTo>
                        <a:pt x="13593" y="11206"/>
                        <a:pt x="13615" y="11163"/>
                        <a:pt x="13615" y="11136"/>
                      </a:cubicBezTo>
                      <a:cubicBezTo>
                        <a:pt x="13615" y="11092"/>
                        <a:pt x="13593" y="11071"/>
                        <a:pt x="13544" y="11071"/>
                      </a:cubicBezTo>
                      <a:close/>
                      <a:moveTo>
                        <a:pt x="13544" y="11341"/>
                      </a:moveTo>
                      <a:cubicBezTo>
                        <a:pt x="13523" y="11341"/>
                        <a:pt x="13480" y="11362"/>
                        <a:pt x="13480" y="11406"/>
                      </a:cubicBezTo>
                      <a:cubicBezTo>
                        <a:pt x="13480" y="11433"/>
                        <a:pt x="13523" y="11476"/>
                        <a:pt x="13544" y="11476"/>
                      </a:cubicBezTo>
                      <a:cubicBezTo>
                        <a:pt x="13593" y="11476"/>
                        <a:pt x="13615" y="11433"/>
                        <a:pt x="13615" y="11406"/>
                      </a:cubicBezTo>
                      <a:cubicBezTo>
                        <a:pt x="13615" y="11362"/>
                        <a:pt x="13593" y="11341"/>
                        <a:pt x="13544" y="11341"/>
                      </a:cubicBezTo>
                      <a:close/>
                      <a:moveTo>
                        <a:pt x="13544" y="11611"/>
                      </a:moveTo>
                      <a:cubicBezTo>
                        <a:pt x="13523" y="11611"/>
                        <a:pt x="13480" y="11632"/>
                        <a:pt x="13480" y="11676"/>
                      </a:cubicBezTo>
                      <a:cubicBezTo>
                        <a:pt x="13480" y="11703"/>
                        <a:pt x="13523" y="11746"/>
                        <a:pt x="13544" y="11746"/>
                      </a:cubicBezTo>
                      <a:cubicBezTo>
                        <a:pt x="13593" y="11746"/>
                        <a:pt x="13615" y="11703"/>
                        <a:pt x="13615" y="11676"/>
                      </a:cubicBezTo>
                      <a:cubicBezTo>
                        <a:pt x="13615" y="11632"/>
                        <a:pt x="13593" y="11611"/>
                        <a:pt x="13544" y="11611"/>
                      </a:cubicBezTo>
                      <a:close/>
                      <a:moveTo>
                        <a:pt x="13544" y="11881"/>
                      </a:moveTo>
                      <a:cubicBezTo>
                        <a:pt x="13523" y="11881"/>
                        <a:pt x="13480" y="11902"/>
                        <a:pt x="13480" y="11946"/>
                      </a:cubicBezTo>
                      <a:cubicBezTo>
                        <a:pt x="13480" y="11973"/>
                        <a:pt x="13523" y="12016"/>
                        <a:pt x="13544" y="12016"/>
                      </a:cubicBezTo>
                      <a:cubicBezTo>
                        <a:pt x="13593" y="12016"/>
                        <a:pt x="13615" y="11973"/>
                        <a:pt x="13615" y="11946"/>
                      </a:cubicBezTo>
                      <a:cubicBezTo>
                        <a:pt x="13615" y="11902"/>
                        <a:pt x="13593" y="11881"/>
                        <a:pt x="13544" y="11881"/>
                      </a:cubicBezTo>
                      <a:close/>
                      <a:moveTo>
                        <a:pt x="13544" y="12151"/>
                      </a:moveTo>
                      <a:cubicBezTo>
                        <a:pt x="13523" y="12151"/>
                        <a:pt x="13480" y="12173"/>
                        <a:pt x="13480" y="12216"/>
                      </a:cubicBezTo>
                      <a:cubicBezTo>
                        <a:pt x="13480" y="12243"/>
                        <a:pt x="13523" y="12286"/>
                        <a:pt x="13544" y="12286"/>
                      </a:cubicBezTo>
                      <a:cubicBezTo>
                        <a:pt x="13593" y="12286"/>
                        <a:pt x="13615" y="12243"/>
                        <a:pt x="13615" y="12216"/>
                      </a:cubicBezTo>
                      <a:cubicBezTo>
                        <a:pt x="13615" y="12173"/>
                        <a:pt x="13593" y="12151"/>
                        <a:pt x="13544" y="12151"/>
                      </a:cubicBezTo>
                      <a:close/>
                      <a:moveTo>
                        <a:pt x="13544" y="12421"/>
                      </a:moveTo>
                      <a:cubicBezTo>
                        <a:pt x="13523" y="12421"/>
                        <a:pt x="13480" y="12443"/>
                        <a:pt x="13480" y="12486"/>
                      </a:cubicBezTo>
                      <a:cubicBezTo>
                        <a:pt x="13480" y="12513"/>
                        <a:pt x="13523" y="12556"/>
                        <a:pt x="13544" y="12556"/>
                      </a:cubicBezTo>
                      <a:cubicBezTo>
                        <a:pt x="13593" y="12556"/>
                        <a:pt x="13615" y="12513"/>
                        <a:pt x="13615" y="12486"/>
                      </a:cubicBezTo>
                      <a:cubicBezTo>
                        <a:pt x="13615" y="12443"/>
                        <a:pt x="13593" y="12421"/>
                        <a:pt x="13544" y="12421"/>
                      </a:cubicBezTo>
                      <a:close/>
                      <a:moveTo>
                        <a:pt x="13544" y="12691"/>
                      </a:moveTo>
                      <a:cubicBezTo>
                        <a:pt x="13523" y="12691"/>
                        <a:pt x="13480" y="12713"/>
                        <a:pt x="13480" y="12756"/>
                      </a:cubicBezTo>
                      <a:cubicBezTo>
                        <a:pt x="13480" y="12783"/>
                        <a:pt x="13523" y="12826"/>
                        <a:pt x="13544" y="12826"/>
                      </a:cubicBezTo>
                      <a:cubicBezTo>
                        <a:pt x="13593" y="12826"/>
                        <a:pt x="13615" y="12783"/>
                        <a:pt x="13615" y="12756"/>
                      </a:cubicBezTo>
                      <a:cubicBezTo>
                        <a:pt x="13615" y="12713"/>
                        <a:pt x="13593" y="12691"/>
                        <a:pt x="13544" y="12691"/>
                      </a:cubicBezTo>
                      <a:close/>
                      <a:moveTo>
                        <a:pt x="13544" y="12961"/>
                      </a:moveTo>
                      <a:cubicBezTo>
                        <a:pt x="13523" y="12961"/>
                        <a:pt x="13480" y="12983"/>
                        <a:pt x="13480" y="13026"/>
                      </a:cubicBezTo>
                      <a:cubicBezTo>
                        <a:pt x="13480" y="13053"/>
                        <a:pt x="13523" y="13096"/>
                        <a:pt x="13544" y="13096"/>
                      </a:cubicBezTo>
                      <a:cubicBezTo>
                        <a:pt x="13593" y="13096"/>
                        <a:pt x="13615" y="13053"/>
                        <a:pt x="13615" y="13026"/>
                      </a:cubicBezTo>
                      <a:cubicBezTo>
                        <a:pt x="13615" y="12983"/>
                        <a:pt x="13593" y="12961"/>
                        <a:pt x="13544" y="12961"/>
                      </a:cubicBezTo>
                      <a:close/>
                      <a:moveTo>
                        <a:pt x="13544" y="13231"/>
                      </a:moveTo>
                      <a:cubicBezTo>
                        <a:pt x="13523" y="13231"/>
                        <a:pt x="13480" y="13253"/>
                        <a:pt x="13480" y="13296"/>
                      </a:cubicBezTo>
                      <a:cubicBezTo>
                        <a:pt x="13480" y="13323"/>
                        <a:pt x="13523" y="13366"/>
                        <a:pt x="13544" y="13366"/>
                      </a:cubicBezTo>
                      <a:cubicBezTo>
                        <a:pt x="13593" y="13366"/>
                        <a:pt x="13615" y="13323"/>
                        <a:pt x="13615" y="13296"/>
                      </a:cubicBezTo>
                      <a:cubicBezTo>
                        <a:pt x="13615" y="13253"/>
                        <a:pt x="13593" y="13231"/>
                        <a:pt x="13544" y="13231"/>
                      </a:cubicBezTo>
                      <a:close/>
                      <a:moveTo>
                        <a:pt x="13544" y="13501"/>
                      </a:moveTo>
                      <a:cubicBezTo>
                        <a:pt x="13523" y="13501"/>
                        <a:pt x="13480" y="13523"/>
                        <a:pt x="13480" y="13566"/>
                      </a:cubicBezTo>
                      <a:cubicBezTo>
                        <a:pt x="13480" y="13593"/>
                        <a:pt x="13523" y="13636"/>
                        <a:pt x="13544" y="13636"/>
                      </a:cubicBezTo>
                      <a:cubicBezTo>
                        <a:pt x="13593" y="13636"/>
                        <a:pt x="13615" y="13593"/>
                        <a:pt x="13615" y="13566"/>
                      </a:cubicBezTo>
                      <a:cubicBezTo>
                        <a:pt x="13615" y="13523"/>
                        <a:pt x="13593" y="13501"/>
                        <a:pt x="13544" y="13501"/>
                      </a:cubicBezTo>
                      <a:close/>
                      <a:moveTo>
                        <a:pt x="13544" y="13771"/>
                      </a:moveTo>
                      <a:cubicBezTo>
                        <a:pt x="13523" y="13771"/>
                        <a:pt x="13480" y="13793"/>
                        <a:pt x="13480" y="13836"/>
                      </a:cubicBezTo>
                      <a:cubicBezTo>
                        <a:pt x="13480" y="13863"/>
                        <a:pt x="13523" y="13906"/>
                        <a:pt x="13544" y="13906"/>
                      </a:cubicBezTo>
                      <a:cubicBezTo>
                        <a:pt x="13593" y="13906"/>
                        <a:pt x="13615" y="13863"/>
                        <a:pt x="13615" y="13836"/>
                      </a:cubicBezTo>
                      <a:cubicBezTo>
                        <a:pt x="13615" y="13793"/>
                        <a:pt x="13593" y="13771"/>
                        <a:pt x="13544" y="13771"/>
                      </a:cubicBezTo>
                      <a:close/>
                      <a:moveTo>
                        <a:pt x="13544" y="14041"/>
                      </a:moveTo>
                      <a:cubicBezTo>
                        <a:pt x="13523" y="14041"/>
                        <a:pt x="13480" y="14063"/>
                        <a:pt x="13480" y="14106"/>
                      </a:cubicBezTo>
                      <a:cubicBezTo>
                        <a:pt x="13480" y="14133"/>
                        <a:pt x="13523" y="14176"/>
                        <a:pt x="13544" y="14176"/>
                      </a:cubicBezTo>
                      <a:cubicBezTo>
                        <a:pt x="13593" y="14176"/>
                        <a:pt x="13615" y="14133"/>
                        <a:pt x="13615" y="14106"/>
                      </a:cubicBezTo>
                      <a:cubicBezTo>
                        <a:pt x="13615" y="14063"/>
                        <a:pt x="13593" y="14041"/>
                        <a:pt x="13544" y="14041"/>
                      </a:cubicBezTo>
                      <a:close/>
                      <a:moveTo>
                        <a:pt x="13544" y="14311"/>
                      </a:moveTo>
                      <a:cubicBezTo>
                        <a:pt x="13523" y="14311"/>
                        <a:pt x="13480" y="14333"/>
                        <a:pt x="13480" y="14376"/>
                      </a:cubicBezTo>
                      <a:cubicBezTo>
                        <a:pt x="13480" y="14403"/>
                        <a:pt x="13523" y="14446"/>
                        <a:pt x="13544" y="14446"/>
                      </a:cubicBezTo>
                      <a:cubicBezTo>
                        <a:pt x="13593" y="14446"/>
                        <a:pt x="13615" y="14403"/>
                        <a:pt x="13615" y="14376"/>
                      </a:cubicBezTo>
                      <a:cubicBezTo>
                        <a:pt x="13615" y="14333"/>
                        <a:pt x="13593" y="14311"/>
                        <a:pt x="13544" y="14311"/>
                      </a:cubicBezTo>
                      <a:close/>
                      <a:moveTo>
                        <a:pt x="13544" y="14581"/>
                      </a:moveTo>
                      <a:cubicBezTo>
                        <a:pt x="13523" y="14581"/>
                        <a:pt x="13480" y="14603"/>
                        <a:pt x="13480" y="14646"/>
                      </a:cubicBezTo>
                      <a:cubicBezTo>
                        <a:pt x="13480" y="14673"/>
                        <a:pt x="13523" y="14716"/>
                        <a:pt x="13544" y="14716"/>
                      </a:cubicBezTo>
                      <a:cubicBezTo>
                        <a:pt x="13593" y="14716"/>
                        <a:pt x="13615" y="14673"/>
                        <a:pt x="13615" y="14646"/>
                      </a:cubicBezTo>
                      <a:cubicBezTo>
                        <a:pt x="13615" y="14603"/>
                        <a:pt x="13593" y="14581"/>
                        <a:pt x="13544" y="14581"/>
                      </a:cubicBezTo>
                      <a:close/>
                      <a:moveTo>
                        <a:pt x="13544" y="14851"/>
                      </a:moveTo>
                      <a:cubicBezTo>
                        <a:pt x="13523" y="14851"/>
                        <a:pt x="13480" y="14873"/>
                        <a:pt x="13480" y="14916"/>
                      </a:cubicBezTo>
                      <a:cubicBezTo>
                        <a:pt x="13480" y="14943"/>
                        <a:pt x="13523" y="14986"/>
                        <a:pt x="13544" y="14986"/>
                      </a:cubicBezTo>
                      <a:cubicBezTo>
                        <a:pt x="13593" y="14986"/>
                        <a:pt x="13615" y="14943"/>
                        <a:pt x="13615" y="14916"/>
                      </a:cubicBezTo>
                      <a:cubicBezTo>
                        <a:pt x="13615" y="14873"/>
                        <a:pt x="13593" y="14851"/>
                        <a:pt x="13544" y="14851"/>
                      </a:cubicBezTo>
                      <a:close/>
                      <a:moveTo>
                        <a:pt x="13544" y="15121"/>
                      </a:moveTo>
                      <a:cubicBezTo>
                        <a:pt x="13523" y="15121"/>
                        <a:pt x="13480" y="15143"/>
                        <a:pt x="13480" y="15186"/>
                      </a:cubicBezTo>
                      <a:cubicBezTo>
                        <a:pt x="13480" y="15213"/>
                        <a:pt x="13523" y="15256"/>
                        <a:pt x="13544" y="15256"/>
                      </a:cubicBezTo>
                      <a:cubicBezTo>
                        <a:pt x="13593" y="15256"/>
                        <a:pt x="13615" y="15213"/>
                        <a:pt x="13615" y="15186"/>
                      </a:cubicBezTo>
                      <a:cubicBezTo>
                        <a:pt x="13615" y="15143"/>
                        <a:pt x="13593" y="15121"/>
                        <a:pt x="13544" y="15121"/>
                      </a:cubicBezTo>
                      <a:close/>
                      <a:moveTo>
                        <a:pt x="71" y="15143"/>
                      </a:moveTo>
                      <a:cubicBezTo>
                        <a:pt x="44" y="15143"/>
                        <a:pt x="0" y="15164"/>
                        <a:pt x="0" y="15213"/>
                      </a:cubicBezTo>
                      <a:cubicBezTo>
                        <a:pt x="0" y="15234"/>
                        <a:pt x="44" y="15278"/>
                        <a:pt x="71" y="15278"/>
                      </a:cubicBezTo>
                      <a:cubicBezTo>
                        <a:pt x="114" y="15278"/>
                        <a:pt x="135" y="15234"/>
                        <a:pt x="135" y="15213"/>
                      </a:cubicBezTo>
                      <a:cubicBezTo>
                        <a:pt x="135" y="15164"/>
                        <a:pt x="114" y="15143"/>
                        <a:pt x="71" y="15143"/>
                      </a:cubicBezTo>
                      <a:close/>
                      <a:moveTo>
                        <a:pt x="341" y="15143"/>
                      </a:moveTo>
                      <a:cubicBezTo>
                        <a:pt x="314" y="15143"/>
                        <a:pt x="270" y="15164"/>
                        <a:pt x="270" y="15213"/>
                      </a:cubicBezTo>
                      <a:cubicBezTo>
                        <a:pt x="270" y="15234"/>
                        <a:pt x="314" y="15278"/>
                        <a:pt x="341" y="15278"/>
                      </a:cubicBezTo>
                      <a:cubicBezTo>
                        <a:pt x="384" y="15278"/>
                        <a:pt x="405" y="15234"/>
                        <a:pt x="405" y="15213"/>
                      </a:cubicBezTo>
                      <a:cubicBezTo>
                        <a:pt x="405" y="15164"/>
                        <a:pt x="384" y="15143"/>
                        <a:pt x="341" y="15143"/>
                      </a:cubicBezTo>
                      <a:close/>
                      <a:moveTo>
                        <a:pt x="611" y="15143"/>
                      </a:moveTo>
                      <a:cubicBezTo>
                        <a:pt x="584" y="15143"/>
                        <a:pt x="540" y="15164"/>
                        <a:pt x="540" y="15213"/>
                      </a:cubicBezTo>
                      <a:cubicBezTo>
                        <a:pt x="540" y="15234"/>
                        <a:pt x="584" y="15278"/>
                        <a:pt x="611" y="15278"/>
                      </a:cubicBezTo>
                      <a:cubicBezTo>
                        <a:pt x="654" y="15278"/>
                        <a:pt x="675" y="15234"/>
                        <a:pt x="675" y="15213"/>
                      </a:cubicBezTo>
                      <a:cubicBezTo>
                        <a:pt x="675" y="15164"/>
                        <a:pt x="654" y="15143"/>
                        <a:pt x="611" y="15143"/>
                      </a:cubicBezTo>
                      <a:close/>
                      <a:moveTo>
                        <a:pt x="881" y="15143"/>
                      </a:moveTo>
                      <a:cubicBezTo>
                        <a:pt x="854" y="15143"/>
                        <a:pt x="810" y="15164"/>
                        <a:pt x="810" y="15213"/>
                      </a:cubicBezTo>
                      <a:cubicBezTo>
                        <a:pt x="810" y="15234"/>
                        <a:pt x="854" y="15278"/>
                        <a:pt x="881" y="15278"/>
                      </a:cubicBezTo>
                      <a:cubicBezTo>
                        <a:pt x="924" y="15278"/>
                        <a:pt x="945" y="15234"/>
                        <a:pt x="945" y="15213"/>
                      </a:cubicBezTo>
                      <a:cubicBezTo>
                        <a:pt x="945" y="15164"/>
                        <a:pt x="924" y="15143"/>
                        <a:pt x="881" y="15143"/>
                      </a:cubicBezTo>
                      <a:close/>
                      <a:moveTo>
                        <a:pt x="1151" y="15143"/>
                      </a:moveTo>
                      <a:cubicBezTo>
                        <a:pt x="1124" y="15143"/>
                        <a:pt x="1080" y="15164"/>
                        <a:pt x="1080" y="15213"/>
                      </a:cubicBezTo>
                      <a:cubicBezTo>
                        <a:pt x="1080" y="15234"/>
                        <a:pt x="1124" y="15278"/>
                        <a:pt x="1151" y="15278"/>
                      </a:cubicBezTo>
                      <a:cubicBezTo>
                        <a:pt x="1194" y="15278"/>
                        <a:pt x="1215" y="15234"/>
                        <a:pt x="1215" y="15213"/>
                      </a:cubicBezTo>
                      <a:cubicBezTo>
                        <a:pt x="1215" y="15164"/>
                        <a:pt x="1194" y="15143"/>
                        <a:pt x="1151" y="15143"/>
                      </a:cubicBezTo>
                      <a:close/>
                      <a:moveTo>
                        <a:pt x="1421" y="15143"/>
                      </a:moveTo>
                      <a:cubicBezTo>
                        <a:pt x="1394" y="15143"/>
                        <a:pt x="1351" y="15164"/>
                        <a:pt x="1351" y="15213"/>
                      </a:cubicBezTo>
                      <a:cubicBezTo>
                        <a:pt x="1351" y="15234"/>
                        <a:pt x="1394" y="15278"/>
                        <a:pt x="1421" y="15278"/>
                      </a:cubicBezTo>
                      <a:cubicBezTo>
                        <a:pt x="1464" y="15278"/>
                        <a:pt x="1486" y="15234"/>
                        <a:pt x="1486" y="15213"/>
                      </a:cubicBezTo>
                      <a:cubicBezTo>
                        <a:pt x="1486" y="15164"/>
                        <a:pt x="1464" y="15143"/>
                        <a:pt x="1421" y="15143"/>
                      </a:cubicBezTo>
                      <a:close/>
                      <a:moveTo>
                        <a:pt x="1691" y="15143"/>
                      </a:moveTo>
                      <a:cubicBezTo>
                        <a:pt x="1664" y="15143"/>
                        <a:pt x="1621" y="15164"/>
                        <a:pt x="1621" y="15213"/>
                      </a:cubicBezTo>
                      <a:cubicBezTo>
                        <a:pt x="1621" y="15234"/>
                        <a:pt x="1664" y="15278"/>
                        <a:pt x="1691" y="15278"/>
                      </a:cubicBezTo>
                      <a:cubicBezTo>
                        <a:pt x="1734" y="15278"/>
                        <a:pt x="1756" y="15234"/>
                        <a:pt x="1756" y="15213"/>
                      </a:cubicBezTo>
                      <a:cubicBezTo>
                        <a:pt x="1756" y="15164"/>
                        <a:pt x="1734" y="15143"/>
                        <a:pt x="1691" y="15143"/>
                      </a:cubicBezTo>
                      <a:close/>
                      <a:moveTo>
                        <a:pt x="1961" y="15143"/>
                      </a:moveTo>
                      <a:cubicBezTo>
                        <a:pt x="1934" y="15143"/>
                        <a:pt x="1891" y="15164"/>
                        <a:pt x="1891" y="15213"/>
                      </a:cubicBezTo>
                      <a:cubicBezTo>
                        <a:pt x="1891" y="15234"/>
                        <a:pt x="1934" y="15278"/>
                        <a:pt x="1961" y="15278"/>
                      </a:cubicBezTo>
                      <a:cubicBezTo>
                        <a:pt x="2004" y="15278"/>
                        <a:pt x="2026" y="15234"/>
                        <a:pt x="2026" y="15213"/>
                      </a:cubicBezTo>
                      <a:cubicBezTo>
                        <a:pt x="2026" y="15164"/>
                        <a:pt x="2004" y="15143"/>
                        <a:pt x="1961" y="15143"/>
                      </a:cubicBezTo>
                      <a:close/>
                      <a:moveTo>
                        <a:pt x="2231" y="15143"/>
                      </a:moveTo>
                      <a:cubicBezTo>
                        <a:pt x="2204" y="15143"/>
                        <a:pt x="2161" y="15164"/>
                        <a:pt x="2161" y="15213"/>
                      </a:cubicBezTo>
                      <a:cubicBezTo>
                        <a:pt x="2161" y="15234"/>
                        <a:pt x="2204" y="15278"/>
                        <a:pt x="2231" y="15278"/>
                      </a:cubicBezTo>
                      <a:cubicBezTo>
                        <a:pt x="2274" y="15278"/>
                        <a:pt x="2296" y="15234"/>
                        <a:pt x="2296" y="15213"/>
                      </a:cubicBezTo>
                      <a:cubicBezTo>
                        <a:pt x="2296" y="15164"/>
                        <a:pt x="2274" y="15143"/>
                        <a:pt x="2231" y="15143"/>
                      </a:cubicBezTo>
                      <a:close/>
                      <a:moveTo>
                        <a:pt x="2501" y="15143"/>
                      </a:moveTo>
                      <a:cubicBezTo>
                        <a:pt x="2474" y="15143"/>
                        <a:pt x="2431" y="15164"/>
                        <a:pt x="2431" y="15213"/>
                      </a:cubicBezTo>
                      <a:cubicBezTo>
                        <a:pt x="2431" y="15234"/>
                        <a:pt x="2474" y="15278"/>
                        <a:pt x="2501" y="15278"/>
                      </a:cubicBezTo>
                      <a:cubicBezTo>
                        <a:pt x="2544" y="15278"/>
                        <a:pt x="2566" y="15234"/>
                        <a:pt x="2566" y="15213"/>
                      </a:cubicBezTo>
                      <a:cubicBezTo>
                        <a:pt x="2566" y="15164"/>
                        <a:pt x="2544" y="15143"/>
                        <a:pt x="2501" y="15143"/>
                      </a:cubicBezTo>
                      <a:close/>
                      <a:moveTo>
                        <a:pt x="2771" y="15143"/>
                      </a:moveTo>
                      <a:cubicBezTo>
                        <a:pt x="2744" y="15143"/>
                        <a:pt x="2701" y="15164"/>
                        <a:pt x="2701" y="15213"/>
                      </a:cubicBezTo>
                      <a:cubicBezTo>
                        <a:pt x="2701" y="15234"/>
                        <a:pt x="2744" y="15278"/>
                        <a:pt x="2771" y="15278"/>
                      </a:cubicBezTo>
                      <a:cubicBezTo>
                        <a:pt x="2814" y="15278"/>
                        <a:pt x="2836" y="15234"/>
                        <a:pt x="2836" y="15213"/>
                      </a:cubicBezTo>
                      <a:cubicBezTo>
                        <a:pt x="2836" y="15164"/>
                        <a:pt x="2814" y="15143"/>
                        <a:pt x="2771" y="15143"/>
                      </a:cubicBezTo>
                      <a:close/>
                      <a:moveTo>
                        <a:pt x="3041" y="15143"/>
                      </a:moveTo>
                      <a:cubicBezTo>
                        <a:pt x="3014" y="15143"/>
                        <a:pt x="2971" y="15164"/>
                        <a:pt x="2971" y="15213"/>
                      </a:cubicBezTo>
                      <a:cubicBezTo>
                        <a:pt x="2971" y="15234"/>
                        <a:pt x="3014" y="15278"/>
                        <a:pt x="3041" y="15278"/>
                      </a:cubicBezTo>
                      <a:cubicBezTo>
                        <a:pt x="3084" y="15278"/>
                        <a:pt x="3106" y="15234"/>
                        <a:pt x="3106" y="15213"/>
                      </a:cubicBezTo>
                      <a:cubicBezTo>
                        <a:pt x="3106" y="15164"/>
                        <a:pt x="3084" y="15143"/>
                        <a:pt x="3041" y="15143"/>
                      </a:cubicBezTo>
                      <a:close/>
                      <a:moveTo>
                        <a:pt x="3311" y="15143"/>
                      </a:moveTo>
                      <a:cubicBezTo>
                        <a:pt x="3284" y="15143"/>
                        <a:pt x="3241" y="15164"/>
                        <a:pt x="3241" y="15213"/>
                      </a:cubicBezTo>
                      <a:cubicBezTo>
                        <a:pt x="3241" y="15234"/>
                        <a:pt x="3284" y="15278"/>
                        <a:pt x="3311" y="15278"/>
                      </a:cubicBezTo>
                      <a:cubicBezTo>
                        <a:pt x="3332" y="15278"/>
                        <a:pt x="3354" y="15256"/>
                        <a:pt x="3376" y="15256"/>
                      </a:cubicBezTo>
                      <a:cubicBezTo>
                        <a:pt x="3354" y="15234"/>
                        <a:pt x="3354" y="15213"/>
                        <a:pt x="3354" y="15213"/>
                      </a:cubicBezTo>
                      <a:cubicBezTo>
                        <a:pt x="3354" y="15186"/>
                        <a:pt x="3354" y="15164"/>
                        <a:pt x="3376" y="15164"/>
                      </a:cubicBezTo>
                      <a:cubicBezTo>
                        <a:pt x="3354" y="15143"/>
                        <a:pt x="3332" y="15143"/>
                        <a:pt x="3311" y="15143"/>
                      </a:cubicBezTo>
                      <a:close/>
                      <a:moveTo>
                        <a:pt x="3581" y="15143"/>
                      </a:moveTo>
                      <a:cubicBezTo>
                        <a:pt x="3554" y="15143"/>
                        <a:pt x="3511" y="15164"/>
                        <a:pt x="3511" y="15213"/>
                      </a:cubicBezTo>
                      <a:cubicBezTo>
                        <a:pt x="3511" y="15234"/>
                        <a:pt x="3554" y="15278"/>
                        <a:pt x="3581" y="15278"/>
                      </a:cubicBezTo>
                      <a:cubicBezTo>
                        <a:pt x="3624" y="15278"/>
                        <a:pt x="3646" y="15234"/>
                        <a:pt x="3646" y="15213"/>
                      </a:cubicBezTo>
                      <a:cubicBezTo>
                        <a:pt x="3646" y="15164"/>
                        <a:pt x="3624" y="15143"/>
                        <a:pt x="3581" y="15143"/>
                      </a:cubicBezTo>
                      <a:close/>
                      <a:moveTo>
                        <a:pt x="3851" y="15143"/>
                      </a:moveTo>
                      <a:cubicBezTo>
                        <a:pt x="3824" y="15143"/>
                        <a:pt x="3781" y="15164"/>
                        <a:pt x="3781" y="15213"/>
                      </a:cubicBezTo>
                      <a:cubicBezTo>
                        <a:pt x="3781" y="15234"/>
                        <a:pt x="3824" y="15278"/>
                        <a:pt x="3851" y="15278"/>
                      </a:cubicBezTo>
                      <a:cubicBezTo>
                        <a:pt x="3894" y="15278"/>
                        <a:pt x="3916" y="15234"/>
                        <a:pt x="3916" y="15213"/>
                      </a:cubicBezTo>
                      <a:cubicBezTo>
                        <a:pt x="3916" y="15164"/>
                        <a:pt x="3894" y="15143"/>
                        <a:pt x="3851" y="15143"/>
                      </a:cubicBezTo>
                      <a:close/>
                      <a:moveTo>
                        <a:pt x="4121" y="15143"/>
                      </a:moveTo>
                      <a:cubicBezTo>
                        <a:pt x="4094" y="15143"/>
                        <a:pt x="4051" y="15164"/>
                        <a:pt x="4051" y="15213"/>
                      </a:cubicBezTo>
                      <a:cubicBezTo>
                        <a:pt x="4051" y="15234"/>
                        <a:pt x="4094" y="15278"/>
                        <a:pt x="4121" y="15278"/>
                      </a:cubicBezTo>
                      <a:cubicBezTo>
                        <a:pt x="4164" y="15278"/>
                        <a:pt x="4186" y="15234"/>
                        <a:pt x="4186" y="15213"/>
                      </a:cubicBezTo>
                      <a:cubicBezTo>
                        <a:pt x="4186" y="15164"/>
                        <a:pt x="4164" y="15143"/>
                        <a:pt x="4121" y="15143"/>
                      </a:cubicBezTo>
                      <a:close/>
                      <a:moveTo>
                        <a:pt x="4391" y="15143"/>
                      </a:moveTo>
                      <a:cubicBezTo>
                        <a:pt x="4364" y="15143"/>
                        <a:pt x="4321" y="15164"/>
                        <a:pt x="4321" y="15213"/>
                      </a:cubicBezTo>
                      <a:cubicBezTo>
                        <a:pt x="4321" y="15234"/>
                        <a:pt x="4364" y="15278"/>
                        <a:pt x="4391" y="15278"/>
                      </a:cubicBezTo>
                      <a:cubicBezTo>
                        <a:pt x="4434" y="15278"/>
                        <a:pt x="4456" y="15234"/>
                        <a:pt x="4456" y="15213"/>
                      </a:cubicBezTo>
                      <a:cubicBezTo>
                        <a:pt x="4456" y="15164"/>
                        <a:pt x="4434" y="15143"/>
                        <a:pt x="4391" y="15143"/>
                      </a:cubicBezTo>
                      <a:close/>
                      <a:moveTo>
                        <a:pt x="4661" y="15143"/>
                      </a:moveTo>
                      <a:cubicBezTo>
                        <a:pt x="4634" y="15143"/>
                        <a:pt x="4591" y="15164"/>
                        <a:pt x="4591" y="15213"/>
                      </a:cubicBezTo>
                      <a:cubicBezTo>
                        <a:pt x="4591" y="15234"/>
                        <a:pt x="4634" y="15278"/>
                        <a:pt x="4661" y="15278"/>
                      </a:cubicBezTo>
                      <a:cubicBezTo>
                        <a:pt x="4704" y="15278"/>
                        <a:pt x="4726" y="15234"/>
                        <a:pt x="4726" y="15213"/>
                      </a:cubicBezTo>
                      <a:cubicBezTo>
                        <a:pt x="4726" y="15164"/>
                        <a:pt x="4704" y="15143"/>
                        <a:pt x="4661" y="15143"/>
                      </a:cubicBezTo>
                      <a:close/>
                      <a:moveTo>
                        <a:pt x="4931" y="15143"/>
                      </a:moveTo>
                      <a:cubicBezTo>
                        <a:pt x="4904" y="15143"/>
                        <a:pt x="4861" y="15164"/>
                        <a:pt x="4861" y="15213"/>
                      </a:cubicBezTo>
                      <a:cubicBezTo>
                        <a:pt x="4861" y="15234"/>
                        <a:pt x="4904" y="15278"/>
                        <a:pt x="4931" y="15278"/>
                      </a:cubicBezTo>
                      <a:cubicBezTo>
                        <a:pt x="4974" y="15278"/>
                        <a:pt x="4996" y="15234"/>
                        <a:pt x="4996" y="15213"/>
                      </a:cubicBezTo>
                      <a:cubicBezTo>
                        <a:pt x="4996" y="15164"/>
                        <a:pt x="4974" y="15143"/>
                        <a:pt x="4931" y="15143"/>
                      </a:cubicBezTo>
                      <a:close/>
                      <a:moveTo>
                        <a:pt x="5201" y="15143"/>
                      </a:moveTo>
                      <a:cubicBezTo>
                        <a:pt x="5174" y="15143"/>
                        <a:pt x="5131" y="15164"/>
                        <a:pt x="5131" y="15213"/>
                      </a:cubicBezTo>
                      <a:cubicBezTo>
                        <a:pt x="5131" y="15234"/>
                        <a:pt x="5174" y="15278"/>
                        <a:pt x="5201" y="15278"/>
                      </a:cubicBezTo>
                      <a:cubicBezTo>
                        <a:pt x="5244" y="15278"/>
                        <a:pt x="5266" y="15234"/>
                        <a:pt x="5266" y="15213"/>
                      </a:cubicBezTo>
                      <a:cubicBezTo>
                        <a:pt x="5266" y="15164"/>
                        <a:pt x="5244" y="15143"/>
                        <a:pt x="5201" y="15143"/>
                      </a:cubicBezTo>
                      <a:close/>
                      <a:moveTo>
                        <a:pt x="5471" y="15143"/>
                      </a:moveTo>
                      <a:cubicBezTo>
                        <a:pt x="5444" y="15143"/>
                        <a:pt x="5401" y="15164"/>
                        <a:pt x="5401" y="15213"/>
                      </a:cubicBezTo>
                      <a:cubicBezTo>
                        <a:pt x="5401" y="15234"/>
                        <a:pt x="5444" y="15278"/>
                        <a:pt x="5471" y="15278"/>
                      </a:cubicBezTo>
                      <a:cubicBezTo>
                        <a:pt x="5514" y="15278"/>
                        <a:pt x="5536" y="15234"/>
                        <a:pt x="5536" y="15213"/>
                      </a:cubicBezTo>
                      <a:cubicBezTo>
                        <a:pt x="5536" y="15164"/>
                        <a:pt x="5514" y="15143"/>
                        <a:pt x="5471" y="15143"/>
                      </a:cubicBezTo>
                      <a:close/>
                      <a:moveTo>
                        <a:pt x="5741" y="15143"/>
                      </a:moveTo>
                      <a:cubicBezTo>
                        <a:pt x="5714" y="15143"/>
                        <a:pt x="5671" y="15164"/>
                        <a:pt x="5671" y="15213"/>
                      </a:cubicBezTo>
                      <a:cubicBezTo>
                        <a:pt x="5671" y="15234"/>
                        <a:pt x="5714" y="15278"/>
                        <a:pt x="5741" y="15278"/>
                      </a:cubicBezTo>
                      <a:cubicBezTo>
                        <a:pt x="5784" y="15278"/>
                        <a:pt x="5806" y="15234"/>
                        <a:pt x="5806" y="15213"/>
                      </a:cubicBezTo>
                      <a:cubicBezTo>
                        <a:pt x="5806" y="15164"/>
                        <a:pt x="5784" y="15143"/>
                        <a:pt x="5741" y="15143"/>
                      </a:cubicBezTo>
                      <a:close/>
                      <a:moveTo>
                        <a:pt x="6011" y="15143"/>
                      </a:moveTo>
                      <a:cubicBezTo>
                        <a:pt x="5984" y="15143"/>
                        <a:pt x="5941" y="15164"/>
                        <a:pt x="5941" y="15213"/>
                      </a:cubicBezTo>
                      <a:cubicBezTo>
                        <a:pt x="5941" y="15234"/>
                        <a:pt x="5984" y="15278"/>
                        <a:pt x="6011" y="15278"/>
                      </a:cubicBezTo>
                      <a:cubicBezTo>
                        <a:pt x="6054" y="15278"/>
                        <a:pt x="6076" y="15234"/>
                        <a:pt x="6076" y="15213"/>
                      </a:cubicBezTo>
                      <a:cubicBezTo>
                        <a:pt x="6076" y="15164"/>
                        <a:pt x="6054" y="15143"/>
                        <a:pt x="6011" y="15143"/>
                      </a:cubicBezTo>
                      <a:close/>
                      <a:moveTo>
                        <a:pt x="6281" y="15143"/>
                      </a:moveTo>
                      <a:cubicBezTo>
                        <a:pt x="6254" y="15143"/>
                        <a:pt x="6211" y="15164"/>
                        <a:pt x="6211" y="15213"/>
                      </a:cubicBezTo>
                      <a:cubicBezTo>
                        <a:pt x="6211" y="15234"/>
                        <a:pt x="6254" y="15278"/>
                        <a:pt x="6281" y="15278"/>
                      </a:cubicBezTo>
                      <a:cubicBezTo>
                        <a:pt x="6324" y="15278"/>
                        <a:pt x="6346" y="15234"/>
                        <a:pt x="6346" y="15213"/>
                      </a:cubicBezTo>
                      <a:cubicBezTo>
                        <a:pt x="6346" y="15164"/>
                        <a:pt x="6324" y="15143"/>
                        <a:pt x="6281" y="15143"/>
                      </a:cubicBezTo>
                      <a:close/>
                      <a:moveTo>
                        <a:pt x="6551" y="15143"/>
                      </a:moveTo>
                      <a:cubicBezTo>
                        <a:pt x="6524" y="15143"/>
                        <a:pt x="6481" y="15164"/>
                        <a:pt x="6481" y="15213"/>
                      </a:cubicBezTo>
                      <a:cubicBezTo>
                        <a:pt x="6481" y="15234"/>
                        <a:pt x="6524" y="15278"/>
                        <a:pt x="6551" y="15278"/>
                      </a:cubicBezTo>
                      <a:cubicBezTo>
                        <a:pt x="6594" y="15278"/>
                        <a:pt x="6616" y="15234"/>
                        <a:pt x="6616" y="15213"/>
                      </a:cubicBezTo>
                      <a:cubicBezTo>
                        <a:pt x="6616" y="15164"/>
                        <a:pt x="6594" y="15143"/>
                        <a:pt x="6551" y="15143"/>
                      </a:cubicBezTo>
                      <a:close/>
                      <a:moveTo>
                        <a:pt x="6821" y="15143"/>
                      </a:moveTo>
                      <a:cubicBezTo>
                        <a:pt x="6794" y="15143"/>
                        <a:pt x="6751" y="15164"/>
                        <a:pt x="6751" y="15213"/>
                      </a:cubicBezTo>
                      <a:cubicBezTo>
                        <a:pt x="6751" y="15234"/>
                        <a:pt x="6794" y="15278"/>
                        <a:pt x="6821" y="15278"/>
                      </a:cubicBezTo>
                      <a:cubicBezTo>
                        <a:pt x="6864" y="15278"/>
                        <a:pt x="6886" y="15234"/>
                        <a:pt x="6886" y="15213"/>
                      </a:cubicBezTo>
                      <a:cubicBezTo>
                        <a:pt x="6886" y="15164"/>
                        <a:pt x="6864" y="15143"/>
                        <a:pt x="6821" y="15143"/>
                      </a:cubicBezTo>
                      <a:close/>
                      <a:moveTo>
                        <a:pt x="7091" y="15143"/>
                      </a:moveTo>
                      <a:cubicBezTo>
                        <a:pt x="7064" y="15143"/>
                        <a:pt x="7021" y="15164"/>
                        <a:pt x="7021" y="15213"/>
                      </a:cubicBezTo>
                      <a:cubicBezTo>
                        <a:pt x="7021" y="15234"/>
                        <a:pt x="7064" y="15278"/>
                        <a:pt x="7091" y="15278"/>
                      </a:cubicBezTo>
                      <a:cubicBezTo>
                        <a:pt x="7134" y="15278"/>
                        <a:pt x="7156" y="15234"/>
                        <a:pt x="7156" y="15213"/>
                      </a:cubicBezTo>
                      <a:cubicBezTo>
                        <a:pt x="7156" y="15164"/>
                        <a:pt x="7134" y="15143"/>
                        <a:pt x="7091" y="15143"/>
                      </a:cubicBezTo>
                      <a:close/>
                      <a:moveTo>
                        <a:pt x="7361" y="15143"/>
                      </a:moveTo>
                      <a:cubicBezTo>
                        <a:pt x="7334" y="15143"/>
                        <a:pt x="7291" y="15164"/>
                        <a:pt x="7291" y="15213"/>
                      </a:cubicBezTo>
                      <a:cubicBezTo>
                        <a:pt x="7291" y="15234"/>
                        <a:pt x="7334" y="15278"/>
                        <a:pt x="7361" y="15278"/>
                      </a:cubicBezTo>
                      <a:cubicBezTo>
                        <a:pt x="7404" y="15278"/>
                        <a:pt x="7426" y="15234"/>
                        <a:pt x="7426" y="15213"/>
                      </a:cubicBezTo>
                      <a:cubicBezTo>
                        <a:pt x="7426" y="15164"/>
                        <a:pt x="7404" y="15143"/>
                        <a:pt x="7361" y="15143"/>
                      </a:cubicBezTo>
                      <a:close/>
                      <a:moveTo>
                        <a:pt x="7631" y="15143"/>
                      </a:moveTo>
                      <a:cubicBezTo>
                        <a:pt x="7604" y="15143"/>
                        <a:pt x="7561" y="15164"/>
                        <a:pt x="7561" y="15213"/>
                      </a:cubicBezTo>
                      <a:cubicBezTo>
                        <a:pt x="7561" y="15234"/>
                        <a:pt x="7604" y="15278"/>
                        <a:pt x="7631" y="15278"/>
                      </a:cubicBezTo>
                      <a:cubicBezTo>
                        <a:pt x="7674" y="15278"/>
                        <a:pt x="7696" y="15234"/>
                        <a:pt x="7696" y="15213"/>
                      </a:cubicBezTo>
                      <a:cubicBezTo>
                        <a:pt x="7696" y="15164"/>
                        <a:pt x="7674" y="15143"/>
                        <a:pt x="7631" y="15143"/>
                      </a:cubicBezTo>
                      <a:close/>
                      <a:moveTo>
                        <a:pt x="7901" y="15143"/>
                      </a:moveTo>
                      <a:cubicBezTo>
                        <a:pt x="7874" y="15143"/>
                        <a:pt x="7831" y="15164"/>
                        <a:pt x="7831" y="15213"/>
                      </a:cubicBezTo>
                      <a:cubicBezTo>
                        <a:pt x="7831" y="15234"/>
                        <a:pt x="7874" y="15278"/>
                        <a:pt x="7901" y="15278"/>
                      </a:cubicBezTo>
                      <a:cubicBezTo>
                        <a:pt x="7944" y="15278"/>
                        <a:pt x="7966" y="15234"/>
                        <a:pt x="7966" y="15213"/>
                      </a:cubicBezTo>
                      <a:cubicBezTo>
                        <a:pt x="7966" y="15164"/>
                        <a:pt x="7944" y="15143"/>
                        <a:pt x="7901" y="15143"/>
                      </a:cubicBezTo>
                      <a:close/>
                      <a:moveTo>
                        <a:pt x="8171" y="15143"/>
                      </a:moveTo>
                      <a:cubicBezTo>
                        <a:pt x="8144" y="15143"/>
                        <a:pt x="8101" y="15164"/>
                        <a:pt x="8101" y="15213"/>
                      </a:cubicBezTo>
                      <a:cubicBezTo>
                        <a:pt x="8101" y="15234"/>
                        <a:pt x="8144" y="15278"/>
                        <a:pt x="8171" y="15278"/>
                      </a:cubicBezTo>
                      <a:cubicBezTo>
                        <a:pt x="8214" y="15278"/>
                        <a:pt x="8236" y="15234"/>
                        <a:pt x="8236" y="15213"/>
                      </a:cubicBezTo>
                      <a:cubicBezTo>
                        <a:pt x="8236" y="15164"/>
                        <a:pt x="8214" y="15143"/>
                        <a:pt x="8171" y="15143"/>
                      </a:cubicBezTo>
                      <a:close/>
                      <a:moveTo>
                        <a:pt x="8441" y="15143"/>
                      </a:moveTo>
                      <a:cubicBezTo>
                        <a:pt x="8414" y="15143"/>
                        <a:pt x="8371" y="15164"/>
                        <a:pt x="8371" y="15213"/>
                      </a:cubicBezTo>
                      <a:cubicBezTo>
                        <a:pt x="8371" y="15234"/>
                        <a:pt x="8414" y="15278"/>
                        <a:pt x="8441" y="15278"/>
                      </a:cubicBezTo>
                      <a:cubicBezTo>
                        <a:pt x="8484" y="15278"/>
                        <a:pt x="8506" y="15234"/>
                        <a:pt x="8506" y="15213"/>
                      </a:cubicBezTo>
                      <a:cubicBezTo>
                        <a:pt x="8506" y="15164"/>
                        <a:pt x="8484" y="15143"/>
                        <a:pt x="8441" y="15143"/>
                      </a:cubicBezTo>
                      <a:close/>
                      <a:moveTo>
                        <a:pt x="8711" y="15143"/>
                      </a:moveTo>
                      <a:cubicBezTo>
                        <a:pt x="8684" y="15143"/>
                        <a:pt x="8641" y="15164"/>
                        <a:pt x="8641" y="15213"/>
                      </a:cubicBezTo>
                      <a:cubicBezTo>
                        <a:pt x="8641" y="15234"/>
                        <a:pt x="8684" y="15278"/>
                        <a:pt x="8711" y="15278"/>
                      </a:cubicBezTo>
                      <a:cubicBezTo>
                        <a:pt x="8754" y="15278"/>
                        <a:pt x="8776" y="15234"/>
                        <a:pt x="8776" y="15213"/>
                      </a:cubicBezTo>
                      <a:cubicBezTo>
                        <a:pt x="8776" y="15164"/>
                        <a:pt x="8754" y="15143"/>
                        <a:pt x="8711" y="15143"/>
                      </a:cubicBezTo>
                      <a:close/>
                      <a:moveTo>
                        <a:pt x="8981" y="15143"/>
                      </a:moveTo>
                      <a:cubicBezTo>
                        <a:pt x="8954" y="15143"/>
                        <a:pt x="8911" y="15164"/>
                        <a:pt x="8911" y="15213"/>
                      </a:cubicBezTo>
                      <a:cubicBezTo>
                        <a:pt x="8911" y="15234"/>
                        <a:pt x="8954" y="15278"/>
                        <a:pt x="8981" y="15278"/>
                      </a:cubicBezTo>
                      <a:cubicBezTo>
                        <a:pt x="9024" y="15278"/>
                        <a:pt x="9046" y="15234"/>
                        <a:pt x="9046" y="15213"/>
                      </a:cubicBezTo>
                      <a:cubicBezTo>
                        <a:pt x="9046" y="15164"/>
                        <a:pt x="9024" y="15143"/>
                        <a:pt x="8981" y="15143"/>
                      </a:cubicBezTo>
                      <a:close/>
                      <a:moveTo>
                        <a:pt x="9251" y="15143"/>
                      </a:moveTo>
                      <a:cubicBezTo>
                        <a:pt x="9224" y="15143"/>
                        <a:pt x="9181" y="15164"/>
                        <a:pt x="9181" y="15213"/>
                      </a:cubicBezTo>
                      <a:cubicBezTo>
                        <a:pt x="9181" y="15234"/>
                        <a:pt x="9224" y="15278"/>
                        <a:pt x="9251" y="15278"/>
                      </a:cubicBezTo>
                      <a:cubicBezTo>
                        <a:pt x="9294" y="15278"/>
                        <a:pt x="9316" y="15234"/>
                        <a:pt x="9316" y="15213"/>
                      </a:cubicBezTo>
                      <a:cubicBezTo>
                        <a:pt x="9316" y="15164"/>
                        <a:pt x="9294" y="15143"/>
                        <a:pt x="9251" y="15143"/>
                      </a:cubicBezTo>
                      <a:close/>
                      <a:moveTo>
                        <a:pt x="9521" y="15143"/>
                      </a:moveTo>
                      <a:cubicBezTo>
                        <a:pt x="9494" y="15143"/>
                        <a:pt x="9451" y="15164"/>
                        <a:pt x="9451" y="15213"/>
                      </a:cubicBezTo>
                      <a:cubicBezTo>
                        <a:pt x="9451" y="15234"/>
                        <a:pt x="9494" y="15278"/>
                        <a:pt x="9521" y="15278"/>
                      </a:cubicBezTo>
                      <a:cubicBezTo>
                        <a:pt x="9564" y="15278"/>
                        <a:pt x="9586" y="15234"/>
                        <a:pt x="9586" y="15213"/>
                      </a:cubicBezTo>
                      <a:cubicBezTo>
                        <a:pt x="9586" y="15164"/>
                        <a:pt x="9564" y="15143"/>
                        <a:pt x="9521" y="15143"/>
                      </a:cubicBezTo>
                      <a:close/>
                      <a:moveTo>
                        <a:pt x="9791" y="15143"/>
                      </a:moveTo>
                      <a:cubicBezTo>
                        <a:pt x="9764" y="15143"/>
                        <a:pt x="9721" y="15164"/>
                        <a:pt x="9721" y="15213"/>
                      </a:cubicBezTo>
                      <a:cubicBezTo>
                        <a:pt x="9721" y="15234"/>
                        <a:pt x="9764" y="15278"/>
                        <a:pt x="9791" y="15278"/>
                      </a:cubicBezTo>
                      <a:cubicBezTo>
                        <a:pt x="9834" y="15278"/>
                        <a:pt x="9856" y="15234"/>
                        <a:pt x="9856" y="15213"/>
                      </a:cubicBezTo>
                      <a:cubicBezTo>
                        <a:pt x="9856" y="15164"/>
                        <a:pt x="9834" y="15143"/>
                        <a:pt x="9791" y="15143"/>
                      </a:cubicBezTo>
                      <a:close/>
                      <a:moveTo>
                        <a:pt x="10061" y="15143"/>
                      </a:moveTo>
                      <a:cubicBezTo>
                        <a:pt x="10034" y="15143"/>
                        <a:pt x="9991" y="15164"/>
                        <a:pt x="9991" y="15213"/>
                      </a:cubicBezTo>
                      <a:cubicBezTo>
                        <a:pt x="9991" y="15234"/>
                        <a:pt x="10034" y="15278"/>
                        <a:pt x="10061" y="15278"/>
                      </a:cubicBezTo>
                      <a:cubicBezTo>
                        <a:pt x="10104" y="15278"/>
                        <a:pt x="10126" y="15234"/>
                        <a:pt x="10126" y="15213"/>
                      </a:cubicBezTo>
                      <a:cubicBezTo>
                        <a:pt x="10126" y="15164"/>
                        <a:pt x="10104" y="15143"/>
                        <a:pt x="10061" y="15143"/>
                      </a:cubicBezTo>
                      <a:close/>
                      <a:moveTo>
                        <a:pt x="10331" y="15143"/>
                      </a:moveTo>
                      <a:cubicBezTo>
                        <a:pt x="10304" y="15143"/>
                        <a:pt x="10261" y="15164"/>
                        <a:pt x="10261" y="15213"/>
                      </a:cubicBezTo>
                      <a:cubicBezTo>
                        <a:pt x="10261" y="15234"/>
                        <a:pt x="10304" y="15278"/>
                        <a:pt x="10331" y="15278"/>
                      </a:cubicBezTo>
                      <a:cubicBezTo>
                        <a:pt x="10374" y="15278"/>
                        <a:pt x="10396" y="15234"/>
                        <a:pt x="10396" y="15213"/>
                      </a:cubicBezTo>
                      <a:cubicBezTo>
                        <a:pt x="10396" y="15164"/>
                        <a:pt x="10374" y="15143"/>
                        <a:pt x="10331" y="15143"/>
                      </a:cubicBezTo>
                      <a:close/>
                      <a:moveTo>
                        <a:pt x="10601" y="15143"/>
                      </a:moveTo>
                      <a:cubicBezTo>
                        <a:pt x="10574" y="15143"/>
                        <a:pt x="10531" y="15164"/>
                        <a:pt x="10531" y="15213"/>
                      </a:cubicBezTo>
                      <a:cubicBezTo>
                        <a:pt x="10531" y="15234"/>
                        <a:pt x="10574" y="15278"/>
                        <a:pt x="10601" y="15278"/>
                      </a:cubicBezTo>
                      <a:cubicBezTo>
                        <a:pt x="10644" y="15278"/>
                        <a:pt x="10666" y="15234"/>
                        <a:pt x="10666" y="15213"/>
                      </a:cubicBezTo>
                      <a:cubicBezTo>
                        <a:pt x="10666" y="15164"/>
                        <a:pt x="10644" y="15143"/>
                        <a:pt x="10601" y="15143"/>
                      </a:cubicBezTo>
                      <a:close/>
                      <a:moveTo>
                        <a:pt x="10871" y="15143"/>
                      </a:moveTo>
                      <a:cubicBezTo>
                        <a:pt x="10844" y="15143"/>
                        <a:pt x="10801" y="15164"/>
                        <a:pt x="10801" y="15213"/>
                      </a:cubicBezTo>
                      <a:cubicBezTo>
                        <a:pt x="10801" y="15234"/>
                        <a:pt x="10844" y="15278"/>
                        <a:pt x="10871" y="15278"/>
                      </a:cubicBezTo>
                      <a:cubicBezTo>
                        <a:pt x="10914" y="15278"/>
                        <a:pt x="10936" y="15234"/>
                        <a:pt x="10936" y="15213"/>
                      </a:cubicBezTo>
                      <a:cubicBezTo>
                        <a:pt x="10936" y="15164"/>
                        <a:pt x="10914" y="15143"/>
                        <a:pt x="10871" y="15143"/>
                      </a:cubicBezTo>
                      <a:close/>
                      <a:moveTo>
                        <a:pt x="11141" y="15143"/>
                      </a:moveTo>
                      <a:cubicBezTo>
                        <a:pt x="11114" y="15143"/>
                        <a:pt x="11071" y="15164"/>
                        <a:pt x="11071" y="15213"/>
                      </a:cubicBezTo>
                      <a:cubicBezTo>
                        <a:pt x="11071" y="15234"/>
                        <a:pt x="11114" y="15278"/>
                        <a:pt x="11141" y="15278"/>
                      </a:cubicBezTo>
                      <a:cubicBezTo>
                        <a:pt x="11184" y="15278"/>
                        <a:pt x="11206" y="15234"/>
                        <a:pt x="11206" y="15213"/>
                      </a:cubicBezTo>
                      <a:cubicBezTo>
                        <a:pt x="11206" y="15164"/>
                        <a:pt x="11184" y="15143"/>
                        <a:pt x="11141" y="15143"/>
                      </a:cubicBezTo>
                      <a:close/>
                      <a:moveTo>
                        <a:pt x="11411" y="15143"/>
                      </a:moveTo>
                      <a:cubicBezTo>
                        <a:pt x="11384" y="15143"/>
                        <a:pt x="11341" y="15164"/>
                        <a:pt x="11341" y="15213"/>
                      </a:cubicBezTo>
                      <a:cubicBezTo>
                        <a:pt x="11341" y="15234"/>
                        <a:pt x="11384" y="15278"/>
                        <a:pt x="11411" y="15278"/>
                      </a:cubicBezTo>
                      <a:cubicBezTo>
                        <a:pt x="11454" y="15278"/>
                        <a:pt x="11476" y="15234"/>
                        <a:pt x="11476" y="15213"/>
                      </a:cubicBezTo>
                      <a:cubicBezTo>
                        <a:pt x="11476" y="15164"/>
                        <a:pt x="11454" y="15143"/>
                        <a:pt x="11411" y="15143"/>
                      </a:cubicBezTo>
                      <a:close/>
                      <a:moveTo>
                        <a:pt x="11681" y="15143"/>
                      </a:moveTo>
                      <a:cubicBezTo>
                        <a:pt x="11654" y="15143"/>
                        <a:pt x="11611" y="15164"/>
                        <a:pt x="11611" y="15213"/>
                      </a:cubicBezTo>
                      <a:cubicBezTo>
                        <a:pt x="11611" y="15234"/>
                        <a:pt x="11654" y="15278"/>
                        <a:pt x="11681" y="15278"/>
                      </a:cubicBezTo>
                      <a:cubicBezTo>
                        <a:pt x="11724" y="15278"/>
                        <a:pt x="11746" y="15234"/>
                        <a:pt x="11746" y="15213"/>
                      </a:cubicBezTo>
                      <a:cubicBezTo>
                        <a:pt x="11746" y="15164"/>
                        <a:pt x="11724" y="15143"/>
                        <a:pt x="11681" y="15143"/>
                      </a:cubicBezTo>
                      <a:close/>
                      <a:moveTo>
                        <a:pt x="11951" y="15143"/>
                      </a:moveTo>
                      <a:cubicBezTo>
                        <a:pt x="11924" y="15143"/>
                        <a:pt x="11881" y="15164"/>
                        <a:pt x="11881" y="15213"/>
                      </a:cubicBezTo>
                      <a:cubicBezTo>
                        <a:pt x="11881" y="15234"/>
                        <a:pt x="11924" y="15278"/>
                        <a:pt x="11951" y="15278"/>
                      </a:cubicBezTo>
                      <a:cubicBezTo>
                        <a:pt x="11994" y="15278"/>
                        <a:pt x="12016" y="15234"/>
                        <a:pt x="12016" y="15213"/>
                      </a:cubicBezTo>
                      <a:cubicBezTo>
                        <a:pt x="12016" y="15164"/>
                        <a:pt x="11994" y="15143"/>
                        <a:pt x="11951" y="15143"/>
                      </a:cubicBezTo>
                      <a:close/>
                      <a:moveTo>
                        <a:pt x="12221" y="15143"/>
                      </a:moveTo>
                      <a:cubicBezTo>
                        <a:pt x="12194" y="15143"/>
                        <a:pt x="12151" y="15164"/>
                        <a:pt x="12151" y="15213"/>
                      </a:cubicBezTo>
                      <a:cubicBezTo>
                        <a:pt x="12151" y="15234"/>
                        <a:pt x="12194" y="15278"/>
                        <a:pt x="12221" y="15278"/>
                      </a:cubicBezTo>
                      <a:cubicBezTo>
                        <a:pt x="12264" y="15278"/>
                        <a:pt x="12286" y="15234"/>
                        <a:pt x="12286" y="15213"/>
                      </a:cubicBezTo>
                      <a:cubicBezTo>
                        <a:pt x="12286" y="15164"/>
                        <a:pt x="12264" y="15143"/>
                        <a:pt x="12221" y="15143"/>
                      </a:cubicBezTo>
                      <a:close/>
                      <a:moveTo>
                        <a:pt x="12491" y="15143"/>
                      </a:moveTo>
                      <a:cubicBezTo>
                        <a:pt x="12464" y="15143"/>
                        <a:pt x="12421" y="15164"/>
                        <a:pt x="12421" y="15213"/>
                      </a:cubicBezTo>
                      <a:cubicBezTo>
                        <a:pt x="12421" y="15234"/>
                        <a:pt x="12464" y="15278"/>
                        <a:pt x="12491" y="15278"/>
                      </a:cubicBezTo>
                      <a:cubicBezTo>
                        <a:pt x="12534" y="15278"/>
                        <a:pt x="12556" y="15234"/>
                        <a:pt x="12556" y="15213"/>
                      </a:cubicBezTo>
                      <a:cubicBezTo>
                        <a:pt x="12556" y="15164"/>
                        <a:pt x="12534" y="15143"/>
                        <a:pt x="12491" y="15143"/>
                      </a:cubicBezTo>
                      <a:close/>
                      <a:moveTo>
                        <a:pt x="12761" y="15143"/>
                      </a:moveTo>
                      <a:cubicBezTo>
                        <a:pt x="12734" y="15143"/>
                        <a:pt x="12691" y="15164"/>
                        <a:pt x="12691" y="15213"/>
                      </a:cubicBezTo>
                      <a:cubicBezTo>
                        <a:pt x="12691" y="15234"/>
                        <a:pt x="12734" y="15278"/>
                        <a:pt x="12761" y="15278"/>
                      </a:cubicBezTo>
                      <a:cubicBezTo>
                        <a:pt x="12804" y="15278"/>
                        <a:pt x="12826" y="15234"/>
                        <a:pt x="12826" y="15213"/>
                      </a:cubicBezTo>
                      <a:cubicBezTo>
                        <a:pt x="12826" y="15164"/>
                        <a:pt x="12804" y="15143"/>
                        <a:pt x="12761" y="15143"/>
                      </a:cubicBezTo>
                      <a:close/>
                      <a:moveTo>
                        <a:pt x="13031" y="15143"/>
                      </a:moveTo>
                      <a:cubicBezTo>
                        <a:pt x="13004" y="15143"/>
                        <a:pt x="12961" y="15164"/>
                        <a:pt x="12961" y="15213"/>
                      </a:cubicBezTo>
                      <a:cubicBezTo>
                        <a:pt x="12961" y="15234"/>
                        <a:pt x="13004" y="15278"/>
                        <a:pt x="13031" y="15278"/>
                      </a:cubicBezTo>
                      <a:cubicBezTo>
                        <a:pt x="13074" y="15278"/>
                        <a:pt x="13096" y="15234"/>
                        <a:pt x="13096" y="15213"/>
                      </a:cubicBezTo>
                      <a:cubicBezTo>
                        <a:pt x="13096" y="15164"/>
                        <a:pt x="13074" y="15143"/>
                        <a:pt x="13031" y="15143"/>
                      </a:cubicBezTo>
                      <a:close/>
                      <a:moveTo>
                        <a:pt x="13301" y="15143"/>
                      </a:moveTo>
                      <a:cubicBezTo>
                        <a:pt x="13274" y="15143"/>
                        <a:pt x="13231" y="15164"/>
                        <a:pt x="13231" y="15213"/>
                      </a:cubicBezTo>
                      <a:cubicBezTo>
                        <a:pt x="13231" y="15234"/>
                        <a:pt x="13274" y="15278"/>
                        <a:pt x="13301" y="15278"/>
                      </a:cubicBezTo>
                      <a:cubicBezTo>
                        <a:pt x="13345" y="15278"/>
                        <a:pt x="13366" y="15234"/>
                        <a:pt x="13366" y="15213"/>
                      </a:cubicBezTo>
                      <a:cubicBezTo>
                        <a:pt x="13366" y="15164"/>
                        <a:pt x="13345" y="15143"/>
                        <a:pt x="13301" y="15143"/>
                      </a:cubicBezTo>
                      <a:close/>
                      <a:moveTo>
                        <a:pt x="71" y="15413"/>
                      </a:moveTo>
                      <a:cubicBezTo>
                        <a:pt x="44" y="15413"/>
                        <a:pt x="0" y="15434"/>
                        <a:pt x="0" y="15483"/>
                      </a:cubicBezTo>
                      <a:cubicBezTo>
                        <a:pt x="0" y="15504"/>
                        <a:pt x="44" y="15548"/>
                        <a:pt x="71" y="15548"/>
                      </a:cubicBezTo>
                      <a:cubicBezTo>
                        <a:pt x="114" y="15548"/>
                        <a:pt x="135" y="15504"/>
                        <a:pt x="135" y="15483"/>
                      </a:cubicBezTo>
                      <a:cubicBezTo>
                        <a:pt x="135" y="15434"/>
                        <a:pt x="114" y="15413"/>
                        <a:pt x="71" y="15413"/>
                      </a:cubicBezTo>
                      <a:close/>
                      <a:moveTo>
                        <a:pt x="71" y="15683"/>
                      </a:moveTo>
                      <a:cubicBezTo>
                        <a:pt x="44" y="15683"/>
                        <a:pt x="0" y="15704"/>
                        <a:pt x="0" y="15753"/>
                      </a:cubicBezTo>
                      <a:cubicBezTo>
                        <a:pt x="0" y="15774"/>
                        <a:pt x="44" y="15818"/>
                        <a:pt x="71" y="15818"/>
                      </a:cubicBezTo>
                      <a:cubicBezTo>
                        <a:pt x="114" y="15818"/>
                        <a:pt x="135" y="15774"/>
                        <a:pt x="135" y="15753"/>
                      </a:cubicBezTo>
                      <a:cubicBezTo>
                        <a:pt x="135" y="15704"/>
                        <a:pt x="114" y="15683"/>
                        <a:pt x="71" y="15683"/>
                      </a:cubicBezTo>
                      <a:close/>
                      <a:moveTo>
                        <a:pt x="71" y="15953"/>
                      </a:moveTo>
                      <a:cubicBezTo>
                        <a:pt x="44" y="15953"/>
                        <a:pt x="0" y="15974"/>
                        <a:pt x="0" y="16023"/>
                      </a:cubicBezTo>
                      <a:cubicBezTo>
                        <a:pt x="0" y="16044"/>
                        <a:pt x="44" y="16088"/>
                        <a:pt x="71" y="16088"/>
                      </a:cubicBezTo>
                      <a:cubicBezTo>
                        <a:pt x="114" y="16088"/>
                        <a:pt x="135" y="16044"/>
                        <a:pt x="135" y="16023"/>
                      </a:cubicBezTo>
                      <a:cubicBezTo>
                        <a:pt x="135" y="15974"/>
                        <a:pt x="114" y="15953"/>
                        <a:pt x="71" y="15953"/>
                      </a:cubicBezTo>
                      <a:close/>
                      <a:moveTo>
                        <a:pt x="71" y="16223"/>
                      </a:moveTo>
                      <a:cubicBezTo>
                        <a:pt x="44" y="16223"/>
                        <a:pt x="0" y="16244"/>
                        <a:pt x="0" y="16293"/>
                      </a:cubicBezTo>
                      <a:cubicBezTo>
                        <a:pt x="0" y="16314"/>
                        <a:pt x="44" y="16358"/>
                        <a:pt x="71" y="16358"/>
                      </a:cubicBezTo>
                      <a:cubicBezTo>
                        <a:pt x="114" y="16358"/>
                        <a:pt x="135" y="16314"/>
                        <a:pt x="135" y="16293"/>
                      </a:cubicBezTo>
                      <a:cubicBezTo>
                        <a:pt x="135" y="16244"/>
                        <a:pt x="114" y="16223"/>
                        <a:pt x="71" y="16223"/>
                      </a:cubicBezTo>
                      <a:close/>
                      <a:moveTo>
                        <a:pt x="71" y="16493"/>
                      </a:moveTo>
                      <a:cubicBezTo>
                        <a:pt x="44" y="16493"/>
                        <a:pt x="0" y="16514"/>
                        <a:pt x="0" y="16563"/>
                      </a:cubicBezTo>
                      <a:cubicBezTo>
                        <a:pt x="0" y="16584"/>
                        <a:pt x="44" y="16628"/>
                        <a:pt x="71" y="16628"/>
                      </a:cubicBezTo>
                      <a:cubicBezTo>
                        <a:pt x="114" y="16628"/>
                        <a:pt x="135" y="16584"/>
                        <a:pt x="135" y="16563"/>
                      </a:cubicBezTo>
                      <a:cubicBezTo>
                        <a:pt x="135" y="16514"/>
                        <a:pt x="114" y="16493"/>
                        <a:pt x="71" y="16493"/>
                      </a:cubicBezTo>
                      <a:close/>
                      <a:moveTo>
                        <a:pt x="71" y="16763"/>
                      </a:moveTo>
                      <a:cubicBezTo>
                        <a:pt x="44" y="16763"/>
                        <a:pt x="0" y="16784"/>
                        <a:pt x="0" y="16833"/>
                      </a:cubicBezTo>
                      <a:cubicBezTo>
                        <a:pt x="0" y="16854"/>
                        <a:pt x="44" y="16898"/>
                        <a:pt x="71" y="16898"/>
                      </a:cubicBezTo>
                      <a:cubicBezTo>
                        <a:pt x="114" y="16898"/>
                        <a:pt x="135" y="16854"/>
                        <a:pt x="135" y="16833"/>
                      </a:cubicBezTo>
                      <a:cubicBezTo>
                        <a:pt x="135" y="16784"/>
                        <a:pt x="114" y="16763"/>
                        <a:pt x="71" y="16763"/>
                      </a:cubicBezTo>
                      <a:close/>
                      <a:moveTo>
                        <a:pt x="71" y="17033"/>
                      </a:moveTo>
                      <a:cubicBezTo>
                        <a:pt x="44" y="17033"/>
                        <a:pt x="0" y="17054"/>
                        <a:pt x="0" y="17103"/>
                      </a:cubicBezTo>
                      <a:cubicBezTo>
                        <a:pt x="0" y="17125"/>
                        <a:pt x="44" y="17168"/>
                        <a:pt x="71" y="17168"/>
                      </a:cubicBezTo>
                      <a:cubicBezTo>
                        <a:pt x="114" y="17168"/>
                        <a:pt x="135" y="17125"/>
                        <a:pt x="135" y="17103"/>
                      </a:cubicBezTo>
                      <a:cubicBezTo>
                        <a:pt x="135" y="17054"/>
                        <a:pt x="114" y="17033"/>
                        <a:pt x="71" y="17033"/>
                      </a:cubicBezTo>
                      <a:close/>
                      <a:moveTo>
                        <a:pt x="71" y="17303"/>
                      </a:moveTo>
                      <a:cubicBezTo>
                        <a:pt x="44" y="17303"/>
                        <a:pt x="0" y="17324"/>
                        <a:pt x="0" y="17373"/>
                      </a:cubicBezTo>
                      <a:cubicBezTo>
                        <a:pt x="0" y="17395"/>
                        <a:pt x="44" y="17438"/>
                        <a:pt x="71" y="17438"/>
                      </a:cubicBezTo>
                      <a:cubicBezTo>
                        <a:pt x="114" y="17438"/>
                        <a:pt x="135" y="17395"/>
                        <a:pt x="135" y="17373"/>
                      </a:cubicBezTo>
                      <a:cubicBezTo>
                        <a:pt x="135" y="17324"/>
                        <a:pt x="114" y="17303"/>
                        <a:pt x="71" y="17303"/>
                      </a:cubicBezTo>
                      <a:close/>
                      <a:moveTo>
                        <a:pt x="71" y="17573"/>
                      </a:moveTo>
                      <a:cubicBezTo>
                        <a:pt x="44" y="17573"/>
                        <a:pt x="0" y="17594"/>
                        <a:pt x="0" y="17643"/>
                      </a:cubicBezTo>
                      <a:cubicBezTo>
                        <a:pt x="0" y="17665"/>
                        <a:pt x="44" y="17708"/>
                        <a:pt x="71" y="17708"/>
                      </a:cubicBezTo>
                      <a:cubicBezTo>
                        <a:pt x="114" y="17708"/>
                        <a:pt x="135" y="17665"/>
                        <a:pt x="135" y="17643"/>
                      </a:cubicBezTo>
                      <a:cubicBezTo>
                        <a:pt x="135" y="17594"/>
                        <a:pt x="114" y="17573"/>
                        <a:pt x="71" y="17573"/>
                      </a:cubicBezTo>
                      <a:close/>
                      <a:moveTo>
                        <a:pt x="71" y="17843"/>
                      </a:moveTo>
                      <a:cubicBezTo>
                        <a:pt x="44" y="17843"/>
                        <a:pt x="0" y="17864"/>
                        <a:pt x="0" y="17913"/>
                      </a:cubicBezTo>
                      <a:cubicBezTo>
                        <a:pt x="0" y="17935"/>
                        <a:pt x="44" y="17978"/>
                        <a:pt x="71" y="17978"/>
                      </a:cubicBezTo>
                      <a:cubicBezTo>
                        <a:pt x="114" y="17978"/>
                        <a:pt x="135" y="17935"/>
                        <a:pt x="135" y="17913"/>
                      </a:cubicBezTo>
                      <a:cubicBezTo>
                        <a:pt x="135" y="17864"/>
                        <a:pt x="114" y="17843"/>
                        <a:pt x="71" y="17843"/>
                      </a:cubicBezTo>
                      <a:close/>
                      <a:moveTo>
                        <a:pt x="71" y="18113"/>
                      </a:moveTo>
                      <a:cubicBezTo>
                        <a:pt x="44" y="18113"/>
                        <a:pt x="0" y="18134"/>
                        <a:pt x="0" y="18183"/>
                      </a:cubicBezTo>
                      <a:cubicBezTo>
                        <a:pt x="0" y="18205"/>
                        <a:pt x="44" y="18248"/>
                        <a:pt x="71" y="18248"/>
                      </a:cubicBezTo>
                      <a:cubicBezTo>
                        <a:pt x="114" y="18248"/>
                        <a:pt x="135" y="18205"/>
                        <a:pt x="135" y="18183"/>
                      </a:cubicBezTo>
                      <a:cubicBezTo>
                        <a:pt x="135" y="18134"/>
                        <a:pt x="114" y="18113"/>
                        <a:pt x="71" y="18113"/>
                      </a:cubicBezTo>
                      <a:close/>
                      <a:moveTo>
                        <a:pt x="71" y="18383"/>
                      </a:moveTo>
                      <a:cubicBezTo>
                        <a:pt x="44" y="18383"/>
                        <a:pt x="0" y="18404"/>
                        <a:pt x="0" y="18453"/>
                      </a:cubicBezTo>
                      <a:cubicBezTo>
                        <a:pt x="0" y="18475"/>
                        <a:pt x="44" y="18518"/>
                        <a:pt x="71" y="18518"/>
                      </a:cubicBezTo>
                      <a:cubicBezTo>
                        <a:pt x="114" y="18518"/>
                        <a:pt x="135" y="18475"/>
                        <a:pt x="135" y="18453"/>
                      </a:cubicBezTo>
                      <a:cubicBezTo>
                        <a:pt x="135" y="18404"/>
                        <a:pt x="114" y="18383"/>
                        <a:pt x="71" y="1838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 rot="10800000" flipH="1">
                  <a:off x="2573007" y="-551095"/>
                  <a:ext cx="1850784" cy="99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5" h="8598" extrusionOk="0">
                      <a:moveTo>
                        <a:pt x="15909" y="1"/>
                      </a:moveTo>
                      <a:cubicBezTo>
                        <a:pt x="15861" y="1"/>
                        <a:pt x="15839" y="22"/>
                        <a:pt x="15839" y="66"/>
                      </a:cubicBezTo>
                      <a:cubicBezTo>
                        <a:pt x="15839" y="93"/>
                        <a:pt x="15861" y="136"/>
                        <a:pt x="15909" y="136"/>
                      </a:cubicBezTo>
                      <a:cubicBezTo>
                        <a:pt x="15931" y="136"/>
                        <a:pt x="15974" y="93"/>
                        <a:pt x="15974" y="66"/>
                      </a:cubicBezTo>
                      <a:cubicBezTo>
                        <a:pt x="15974" y="22"/>
                        <a:pt x="15931" y="1"/>
                        <a:pt x="15909" y="1"/>
                      </a:cubicBezTo>
                      <a:close/>
                      <a:moveTo>
                        <a:pt x="15909" y="271"/>
                      </a:moveTo>
                      <a:cubicBezTo>
                        <a:pt x="15861" y="271"/>
                        <a:pt x="15839" y="292"/>
                        <a:pt x="15839" y="336"/>
                      </a:cubicBezTo>
                      <a:cubicBezTo>
                        <a:pt x="15839" y="363"/>
                        <a:pt x="15861" y="406"/>
                        <a:pt x="15909" y="406"/>
                      </a:cubicBezTo>
                      <a:cubicBezTo>
                        <a:pt x="15931" y="406"/>
                        <a:pt x="15974" y="363"/>
                        <a:pt x="15974" y="336"/>
                      </a:cubicBezTo>
                      <a:cubicBezTo>
                        <a:pt x="15974" y="292"/>
                        <a:pt x="15931" y="271"/>
                        <a:pt x="15909" y="271"/>
                      </a:cubicBezTo>
                      <a:close/>
                      <a:moveTo>
                        <a:pt x="15909" y="541"/>
                      </a:moveTo>
                      <a:cubicBezTo>
                        <a:pt x="15861" y="541"/>
                        <a:pt x="15839" y="562"/>
                        <a:pt x="15839" y="606"/>
                      </a:cubicBezTo>
                      <a:cubicBezTo>
                        <a:pt x="15839" y="633"/>
                        <a:pt x="15861" y="676"/>
                        <a:pt x="15909" y="676"/>
                      </a:cubicBezTo>
                      <a:cubicBezTo>
                        <a:pt x="15931" y="676"/>
                        <a:pt x="15974" y="633"/>
                        <a:pt x="15974" y="606"/>
                      </a:cubicBezTo>
                      <a:cubicBezTo>
                        <a:pt x="15974" y="562"/>
                        <a:pt x="15931" y="541"/>
                        <a:pt x="15909" y="541"/>
                      </a:cubicBezTo>
                      <a:close/>
                      <a:moveTo>
                        <a:pt x="15909" y="811"/>
                      </a:moveTo>
                      <a:cubicBezTo>
                        <a:pt x="15861" y="811"/>
                        <a:pt x="15839" y="832"/>
                        <a:pt x="15839" y="876"/>
                      </a:cubicBezTo>
                      <a:cubicBezTo>
                        <a:pt x="15839" y="903"/>
                        <a:pt x="15861" y="946"/>
                        <a:pt x="15909" y="946"/>
                      </a:cubicBezTo>
                      <a:cubicBezTo>
                        <a:pt x="15931" y="946"/>
                        <a:pt x="15974" y="903"/>
                        <a:pt x="15974" y="876"/>
                      </a:cubicBezTo>
                      <a:cubicBezTo>
                        <a:pt x="15974" y="832"/>
                        <a:pt x="15931" y="811"/>
                        <a:pt x="15909" y="811"/>
                      </a:cubicBezTo>
                      <a:close/>
                      <a:moveTo>
                        <a:pt x="15909" y="1081"/>
                      </a:moveTo>
                      <a:cubicBezTo>
                        <a:pt x="15861" y="1081"/>
                        <a:pt x="15839" y="1102"/>
                        <a:pt x="15839" y="1146"/>
                      </a:cubicBezTo>
                      <a:cubicBezTo>
                        <a:pt x="15839" y="1173"/>
                        <a:pt x="15861" y="1216"/>
                        <a:pt x="15909" y="1216"/>
                      </a:cubicBezTo>
                      <a:cubicBezTo>
                        <a:pt x="15931" y="1216"/>
                        <a:pt x="15974" y="1173"/>
                        <a:pt x="15974" y="1146"/>
                      </a:cubicBezTo>
                      <a:cubicBezTo>
                        <a:pt x="15974" y="1102"/>
                        <a:pt x="15931" y="1081"/>
                        <a:pt x="15909" y="1081"/>
                      </a:cubicBezTo>
                      <a:close/>
                      <a:moveTo>
                        <a:pt x="15909" y="1351"/>
                      </a:moveTo>
                      <a:cubicBezTo>
                        <a:pt x="15861" y="1351"/>
                        <a:pt x="15839" y="1372"/>
                        <a:pt x="15839" y="1416"/>
                      </a:cubicBezTo>
                      <a:cubicBezTo>
                        <a:pt x="15839" y="1443"/>
                        <a:pt x="15861" y="1486"/>
                        <a:pt x="15909" y="1486"/>
                      </a:cubicBezTo>
                      <a:cubicBezTo>
                        <a:pt x="15931" y="1486"/>
                        <a:pt x="15974" y="1443"/>
                        <a:pt x="15974" y="1416"/>
                      </a:cubicBezTo>
                      <a:cubicBezTo>
                        <a:pt x="15974" y="1372"/>
                        <a:pt x="15931" y="1351"/>
                        <a:pt x="15909" y="1351"/>
                      </a:cubicBezTo>
                      <a:close/>
                      <a:moveTo>
                        <a:pt x="15909" y="1621"/>
                      </a:moveTo>
                      <a:cubicBezTo>
                        <a:pt x="15861" y="1621"/>
                        <a:pt x="15839" y="1642"/>
                        <a:pt x="15839" y="1686"/>
                      </a:cubicBezTo>
                      <a:cubicBezTo>
                        <a:pt x="15839" y="1713"/>
                        <a:pt x="15861" y="1756"/>
                        <a:pt x="15909" y="1756"/>
                      </a:cubicBezTo>
                      <a:cubicBezTo>
                        <a:pt x="15931" y="1756"/>
                        <a:pt x="15974" y="1713"/>
                        <a:pt x="15974" y="1686"/>
                      </a:cubicBezTo>
                      <a:cubicBezTo>
                        <a:pt x="15974" y="1642"/>
                        <a:pt x="15931" y="1621"/>
                        <a:pt x="15909" y="1621"/>
                      </a:cubicBezTo>
                      <a:close/>
                      <a:moveTo>
                        <a:pt x="15909" y="1891"/>
                      </a:moveTo>
                      <a:cubicBezTo>
                        <a:pt x="15861" y="1891"/>
                        <a:pt x="15839" y="1912"/>
                        <a:pt x="15839" y="1956"/>
                      </a:cubicBezTo>
                      <a:cubicBezTo>
                        <a:pt x="15839" y="1983"/>
                        <a:pt x="15861" y="2026"/>
                        <a:pt x="15909" y="2026"/>
                      </a:cubicBezTo>
                      <a:cubicBezTo>
                        <a:pt x="15931" y="2026"/>
                        <a:pt x="15974" y="1983"/>
                        <a:pt x="15974" y="1956"/>
                      </a:cubicBezTo>
                      <a:cubicBezTo>
                        <a:pt x="15974" y="1912"/>
                        <a:pt x="15931" y="1891"/>
                        <a:pt x="15909" y="1891"/>
                      </a:cubicBezTo>
                      <a:close/>
                      <a:moveTo>
                        <a:pt x="11319" y="2161"/>
                      </a:moveTo>
                      <a:cubicBezTo>
                        <a:pt x="11270" y="2161"/>
                        <a:pt x="11249" y="2182"/>
                        <a:pt x="11249" y="2226"/>
                      </a:cubicBezTo>
                      <a:cubicBezTo>
                        <a:pt x="11249" y="2253"/>
                        <a:pt x="11270" y="2296"/>
                        <a:pt x="11319" y="2296"/>
                      </a:cubicBezTo>
                      <a:cubicBezTo>
                        <a:pt x="11341" y="2296"/>
                        <a:pt x="11384" y="2253"/>
                        <a:pt x="11384" y="2226"/>
                      </a:cubicBezTo>
                      <a:cubicBezTo>
                        <a:pt x="11384" y="2182"/>
                        <a:pt x="11341" y="2161"/>
                        <a:pt x="11319" y="2161"/>
                      </a:cubicBezTo>
                      <a:close/>
                      <a:moveTo>
                        <a:pt x="11589" y="2161"/>
                      </a:moveTo>
                      <a:cubicBezTo>
                        <a:pt x="11540" y="2161"/>
                        <a:pt x="11519" y="2182"/>
                        <a:pt x="11519" y="2226"/>
                      </a:cubicBezTo>
                      <a:cubicBezTo>
                        <a:pt x="11519" y="2253"/>
                        <a:pt x="11540" y="2296"/>
                        <a:pt x="11589" y="2296"/>
                      </a:cubicBezTo>
                      <a:cubicBezTo>
                        <a:pt x="11611" y="2296"/>
                        <a:pt x="11654" y="2253"/>
                        <a:pt x="11654" y="2226"/>
                      </a:cubicBezTo>
                      <a:cubicBezTo>
                        <a:pt x="11654" y="2182"/>
                        <a:pt x="11611" y="2161"/>
                        <a:pt x="11589" y="2161"/>
                      </a:cubicBezTo>
                      <a:close/>
                      <a:moveTo>
                        <a:pt x="11859" y="2161"/>
                      </a:moveTo>
                      <a:cubicBezTo>
                        <a:pt x="11810" y="2161"/>
                        <a:pt x="11789" y="2182"/>
                        <a:pt x="11789" y="2226"/>
                      </a:cubicBezTo>
                      <a:cubicBezTo>
                        <a:pt x="11789" y="2253"/>
                        <a:pt x="11810" y="2296"/>
                        <a:pt x="11859" y="2296"/>
                      </a:cubicBezTo>
                      <a:cubicBezTo>
                        <a:pt x="11881" y="2296"/>
                        <a:pt x="11924" y="2253"/>
                        <a:pt x="11924" y="2226"/>
                      </a:cubicBezTo>
                      <a:cubicBezTo>
                        <a:pt x="11924" y="2182"/>
                        <a:pt x="11881" y="2161"/>
                        <a:pt x="11859" y="2161"/>
                      </a:cubicBezTo>
                      <a:close/>
                      <a:moveTo>
                        <a:pt x="12129" y="2161"/>
                      </a:moveTo>
                      <a:cubicBezTo>
                        <a:pt x="12080" y="2161"/>
                        <a:pt x="12059" y="2182"/>
                        <a:pt x="12059" y="2226"/>
                      </a:cubicBezTo>
                      <a:cubicBezTo>
                        <a:pt x="12059" y="2253"/>
                        <a:pt x="12080" y="2296"/>
                        <a:pt x="12129" y="2296"/>
                      </a:cubicBezTo>
                      <a:cubicBezTo>
                        <a:pt x="12151" y="2296"/>
                        <a:pt x="12194" y="2253"/>
                        <a:pt x="12194" y="2226"/>
                      </a:cubicBezTo>
                      <a:cubicBezTo>
                        <a:pt x="12194" y="2182"/>
                        <a:pt x="12151" y="2161"/>
                        <a:pt x="12129" y="2161"/>
                      </a:cubicBezTo>
                      <a:close/>
                      <a:moveTo>
                        <a:pt x="12399" y="2161"/>
                      </a:moveTo>
                      <a:cubicBezTo>
                        <a:pt x="12350" y="2161"/>
                        <a:pt x="12329" y="2182"/>
                        <a:pt x="12329" y="2226"/>
                      </a:cubicBezTo>
                      <a:cubicBezTo>
                        <a:pt x="12329" y="2253"/>
                        <a:pt x="12350" y="2296"/>
                        <a:pt x="12399" y="2296"/>
                      </a:cubicBezTo>
                      <a:cubicBezTo>
                        <a:pt x="12421" y="2296"/>
                        <a:pt x="12464" y="2253"/>
                        <a:pt x="12464" y="2226"/>
                      </a:cubicBezTo>
                      <a:cubicBezTo>
                        <a:pt x="12464" y="2182"/>
                        <a:pt x="12421" y="2161"/>
                        <a:pt x="12399" y="2161"/>
                      </a:cubicBezTo>
                      <a:close/>
                      <a:moveTo>
                        <a:pt x="12669" y="2161"/>
                      </a:moveTo>
                      <a:cubicBezTo>
                        <a:pt x="12620" y="2161"/>
                        <a:pt x="12599" y="2182"/>
                        <a:pt x="12599" y="2226"/>
                      </a:cubicBezTo>
                      <a:cubicBezTo>
                        <a:pt x="12599" y="2253"/>
                        <a:pt x="12620" y="2296"/>
                        <a:pt x="12669" y="2296"/>
                      </a:cubicBezTo>
                      <a:cubicBezTo>
                        <a:pt x="12691" y="2296"/>
                        <a:pt x="12734" y="2253"/>
                        <a:pt x="12734" y="2226"/>
                      </a:cubicBezTo>
                      <a:cubicBezTo>
                        <a:pt x="12734" y="2182"/>
                        <a:pt x="12691" y="2161"/>
                        <a:pt x="12669" y="2161"/>
                      </a:cubicBezTo>
                      <a:close/>
                      <a:moveTo>
                        <a:pt x="12939" y="2161"/>
                      </a:moveTo>
                      <a:cubicBezTo>
                        <a:pt x="12891" y="2161"/>
                        <a:pt x="12869" y="2182"/>
                        <a:pt x="12869" y="2226"/>
                      </a:cubicBezTo>
                      <a:cubicBezTo>
                        <a:pt x="12869" y="2253"/>
                        <a:pt x="12891" y="2296"/>
                        <a:pt x="12939" y="2296"/>
                      </a:cubicBezTo>
                      <a:cubicBezTo>
                        <a:pt x="12961" y="2296"/>
                        <a:pt x="13004" y="2253"/>
                        <a:pt x="13004" y="2226"/>
                      </a:cubicBezTo>
                      <a:cubicBezTo>
                        <a:pt x="13004" y="2182"/>
                        <a:pt x="12961" y="2161"/>
                        <a:pt x="12939" y="2161"/>
                      </a:cubicBezTo>
                      <a:close/>
                      <a:moveTo>
                        <a:pt x="13209" y="2161"/>
                      </a:moveTo>
                      <a:cubicBezTo>
                        <a:pt x="13161" y="2161"/>
                        <a:pt x="13139" y="2182"/>
                        <a:pt x="13139" y="2226"/>
                      </a:cubicBezTo>
                      <a:cubicBezTo>
                        <a:pt x="13139" y="2253"/>
                        <a:pt x="13161" y="2296"/>
                        <a:pt x="13209" y="2296"/>
                      </a:cubicBezTo>
                      <a:cubicBezTo>
                        <a:pt x="13231" y="2296"/>
                        <a:pt x="13274" y="2253"/>
                        <a:pt x="13274" y="2226"/>
                      </a:cubicBezTo>
                      <a:cubicBezTo>
                        <a:pt x="13274" y="2182"/>
                        <a:pt x="13231" y="2161"/>
                        <a:pt x="13209" y="2161"/>
                      </a:cubicBezTo>
                      <a:close/>
                      <a:moveTo>
                        <a:pt x="13479" y="2161"/>
                      </a:moveTo>
                      <a:cubicBezTo>
                        <a:pt x="13431" y="2161"/>
                        <a:pt x="13409" y="2182"/>
                        <a:pt x="13409" y="2226"/>
                      </a:cubicBezTo>
                      <a:cubicBezTo>
                        <a:pt x="13409" y="2253"/>
                        <a:pt x="13431" y="2296"/>
                        <a:pt x="13479" y="2296"/>
                      </a:cubicBezTo>
                      <a:cubicBezTo>
                        <a:pt x="13501" y="2296"/>
                        <a:pt x="13544" y="2253"/>
                        <a:pt x="13544" y="2226"/>
                      </a:cubicBezTo>
                      <a:cubicBezTo>
                        <a:pt x="13544" y="2182"/>
                        <a:pt x="13501" y="2161"/>
                        <a:pt x="13479" y="2161"/>
                      </a:cubicBezTo>
                      <a:close/>
                      <a:moveTo>
                        <a:pt x="13749" y="2161"/>
                      </a:moveTo>
                      <a:cubicBezTo>
                        <a:pt x="13701" y="2161"/>
                        <a:pt x="13679" y="2182"/>
                        <a:pt x="13679" y="2226"/>
                      </a:cubicBezTo>
                      <a:cubicBezTo>
                        <a:pt x="13679" y="2253"/>
                        <a:pt x="13701" y="2296"/>
                        <a:pt x="13749" y="2296"/>
                      </a:cubicBezTo>
                      <a:cubicBezTo>
                        <a:pt x="13771" y="2296"/>
                        <a:pt x="13814" y="2253"/>
                        <a:pt x="13814" y="2226"/>
                      </a:cubicBezTo>
                      <a:cubicBezTo>
                        <a:pt x="13814" y="2182"/>
                        <a:pt x="13771" y="2161"/>
                        <a:pt x="13749" y="2161"/>
                      </a:cubicBezTo>
                      <a:close/>
                      <a:moveTo>
                        <a:pt x="14019" y="2161"/>
                      </a:moveTo>
                      <a:cubicBezTo>
                        <a:pt x="13971" y="2161"/>
                        <a:pt x="13949" y="2182"/>
                        <a:pt x="13949" y="2226"/>
                      </a:cubicBezTo>
                      <a:cubicBezTo>
                        <a:pt x="13949" y="2253"/>
                        <a:pt x="13971" y="2296"/>
                        <a:pt x="14019" y="2296"/>
                      </a:cubicBezTo>
                      <a:cubicBezTo>
                        <a:pt x="14041" y="2296"/>
                        <a:pt x="14084" y="2253"/>
                        <a:pt x="14084" y="2226"/>
                      </a:cubicBezTo>
                      <a:cubicBezTo>
                        <a:pt x="14084" y="2182"/>
                        <a:pt x="14041" y="2161"/>
                        <a:pt x="14019" y="2161"/>
                      </a:cubicBezTo>
                      <a:close/>
                      <a:moveTo>
                        <a:pt x="14289" y="2161"/>
                      </a:moveTo>
                      <a:cubicBezTo>
                        <a:pt x="14241" y="2161"/>
                        <a:pt x="14219" y="2182"/>
                        <a:pt x="14219" y="2226"/>
                      </a:cubicBezTo>
                      <a:cubicBezTo>
                        <a:pt x="14219" y="2253"/>
                        <a:pt x="14241" y="2296"/>
                        <a:pt x="14289" y="2296"/>
                      </a:cubicBezTo>
                      <a:cubicBezTo>
                        <a:pt x="14311" y="2296"/>
                        <a:pt x="14354" y="2253"/>
                        <a:pt x="14354" y="2226"/>
                      </a:cubicBezTo>
                      <a:cubicBezTo>
                        <a:pt x="14354" y="2182"/>
                        <a:pt x="14311" y="2161"/>
                        <a:pt x="14289" y="2161"/>
                      </a:cubicBezTo>
                      <a:close/>
                      <a:moveTo>
                        <a:pt x="14559" y="2161"/>
                      </a:moveTo>
                      <a:cubicBezTo>
                        <a:pt x="14511" y="2161"/>
                        <a:pt x="14489" y="2182"/>
                        <a:pt x="14489" y="2226"/>
                      </a:cubicBezTo>
                      <a:cubicBezTo>
                        <a:pt x="14489" y="2253"/>
                        <a:pt x="14511" y="2296"/>
                        <a:pt x="14559" y="2296"/>
                      </a:cubicBezTo>
                      <a:cubicBezTo>
                        <a:pt x="14581" y="2296"/>
                        <a:pt x="14624" y="2253"/>
                        <a:pt x="14624" y="2226"/>
                      </a:cubicBezTo>
                      <a:cubicBezTo>
                        <a:pt x="14624" y="2182"/>
                        <a:pt x="14581" y="2161"/>
                        <a:pt x="14559" y="2161"/>
                      </a:cubicBezTo>
                      <a:close/>
                      <a:moveTo>
                        <a:pt x="14829" y="2161"/>
                      </a:moveTo>
                      <a:cubicBezTo>
                        <a:pt x="14781" y="2161"/>
                        <a:pt x="14759" y="2182"/>
                        <a:pt x="14759" y="2226"/>
                      </a:cubicBezTo>
                      <a:cubicBezTo>
                        <a:pt x="14759" y="2253"/>
                        <a:pt x="14781" y="2296"/>
                        <a:pt x="14829" y="2296"/>
                      </a:cubicBezTo>
                      <a:cubicBezTo>
                        <a:pt x="14851" y="2296"/>
                        <a:pt x="14894" y="2253"/>
                        <a:pt x="14894" y="2226"/>
                      </a:cubicBezTo>
                      <a:cubicBezTo>
                        <a:pt x="14894" y="2182"/>
                        <a:pt x="14851" y="2161"/>
                        <a:pt x="14829" y="2161"/>
                      </a:cubicBezTo>
                      <a:close/>
                      <a:moveTo>
                        <a:pt x="15099" y="2161"/>
                      </a:moveTo>
                      <a:cubicBezTo>
                        <a:pt x="15051" y="2161"/>
                        <a:pt x="15029" y="2182"/>
                        <a:pt x="15029" y="2226"/>
                      </a:cubicBezTo>
                      <a:cubicBezTo>
                        <a:pt x="15029" y="2253"/>
                        <a:pt x="15051" y="2296"/>
                        <a:pt x="15099" y="2296"/>
                      </a:cubicBezTo>
                      <a:cubicBezTo>
                        <a:pt x="15121" y="2296"/>
                        <a:pt x="15164" y="2253"/>
                        <a:pt x="15164" y="2226"/>
                      </a:cubicBezTo>
                      <a:cubicBezTo>
                        <a:pt x="15164" y="2182"/>
                        <a:pt x="15121" y="2161"/>
                        <a:pt x="15099" y="2161"/>
                      </a:cubicBezTo>
                      <a:close/>
                      <a:moveTo>
                        <a:pt x="15369" y="2161"/>
                      </a:moveTo>
                      <a:cubicBezTo>
                        <a:pt x="15321" y="2161"/>
                        <a:pt x="15299" y="2182"/>
                        <a:pt x="15299" y="2226"/>
                      </a:cubicBezTo>
                      <a:cubicBezTo>
                        <a:pt x="15299" y="2253"/>
                        <a:pt x="15321" y="2296"/>
                        <a:pt x="15369" y="2296"/>
                      </a:cubicBezTo>
                      <a:cubicBezTo>
                        <a:pt x="15391" y="2296"/>
                        <a:pt x="15434" y="2253"/>
                        <a:pt x="15434" y="2226"/>
                      </a:cubicBezTo>
                      <a:cubicBezTo>
                        <a:pt x="15434" y="2182"/>
                        <a:pt x="15391" y="2161"/>
                        <a:pt x="15369" y="2161"/>
                      </a:cubicBezTo>
                      <a:close/>
                      <a:moveTo>
                        <a:pt x="15639" y="2161"/>
                      </a:moveTo>
                      <a:cubicBezTo>
                        <a:pt x="15591" y="2161"/>
                        <a:pt x="15569" y="2182"/>
                        <a:pt x="15569" y="2226"/>
                      </a:cubicBezTo>
                      <a:cubicBezTo>
                        <a:pt x="15569" y="2253"/>
                        <a:pt x="15591" y="2296"/>
                        <a:pt x="15639" y="2296"/>
                      </a:cubicBezTo>
                      <a:cubicBezTo>
                        <a:pt x="15661" y="2296"/>
                        <a:pt x="15704" y="2253"/>
                        <a:pt x="15704" y="2226"/>
                      </a:cubicBezTo>
                      <a:cubicBezTo>
                        <a:pt x="15704" y="2182"/>
                        <a:pt x="15661" y="2161"/>
                        <a:pt x="15639" y="2161"/>
                      </a:cubicBezTo>
                      <a:close/>
                      <a:moveTo>
                        <a:pt x="15909" y="2161"/>
                      </a:moveTo>
                      <a:cubicBezTo>
                        <a:pt x="15861" y="2161"/>
                        <a:pt x="15839" y="2182"/>
                        <a:pt x="15839" y="2226"/>
                      </a:cubicBezTo>
                      <a:cubicBezTo>
                        <a:pt x="15839" y="2253"/>
                        <a:pt x="15861" y="2296"/>
                        <a:pt x="15909" y="2296"/>
                      </a:cubicBezTo>
                      <a:cubicBezTo>
                        <a:pt x="15931" y="2296"/>
                        <a:pt x="15974" y="2253"/>
                        <a:pt x="15974" y="2226"/>
                      </a:cubicBezTo>
                      <a:cubicBezTo>
                        <a:pt x="15974" y="2182"/>
                        <a:pt x="15931" y="2161"/>
                        <a:pt x="15909" y="2161"/>
                      </a:cubicBezTo>
                      <a:close/>
                      <a:moveTo>
                        <a:pt x="11162" y="2274"/>
                      </a:moveTo>
                      <a:cubicBezTo>
                        <a:pt x="11135" y="2274"/>
                        <a:pt x="11092" y="2317"/>
                        <a:pt x="11092" y="2339"/>
                      </a:cubicBezTo>
                      <a:cubicBezTo>
                        <a:pt x="11092" y="2388"/>
                        <a:pt x="11135" y="2409"/>
                        <a:pt x="11162" y="2409"/>
                      </a:cubicBezTo>
                      <a:cubicBezTo>
                        <a:pt x="11206" y="2409"/>
                        <a:pt x="11227" y="2388"/>
                        <a:pt x="11227" y="2339"/>
                      </a:cubicBezTo>
                      <a:cubicBezTo>
                        <a:pt x="11227" y="2317"/>
                        <a:pt x="11206" y="2274"/>
                        <a:pt x="11162" y="2274"/>
                      </a:cubicBezTo>
                      <a:close/>
                      <a:moveTo>
                        <a:pt x="11162" y="2544"/>
                      </a:moveTo>
                      <a:cubicBezTo>
                        <a:pt x="11135" y="2544"/>
                        <a:pt x="11092" y="2587"/>
                        <a:pt x="11092" y="2609"/>
                      </a:cubicBezTo>
                      <a:cubicBezTo>
                        <a:pt x="11092" y="2658"/>
                        <a:pt x="11135" y="2679"/>
                        <a:pt x="11162" y="2679"/>
                      </a:cubicBezTo>
                      <a:cubicBezTo>
                        <a:pt x="11206" y="2679"/>
                        <a:pt x="11227" y="2658"/>
                        <a:pt x="11227" y="2609"/>
                      </a:cubicBezTo>
                      <a:cubicBezTo>
                        <a:pt x="11227" y="2587"/>
                        <a:pt x="11206" y="2544"/>
                        <a:pt x="11162" y="2544"/>
                      </a:cubicBezTo>
                      <a:close/>
                      <a:moveTo>
                        <a:pt x="11162" y="2814"/>
                      </a:moveTo>
                      <a:cubicBezTo>
                        <a:pt x="11135" y="2814"/>
                        <a:pt x="11092" y="2857"/>
                        <a:pt x="11092" y="2879"/>
                      </a:cubicBezTo>
                      <a:cubicBezTo>
                        <a:pt x="11092" y="2928"/>
                        <a:pt x="11135" y="2949"/>
                        <a:pt x="11162" y="2949"/>
                      </a:cubicBezTo>
                      <a:cubicBezTo>
                        <a:pt x="11206" y="2949"/>
                        <a:pt x="11227" y="2928"/>
                        <a:pt x="11227" y="2879"/>
                      </a:cubicBezTo>
                      <a:cubicBezTo>
                        <a:pt x="11227" y="2857"/>
                        <a:pt x="11206" y="2814"/>
                        <a:pt x="11162" y="2814"/>
                      </a:cubicBezTo>
                      <a:close/>
                      <a:moveTo>
                        <a:pt x="11162" y="3084"/>
                      </a:moveTo>
                      <a:cubicBezTo>
                        <a:pt x="11135" y="3084"/>
                        <a:pt x="11092" y="3127"/>
                        <a:pt x="11092" y="3149"/>
                      </a:cubicBezTo>
                      <a:cubicBezTo>
                        <a:pt x="11092" y="3198"/>
                        <a:pt x="11135" y="3219"/>
                        <a:pt x="11162" y="3219"/>
                      </a:cubicBezTo>
                      <a:cubicBezTo>
                        <a:pt x="11206" y="3219"/>
                        <a:pt x="11227" y="3198"/>
                        <a:pt x="11227" y="3149"/>
                      </a:cubicBezTo>
                      <a:cubicBezTo>
                        <a:pt x="11227" y="3127"/>
                        <a:pt x="11206" y="3084"/>
                        <a:pt x="11162" y="3084"/>
                      </a:cubicBezTo>
                      <a:close/>
                      <a:moveTo>
                        <a:pt x="11162" y="3354"/>
                      </a:moveTo>
                      <a:cubicBezTo>
                        <a:pt x="11135" y="3354"/>
                        <a:pt x="11092" y="3398"/>
                        <a:pt x="11092" y="3419"/>
                      </a:cubicBezTo>
                      <a:cubicBezTo>
                        <a:pt x="11092" y="3468"/>
                        <a:pt x="11135" y="3489"/>
                        <a:pt x="11162" y="3489"/>
                      </a:cubicBezTo>
                      <a:cubicBezTo>
                        <a:pt x="11206" y="3489"/>
                        <a:pt x="11227" y="3468"/>
                        <a:pt x="11227" y="3419"/>
                      </a:cubicBezTo>
                      <a:cubicBezTo>
                        <a:pt x="11227" y="3398"/>
                        <a:pt x="11206" y="3354"/>
                        <a:pt x="11162" y="3354"/>
                      </a:cubicBezTo>
                      <a:close/>
                      <a:moveTo>
                        <a:pt x="11162" y="3624"/>
                      </a:moveTo>
                      <a:cubicBezTo>
                        <a:pt x="11135" y="3624"/>
                        <a:pt x="11092" y="3668"/>
                        <a:pt x="11092" y="3689"/>
                      </a:cubicBezTo>
                      <a:cubicBezTo>
                        <a:pt x="11092" y="3738"/>
                        <a:pt x="11135" y="3759"/>
                        <a:pt x="11162" y="3759"/>
                      </a:cubicBezTo>
                      <a:cubicBezTo>
                        <a:pt x="11206" y="3759"/>
                        <a:pt x="11227" y="3738"/>
                        <a:pt x="11227" y="3689"/>
                      </a:cubicBezTo>
                      <a:cubicBezTo>
                        <a:pt x="11227" y="3668"/>
                        <a:pt x="11206" y="3624"/>
                        <a:pt x="11162" y="3624"/>
                      </a:cubicBezTo>
                      <a:close/>
                      <a:moveTo>
                        <a:pt x="11162" y="3894"/>
                      </a:moveTo>
                      <a:cubicBezTo>
                        <a:pt x="11135" y="3894"/>
                        <a:pt x="11092" y="3938"/>
                        <a:pt x="11092" y="3959"/>
                      </a:cubicBezTo>
                      <a:cubicBezTo>
                        <a:pt x="11092" y="4008"/>
                        <a:pt x="11135" y="4029"/>
                        <a:pt x="11162" y="4029"/>
                      </a:cubicBezTo>
                      <a:cubicBezTo>
                        <a:pt x="11206" y="4029"/>
                        <a:pt x="11227" y="4008"/>
                        <a:pt x="11227" y="3959"/>
                      </a:cubicBezTo>
                      <a:cubicBezTo>
                        <a:pt x="11227" y="3938"/>
                        <a:pt x="11206" y="3894"/>
                        <a:pt x="11162" y="3894"/>
                      </a:cubicBezTo>
                      <a:close/>
                      <a:moveTo>
                        <a:pt x="11162" y="4164"/>
                      </a:moveTo>
                      <a:cubicBezTo>
                        <a:pt x="11135" y="4164"/>
                        <a:pt x="11092" y="4208"/>
                        <a:pt x="11092" y="4229"/>
                      </a:cubicBezTo>
                      <a:cubicBezTo>
                        <a:pt x="11092" y="4278"/>
                        <a:pt x="11135" y="4299"/>
                        <a:pt x="11162" y="4299"/>
                      </a:cubicBezTo>
                      <a:cubicBezTo>
                        <a:pt x="11206" y="4299"/>
                        <a:pt x="11227" y="4278"/>
                        <a:pt x="11227" y="4229"/>
                      </a:cubicBezTo>
                      <a:cubicBezTo>
                        <a:pt x="11227" y="4208"/>
                        <a:pt x="11206" y="4164"/>
                        <a:pt x="11162" y="4164"/>
                      </a:cubicBezTo>
                      <a:close/>
                      <a:moveTo>
                        <a:pt x="11162" y="4434"/>
                      </a:moveTo>
                      <a:cubicBezTo>
                        <a:pt x="11135" y="4434"/>
                        <a:pt x="11092" y="4478"/>
                        <a:pt x="11092" y="4499"/>
                      </a:cubicBezTo>
                      <a:cubicBezTo>
                        <a:pt x="11092" y="4548"/>
                        <a:pt x="11135" y="4569"/>
                        <a:pt x="11162" y="4569"/>
                      </a:cubicBezTo>
                      <a:cubicBezTo>
                        <a:pt x="11206" y="4569"/>
                        <a:pt x="11227" y="4548"/>
                        <a:pt x="11227" y="4499"/>
                      </a:cubicBezTo>
                      <a:cubicBezTo>
                        <a:pt x="11227" y="4478"/>
                        <a:pt x="11206" y="4434"/>
                        <a:pt x="11162" y="4434"/>
                      </a:cubicBezTo>
                      <a:close/>
                      <a:moveTo>
                        <a:pt x="11162" y="4704"/>
                      </a:moveTo>
                      <a:cubicBezTo>
                        <a:pt x="11135" y="4704"/>
                        <a:pt x="11092" y="4748"/>
                        <a:pt x="11092" y="4769"/>
                      </a:cubicBezTo>
                      <a:cubicBezTo>
                        <a:pt x="11092" y="4818"/>
                        <a:pt x="11135" y="4839"/>
                        <a:pt x="11162" y="4839"/>
                      </a:cubicBezTo>
                      <a:cubicBezTo>
                        <a:pt x="11206" y="4839"/>
                        <a:pt x="11227" y="4818"/>
                        <a:pt x="11227" y="4769"/>
                      </a:cubicBezTo>
                      <a:cubicBezTo>
                        <a:pt x="11227" y="4748"/>
                        <a:pt x="11206" y="4704"/>
                        <a:pt x="11162" y="4704"/>
                      </a:cubicBezTo>
                      <a:close/>
                      <a:moveTo>
                        <a:pt x="11162" y="4974"/>
                      </a:moveTo>
                      <a:cubicBezTo>
                        <a:pt x="11135" y="4974"/>
                        <a:pt x="11092" y="5018"/>
                        <a:pt x="11092" y="5039"/>
                      </a:cubicBezTo>
                      <a:cubicBezTo>
                        <a:pt x="11092" y="5088"/>
                        <a:pt x="11135" y="5109"/>
                        <a:pt x="11162" y="5109"/>
                      </a:cubicBezTo>
                      <a:cubicBezTo>
                        <a:pt x="11206" y="5109"/>
                        <a:pt x="11227" y="5088"/>
                        <a:pt x="11227" y="5039"/>
                      </a:cubicBezTo>
                      <a:cubicBezTo>
                        <a:pt x="11227" y="5018"/>
                        <a:pt x="11206" y="4974"/>
                        <a:pt x="11162" y="4974"/>
                      </a:cubicBezTo>
                      <a:close/>
                      <a:moveTo>
                        <a:pt x="11162" y="5244"/>
                      </a:moveTo>
                      <a:cubicBezTo>
                        <a:pt x="11135" y="5244"/>
                        <a:pt x="11092" y="5288"/>
                        <a:pt x="11092" y="5309"/>
                      </a:cubicBezTo>
                      <a:cubicBezTo>
                        <a:pt x="11092" y="5358"/>
                        <a:pt x="11135" y="5379"/>
                        <a:pt x="11162" y="5379"/>
                      </a:cubicBezTo>
                      <a:cubicBezTo>
                        <a:pt x="11206" y="5379"/>
                        <a:pt x="11227" y="5358"/>
                        <a:pt x="11227" y="5309"/>
                      </a:cubicBezTo>
                      <a:cubicBezTo>
                        <a:pt x="11227" y="5288"/>
                        <a:pt x="11206" y="5244"/>
                        <a:pt x="11162" y="5244"/>
                      </a:cubicBezTo>
                      <a:close/>
                      <a:moveTo>
                        <a:pt x="11162" y="5514"/>
                      </a:moveTo>
                      <a:cubicBezTo>
                        <a:pt x="11135" y="5514"/>
                        <a:pt x="11092" y="5558"/>
                        <a:pt x="11092" y="5579"/>
                      </a:cubicBezTo>
                      <a:cubicBezTo>
                        <a:pt x="11092" y="5628"/>
                        <a:pt x="11135" y="5649"/>
                        <a:pt x="11162" y="5649"/>
                      </a:cubicBezTo>
                      <a:cubicBezTo>
                        <a:pt x="11206" y="5649"/>
                        <a:pt x="11227" y="5628"/>
                        <a:pt x="11227" y="5579"/>
                      </a:cubicBezTo>
                      <a:cubicBezTo>
                        <a:pt x="11227" y="5558"/>
                        <a:pt x="11206" y="5514"/>
                        <a:pt x="11162" y="5514"/>
                      </a:cubicBezTo>
                      <a:close/>
                      <a:moveTo>
                        <a:pt x="11162" y="5784"/>
                      </a:moveTo>
                      <a:cubicBezTo>
                        <a:pt x="11135" y="5784"/>
                        <a:pt x="11092" y="5828"/>
                        <a:pt x="11092" y="5849"/>
                      </a:cubicBezTo>
                      <a:cubicBezTo>
                        <a:pt x="11092" y="5898"/>
                        <a:pt x="11135" y="5919"/>
                        <a:pt x="11162" y="5919"/>
                      </a:cubicBezTo>
                      <a:cubicBezTo>
                        <a:pt x="11206" y="5919"/>
                        <a:pt x="11227" y="5898"/>
                        <a:pt x="11227" y="5849"/>
                      </a:cubicBezTo>
                      <a:cubicBezTo>
                        <a:pt x="11227" y="5828"/>
                        <a:pt x="11206" y="5784"/>
                        <a:pt x="11162" y="5784"/>
                      </a:cubicBezTo>
                      <a:close/>
                      <a:moveTo>
                        <a:pt x="11162" y="6054"/>
                      </a:moveTo>
                      <a:cubicBezTo>
                        <a:pt x="11135" y="6054"/>
                        <a:pt x="11092" y="6098"/>
                        <a:pt x="11092" y="6119"/>
                      </a:cubicBezTo>
                      <a:cubicBezTo>
                        <a:pt x="11092" y="6168"/>
                        <a:pt x="11135" y="6189"/>
                        <a:pt x="11162" y="6189"/>
                      </a:cubicBezTo>
                      <a:cubicBezTo>
                        <a:pt x="11206" y="6189"/>
                        <a:pt x="11227" y="6168"/>
                        <a:pt x="11227" y="6119"/>
                      </a:cubicBezTo>
                      <a:cubicBezTo>
                        <a:pt x="11227" y="6098"/>
                        <a:pt x="11206" y="6054"/>
                        <a:pt x="11162" y="6054"/>
                      </a:cubicBezTo>
                      <a:close/>
                      <a:moveTo>
                        <a:pt x="11162" y="6324"/>
                      </a:moveTo>
                      <a:cubicBezTo>
                        <a:pt x="11135" y="6324"/>
                        <a:pt x="11092" y="6368"/>
                        <a:pt x="11092" y="6389"/>
                      </a:cubicBezTo>
                      <a:cubicBezTo>
                        <a:pt x="11092" y="6438"/>
                        <a:pt x="11135" y="6459"/>
                        <a:pt x="11162" y="6459"/>
                      </a:cubicBezTo>
                      <a:cubicBezTo>
                        <a:pt x="11206" y="6459"/>
                        <a:pt x="11227" y="6438"/>
                        <a:pt x="11227" y="6389"/>
                      </a:cubicBezTo>
                      <a:cubicBezTo>
                        <a:pt x="11227" y="6368"/>
                        <a:pt x="11206" y="6324"/>
                        <a:pt x="11162" y="6324"/>
                      </a:cubicBezTo>
                      <a:close/>
                      <a:moveTo>
                        <a:pt x="11162" y="6594"/>
                      </a:moveTo>
                      <a:cubicBezTo>
                        <a:pt x="11135" y="6594"/>
                        <a:pt x="11092" y="6638"/>
                        <a:pt x="11092" y="6659"/>
                      </a:cubicBezTo>
                      <a:cubicBezTo>
                        <a:pt x="11092" y="6708"/>
                        <a:pt x="11135" y="6729"/>
                        <a:pt x="11162" y="6729"/>
                      </a:cubicBezTo>
                      <a:cubicBezTo>
                        <a:pt x="11206" y="6729"/>
                        <a:pt x="11227" y="6708"/>
                        <a:pt x="11227" y="6659"/>
                      </a:cubicBezTo>
                      <a:cubicBezTo>
                        <a:pt x="11227" y="6638"/>
                        <a:pt x="11206" y="6594"/>
                        <a:pt x="11162" y="6594"/>
                      </a:cubicBezTo>
                      <a:close/>
                      <a:moveTo>
                        <a:pt x="11162" y="6864"/>
                      </a:moveTo>
                      <a:cubicBezTo>
                        <a:pt x="11135" y="6864"/>
                        <a:pt x="11092" y="6908"/>
                        <a:pt x="11092" y="6929"/>
                      </a:cubicBezTo>
                      <a:cubicBezTo>
                        <a:pt x="11092" y="6978"/>
                        <a:pt x="11135" y="6999"/>
                        <a:pt x="11162" y="6999"/>
                      </a:cubicBezTo>
                      <a:cubicBezTo>
                        <a:pt x="11206" y="6999"/>
                        <a:pt x="11227" y="6978"/>
                        <a:pt x="11227" y="6929"/>
                      </a:cubicBezTo>
                      <a:cubicBezTo>
                        <a:pt x="11227" y="6908"/>
                        <a:pt x="11206" y="6864"/>
                        <a:pt x="11162" y="6864"/>
                      </a:cubicBezTo>
                      <a:close/>
                      <a:moveTo>
                        <a:pt x="11162" y="7134"/>
                      </a:moveTo>
                      <a:cubicBezTo>
                        <a:pt x="11135" y="7134"/>
                        <a:pt x="11092" y="7178"/>
                        <a:pt x="11092" y="7199"/>
                      </a:cubicBezTo>
                      <a:cubicBezTo>
                        <a:pt x="11092" y="7248"/>
                        <a:pt x="11135" y="7269"/>
                        <a:pt x="11162" y="7269"/>
                      </a:cubicBezTo>
                      <a:cubicBezTo>
                        <a:pt x="11206" y="7269"/>
                        <a:pt x="11227" y="7248"/>
                        <a:pt x="11227" y="7199"/>
                      </a:cubicBezTo>
                      <a:cubicBezTo>
                        <a:pt x="11227" y="7178"/>
                        <a:pt x="11206" y="7134"/>
                        <a:pt x="11162" y="7134"/>
                      </a:cubicBezTo>
                      <a:close/>
                      <a:moveTo>
                        <a:pt x="11162" y="7404"/>
                      </a:moveTo>
                      <a:cubicBezTo>
                        <a:pt x="11135" y="7404"/>
                        <a:pt x="11092" y="7448"/>
                        <a:pt x="11092" y="7469"/>
                      </a:cubicBezTo>
                      <a:cubicBezTo>
                        <a:pt x="11092" y="7518"/>
                        <a:pt x="11135" y="7539"/>
                        <a:pt x="11162" y="7539"/>
                      </a:cubicBezTo>
                      <a:cubicBezTo>
                        <a:pt x="11206" y="7539"/>
                        <a:pt x="11227" y="7518"/>
                        <a:pt x="11227" y="7469"/>
                      </a:cubicBezTo>
                      <a:cubicBezTo>
                        <a:pt x="11227" y="7448"/>
                        <a:pt x="11206" y="7404"/>
                        <a:pt x="11162" y="7404"/>
                      </a:cubicBezTo>
                      <a:close/>
                      <a:moveTo>
                        <a:pt x="11162" y="7674"/>
                      </a:moveTo>
                      <a:cubicBezTo>
                        <a:pt x="11135" y="7674"/>
                        <a:pt x="11092" y="7718"/>
                        <a:pt x="11092" y="7739"/>
                      </a:cubicBezTo>
                      <a:cubicBezTo>
                        <a:pt x="11092" y="7788"/>
                        <a:pt x="11135" y="7809"/>
                        <a:pt x="11162" y="7809"/>
                      </a:cubicBezTo>
                      <a:cubicBezTo>
                        <a:pt x="11206" y="7809"/>
                        <a:pt x="11227" y="7788"/>
                        <a:pt x="11227" y="7739"/>
                      </a:cubicBezTo>
                      <a:cubicBezTo>
                        <a:pt x="11227" y="7718"/>
                        <a:pt x="11206" y="7674"/>
                        <a:pt x="11162" y="7674"/>
                      </a:cubicBezTo>
                      <a:close/>
                      <a:moveTo>
                        <a:pt x="11162" y="7944"/>
                      </a:moveTo>
                      <a:cubicBezTo>
                        <a:pt x="11135" y="7944"/>
                        <a:pt x="11092" y="7988"/>
                        <a:pt x="11092" y="8009"/>
                      </a:cubicBezTo>
                      <a:cubicBezTo>
                        <a:pt x="11092" y="8058"/>
                        <a:pt x="11135" y="8080"/>
                        <a:pt x="11162" y="8080"/>
                      </a:cubicBezTo>
                      <a:cubicBezTo>
                        <a:pt x="11206" y="8080"/>
                        <a:pt x="11227" y="8058"/>
                        <a:pt x="11227" y="8009"/>
                      </a:cubicBezTo>
                      <a:cubicBezTo>
                        <a:pt x="11227" y="7988"/>
                        <a:pt x="11206" y="7944"/>
                        <a:pt x="11162" y="7944"/>
                      </a:cubicBezTo>
                      <a:close/>
                      <a:moveTo>
                        <a:pt x="11162" y="8215"/>
                      </a:moveTo>
                      <a:cubicBezTo>
                        <a:pt x="11135" y="8215"/>
                        <a:pt x="11092" y="8258"/>
                        <a:pt x="11092" y="8279"/>
                      </a:cubicBezTo>
                      <a:cubicBezTo>
                        <a:pt x="11092" y="8328"/>
                        <a:pt x="11135" y="8350"/>
                        <a:pt x="11162" y="8350"/>
                      </a:cubicBezTo>
                      <a:cubicBezTo>
                        <a:pt x="11206" y="8350"/>
                        <a:pt x="11227" y="8328"/>
                        <a:pt x="11227" y="8279"/>
                      </a:cubicBezTo>
                      <a:cubicBezTo>
                        <a:pt x="11227" y="8258"/>
                        <a:pt x="11206" y="8215"/>
                        <a:pt x="11162" y="8215"/>
                      </a:cubicBezTo>
                      <a:close/>
                      <a:moveTo>
                        <a:pt x="65" y="8463"/>
                      </a:moveTo>
                      <a:cubicBezTo>
                        <a:pt x="65" y="8485"/>
                        <a:pt x="43" y="8485"/>
                        <a:pt x="22" y="8485"/>
                      </a:cubicBezTo>
                      <a:cubicBezTo>
                        <a:pt x="22" y="8485"/>
                        <a:pt x="0" y="8506"/>
                        <a:pt x="0" y="8528"/>
                      </a:cubicBezTo>
                      <a:cubicBezTo>
                        <a:pt x="0" y="8571"/>
                        <a:pt x="22" y="8598"/>
                        <a:pt x="65" y="8598"/>
                      </a:cubicBezTo>
                      <a:cubicBezTo>
                        <a:pt x="113" y="8598"/>
                        <a:pt x="135" y="8571"/>
                        <a:pt x="135" y="8528"/>
                      </a:cubicBezTo>
                      <a:cubicBezTo>
                        <a:pt x="135" y="8506"/>
                        <a:pt x="113" y="8463"/>
                        <a:pt x="65" y="8463"/>
                      </a:cubicBezTo>
                      <a:close/>
                      <a:moveTo>
                        <a:pt x="335" y="8463"/>
                      </a:moveTo>
                      <a:cubicBezTo>
                        <a:pt x="292" y="8463"/>
                        <a:pt x="270" y="8485"/>
                        <a:pt x="270" y="8528"/>
                      </a:cubicBezTo>
                      <a:cubicBezTo>
                        <a:pt x="270" y="8571"/>
                        <a:pt x="292" y="8598"/>
                        <a:pt x="335" y="8598"/>
                      </a:cubicBezTo>
                      <a:cubicBezTo>
                        <a:pt x="383" y="8598"/>
                        <a:pt x="405" y="8571"/>
                        <a:pt x="405" y="8528"/>
                      </a:cubicBezTo>
                      <a:cubicBezTo>
                        <a:pt x="405" y="8485"/>
                        <a:pt x="383" y="8463"/>
                        <a:pt x="335" y="8463"/>
                      </a:cubicBezTo>
                      <a:close/>
                      <a:moveTo>
                        <a:pt x="605" y="8463"/>
                      </a:moveTo>
                      <a:cubicBezTo>
                        <a:pt x="562" y="8463"/>
                        <a:pt x="540" y="8485"/>
                        <a:pt x="540" y="8528"/>
                      </a:cubicBezTo>
                      <a:cubicBezTo>
                        <a:pt x="540" y="8571"/>
                        <a:pt x="562" y="8598"/>
                        <a:pt x="605" y="8598"/>
                      </a:cubicBezTo>
                      <a:cubicBezTo>
                        <a:pt x="653" y="8598"/>
                        <a:pt x="675" y="8571"/>
                        <a:pt x="675" y="8528"/>
                      </a:cubicBezTo>
                      <a:cubicBezTo>
                        <a:pt x="675" y="8485"/>
                        <a:pt x="653" y="8463"/>
                        <a:pt x="605" y="8463"/>
                      </a:cubicBezTo>
                      <a:close/>
                      <a:moveTo>
                        <a:pt x="875" y="8463"/>
                      </a:moveTo>
                      <a:cubicBezTo>
                        <a:pt x="832" y="8463"/>
                        <a:pt x="810" y="8485"/>
                        <a:pt x="810" y="8528"/>
                      </a:cubicBezTo>
                      <a:cubicBezTo>
                        <a:pt x="810" y="8571"/>
                        <a:pt x="832" y="8598"/>
                        <a:pt x="875" y="8598"/>
                      </a:cubicBezTo>
                      <a:cubicBezTo>
                        <a:pt x="923" y="8598"/>
                        <a:pt x="945" y="8571"/>
                        <a:pt x="945" y="8528"/>
                      </a:cubicBezTo>
                      <a:cubicBezTo>
                        <a:pt x="945" y="8485"/>
                        <a:pt x="923" y="8463"/>
                        <a:pt x="875" y="8463"/>
                      </a:cubicBezTo>
                      <a:close/>
                      <a:moveTo>
                        <a:pt x="1145" y="8463"/>
                      </a:moveTo>
                      <a:cubicBezTo>
                        <a:pt x="1102" y="8463"/>
                        <a:pt x="1080" y="8485"/>
                        <a:pt x="1080" y="8528"/>
                      </a:cubicBezTo>
                      <a:cubicBezTo>
                        <a:pt x="1080" y="8571"/>
                        <a:pt x="1102" y="8598"/>
                        <a:pt x="1145" y="8598"/>
                      </a:cubicBezTo>
                      <a:cubicBezTo>
                        <a:pt x="1194" y="8598"/>
                        <a:pt x="1215" y="8571"/>
                        <a:pt x="1215" y="8528"/>
                      </a:cubicBezTo>
                      <a:cubicBezTo>
                        <a:pt x="1215" y="8485"/>
                        <a:pt x="1194" y="8463"/>
                        <a:pt x="1145" y="8463"/>
                      </a:cubicBezTo>
                      <a:close/>
                      <a:moveTo>
                        <a:pt x="1415" y="8463"/>
                      </a:moveTo>
                      <a:cubicBezTo>
                        <a:pt x="1372" y="8463"/>
                        <a:pt x="1350" y="8485"/>
                        <a:pt x="1350" y="8528"/>
                      </a:cubicBezTo>
                      <a:cubicBezTo>
                        <a:pt x="1350" y="8571"/>
                        <a:pt x="1372" y="8598"/>
                        <a:pt x="1415" y="8598"/>
                      </a:cubicBezTo>
                      <a:cubicBezTo>
                        <a:pt x="1464" y="8598"/>
                        <a:pt x="1485" y="8571"/>
                        <a:pt x="1485" y="8528"/>
                      </a:cubicBezTo>
                      <a:cubicBezTo>
                        <a:pt x="1485" y="8485"/>
                        <a:pt x="1464" y="8463"/>
                        <a:pt x="1415" y="8463"/>
                      </a:cubicBezTo>
                      <a:close/>
                      <a:moveTo>
                        <a:pt x="1685" y="8463"/>
                      </a:moveTo>
                      <a:cubicBezTo>
                        <a:pt x="1642" y="8463"/>
                        <a:pt x="1620" y="8485"/>
                        <a:pt x="1620" y="8528"/>
                      </a:cubicBezTo>
                      <a:cubicBezTo>
                        <a:pt x="1620" y="8571"/>
                        <a:pt x="1642" y="8598"/>
                        <a:pt x="1685" y="8598"/>
                      </a:cubicBezTo>
                      <a:cubicBezTo>
                        <a:pt x="1734" y="8598"/>
                        <a:pt x="1755" y="8571"/>
                        <a:pt x="1755" y="8528"/>
                      </a:cubicBezTo>
                      <a:cubicBezTo>
                        <a:pt x="1755" y="8485"/>
                        <a:pt x="1734" y="8463"/>
                        <a:pt x="1685" y="8463"/>
                      </a:cubicBezTo>
                      <a:close/>
                      <a:moveTo>
                        <a:pt x="1955" y="8463"/>
                      </a:moveTo>
                      <a:cubicBezTo>
                        <a:pt x="1912" y="8463"/>
                        <a:pt x="1890" y="8485"/>
                        <a:pt x="1890" y="8528"/>
                      </a:cubicBezTo>
                      <a:cubicBezTo>
                        <a:pt x="1890" y="8571"/>
                        <a:pt x="1912" y="8598"/>
                        <a:pt x="1955" y="8598"/>
                      </a:cubicBezTo>
                      <a:cubicBezTo>
                        <a:pt x="2004" y="8598"/>
                        <a:pt x="2025" y="8571"/>
                        <a:pt x="2025" y="8528"/>
                      </a:cubicBezTo>
                      <a:cubicBezTo>
                        <a:pt x="2025" y="8485"/>
                        <a:pt x="2004" y="8463"/>
                        <a:pt x="1955" y="8463"/>
                      </a:cubicBezTo>
                      <a:close/>
                      <a:moveTo>
                        <a:pt x="2225" y="8463"/>
                      </a:moveTo>
                      <a:cubicBezTo>
                        <a:pt x="2182" y="8463"/>
                        <a:pt x="2160" y="8485"/>
                        <a:pt x="2160" y="8528"/>
                      </a:cubicBezTo>
                      <a:cubicBezTo>
                        <a:pt x="2160" y="8571"/>
                        <a:pt x="2182" y="8598"/>
                        <a:pt x="2225" y="8598"/>
                      </a:cubicBezTo>
                      <a:cubicBezTo>
                        <a:pt x="2274" y="8598"/>
                        <a:pt x="2295" y="8571"/>
                        <a:pt x="2295" y="8528"/>
                      </a:cubicBezTo>
                      <a:cubicBezTo>
                        <a:pt x="2295" y="8485"/>
                        <a:pt x="2274" y="8463"/>
                        <a:pt x="2225" y="8463"/>
                      </a:cubicBezTo>
                      <a:close/>
                      <a:moveTo>
                        <a:pt x="2495" y="8463"/>
                      </a:moveTo>
                      <a:cubicBezTo>
                        <a:pt x="2452" y="8463"/>
                        <a:pt x="2430" y="8485"/>
                        <a:pt x="2430" y="8528"/>
                      </a:cubicBezTo>
                      <a:cubicBezTo>
                        <a:pt x="2430" y="8571"/>
                        <a:pt x="2452" y="8598"/>
                        <a:pt x="2495" y="8598"/>
                      </a:cubicBezTo>
                      <a:cubicBezTo>
                        <a:pt x="2544" y="8598"/>
                        <a:pt x="2565" y="8571"/>
                        <a:pt x="2565" y="8528"/>
                      </a:cubicBezTo>
                      <a:cubicBezTo>
                        <a:pt x="2565" y="8485"/>
                        <a:pt x="2544" y="8463"/>
                        <a:pt x="2495" y="8463"/>
                      </a:cubicBezTo>
                      <a:close/>
                      <a:moveTo>
                        <a:pt x="2765" y="8463"/>
                      </a:moveTo>
                      <a:cubicBezTo>
                        <a:pt x="2722" y="8463"/>
                        <a:pt x="2700" y="8485"/>
                        <a:pt x="2700" y="8528"/>
                      </a:cubicBezTo>
                      <a:cubicBezTo>
                        <a:pt x="2700" y="8571"/>
                        <a:pt x="2722" y="8598"/>
                        <a:pt x="2765" y="8598"/>
                      </a:cubicBezTo>
                      <a:cubicBezTo>
                        <a:pt x="2814" y="8598"/>
                        <a:pt x="2835" y="8571"/>
                        <a:pt x="2835" y="8528"/>
                      </a:cubicBezTo>
                      <a:cubicBezTo>
                        <a:pt x="2835" y="8485"/>
                        <a:pt x="2814" y="8463"/>
                        <a:pt x="2765" y="8463"/>
                      </a:cubicBezTo>
                      <a:close/>
                      <a:moveTo>
                        <a:pt x="3035" y="8463"/>
                      </a:moveTo>
                      <a:cubicBezTo>
                        <a:pt x="2992" y="8463"/>
                        <a:pt x="2970" y="8485"/>
                        <a:pt x="2970" y="8528"/>
                      </a:cubicBezTo>
                      <a:cubicBezTo>
                        <a:pt x="2970" y="8571"/>
                        <a:pt x="2992" y="8598"/>
                        <a:pt x="3035" y="8598"/>
                      </a:cubicBezTo>
                      <a:cubicBezTo>
                        <a:pt x="3084" y="8598"/>
                        <a:pt x="3105" y="8571"/>
                        <a:pt x="3105" y="8528"/>
                      </a:cubicBezTo>
                      <a:cubicBezTo>
                        <a:pt x="3105" y="8485"/>
                        <a:pt x="3084" y="8463"/>
                        <a:pt x="3035" y="8463"/>
                      </a:cubicBezTo>
                      <a:close/>
                      <a:moveTo>
                        <a:pt x="3305" y="8463"/>
                      </a:moveTo>
                      <a:cubicBezTo>
                        <a:pt x="3262" y="8463"/>
                        <a:pt x="3240" y="8485"/>
                        <a:pt x="3240" y="8528"/>
                      </a:cubicBezTo>
                      <a:cubicBezTo>
                        <a:pt x="3240" y="8571"/>
                        <a:pt x="3262" y="8598"/>
                        <a:pt x="3305" y="8598"/>
                      </a:cubicBezTo>
                      <a:cubicBezTo>
                        <a:pt x="3354" y="8598"/>
                        <a:pt x="3375" y="8571"/>
                        <a:pt x="3375" y="8528"/>
                      </a:cubicBezTo>
                      <a:cubicBezTo>
                        <a:pt x="3375" y="8485"/>
                        <a:pt x="3354" y="8463"/>
                        <a:pt x="3305" y="8463"/>
                      </a:cubicBezTo>
                      <a:close/>
                      <a:moveTo>
                        <a:pt x="3575" y="8463"/>
                      </a:moveTo>
                      <a:cubicBezTo>
                        <a:pt x="3532" y="8463"/>
                        <a:pt x="3510" y="8485"/>
                        <a:pt x="3510" y="8528"/>
                      </a:cubicBezTo>
                      <a:cubicBezTo>
                        <a:pt x="3510" y="8571"/>
                        <a:pt x="3532" y="8598"/>
                        <a:pt x="3575" y="8598"/>
                      </a:cubicBezTo>
                      <a:cubicBezTo>
                        <a:pt x="3624" y="8598"/>
                        <a:pt x="3645" y="8571"/>
                        <a:pt x="3645" y="8528"/>
                      </a:cubicBezTo>
                      <a:cubicBezTo>
                        <a:pt x="3645" y="8485"/>
                        <a:pt x="3624" y="8463"/>
                        <a:pt x="3575" y="8463"/>
                      </a:cubicBezTo>
                      <a:close/>
                      <a:moveTo>
                        <a:pt x="3845" y="8463"/>
                      </a:moveTo>
                      <a:cubicBezTo>
                        <a:pt x="3802" y="8463"/>
                        <a:pt x="3780" y="8485"/>
                        <a:pt x="3780" y="8528"/>
                      </a:cubicBezTo>
                      <a:cubicBezTo>
                        <a:pt x="3780" y="8571"/>
                        <a:pt x="3802" y="8598"/>
                        <a:pt x="3845" y="8598"/>
                      </a:cubicBezTo>
                      <a:cubicBezTo>
                        <a:pt x="3894" y="8598"/>
                        <a:pt x="3915" y="8571"/>
                        <a:pt x="3915" y="8528"/>
                      </a:cubicBezTo>
                      <a:cubicBezTo>
                        <a:pt x="3915" y="8485"/>
                        <a:pt x="3894" y="8463"/>
                        <a:pt x="3845" y="8463"/>
                      </a:cubicBezTo>
                      <a:close/>
                      <a:moveTo>
                        <a:pt x="4115" y="8463"/>
                      </a:moveTo>
                      <a:cubicBezTo>
                        <a:pt x="4072" y="8463"/>
                        <a:pt x="4050" y="8485"/>
                        <a:pt x="4050" y="8528"/>
                      </a:cubicBezTo>
                      <a:cubicBezTo>
                        <a:pt x="4050" y="8571"/>
                        <a:pt x="4072" y="8598"/>
                        <a:pt x="4115" y="8598"/>
                      </a:cubicBezTo>
                      <a:cubicBezTo>
                        <a:pt x="4164" y="8598"/>
                        <a:pt x="4185" y="8571"/>
                        <a:pt x="4185" y="8528"/>
                      </a:cubicBezTo>
                      <a:cubicBezTo>
                        <a:pt x="4185" y="8485"/>
                        <a:pt x="4164" y="8463"/>
                        <a:pt x="4115" y="8463"/>
                      </a:cubicBezTo>
                      <a:close/>
                      <a:moveTo>
                        <a:pt x="4385" y="8463"/>
                      </a:moveTo>
                      <a:cubicBezTo>
                        <a:pt x="4342" y="8463"/>
                        <a:pt x="4320" y="8485"/>
                        <a:pt x="4320" y="8528"/>
                      </a:cubicBezTo>
                      <a:cubicBezTo>
                        <a:pt x="4320" y="8571"/>
                        <a:pt x="4342" y="8598"/>
                        <a:pt x="4385" y="8598"/>
                      </a:cubicBezTo>
                      <a:cubicBezTo>
                        <a:pt x="4434" y="8598"/>
                        <a:pt x="4455" y="8571"/>
                        <a:pt x="4455" y="8528"/>
                      </a:cubicBezTo>
                      <a:cubicBezTo>
                        <a:pt x="4455" y="8485"/>
                        <a:pt x="4434" y="8463"/>
                        <a:pt x="4385" y="8463"/>
                      </a:cubicBezTo>
                      <a:close/>
                      <a:moveTo>
                        <a:pt x="4655" y="8463"/>
                      </a:moveTo>
                      <a:cubicBezTo>
                        <a:pt x="4612" y="8463"/>
                        <a:pt x="4590" y="8485"/>
                        <a:pt x="4590" y="8528"/>
                      </a:cubicBezTo>
                      <a:cubicBezTo>
                        <a:pt x="4590" y="8571"/>
                        <a:pt x="4612" y="8598"/>
                        <a:pt x="4655" y="8598"/>
                      </a:cubicBezTo>
                      <a:cubicBezTo>
                        <a:pt x="4704" y="8598"/>
                        <a:pt x="4725" y="8571"/>
                        <a:pt x="4725" y="8528"/>
                      </a:cubicBezTo>
                      <a:cubicBezTo>
                        <a:pt x="4725" y="8485"/>
                        <a:pt x="4704" y="8463"/>
                        <a:pt x="4655" y="8463"/>
                      </a:cubicBezTo>
                      <a:close/>
                      <a:moveTo>
                        <a:pt x="4925" y="8463"/>
                      </a:moveTo>
                      <a:cubicBezTo>
                        <a:pt x="4882" y="8463"/>
                        <a:pt x="4860" y="8485"/>
                        <a:pt x="4860" y="8528"/>
                      </a:cubicBezTo>
                      <a:cubicBezTo>
                        <a:pt x="4860" y="8571"/>
                        <a:pt x="4882" y="8598"/>
                        <a:pt x="4925" y="8598"/>
                      </a:cubicBezTo>
                      <a:cubicBezTo>
                        <a:pt x="4974" y="8598"/>
                        <a:pt x="4995" y="8571"/>
                        <a:pt x="4995" y="8528"/>
                      </a:cubicBezTo>
                      <a:cubicBezTo>
                        <a:pt x="4995" y="8485"/>
                        <a:pt x="4974" y="8463"/>
                        <a:pt x="4925" y="8463"/>
                      </a:cubicBezTo>
                      <a:close/>
                      <a:moveTo>
                        <a:pt x="5195" y="8463"/>
                      </a:moveTo>
                      <a:cubicBezTo>
                        <a:pt x="5152" y="8463"/>
                        <a:pt x="5130" y="8485"/>
                        <a:pt x="5130" y="8528"/>
                      </a:cubicBezTo>
                      <a:cubicBezTo>
                        <a:pt x="5130" y="8571"/>
                        <a:pt x="5152" y="8598"/>
                        <a:pt x="5195" y="8598"/>
                      </a:cubicBezTo>
                      <a:cubicBezTo>
                        <a:pt x="5244" y="8598"/>
                        <a:pt x="5265" y="8571"/>
                        <a:pt x="5265" y="8528"/>
                      </a:cubicBezTo>
                      <a:cubicBezTo>
                        <a:pt x="5265" y="8485"/>
                        <a:pt x="5244" y="8463"/>
                        <a:pt x="5195" y="8463"/>
                      </a:cubicBezTo>
                      <a:close/>
                      <a:moveTo>
                        <a:pt x="5465" y="8463"/>
                      </a:moveTo>
                      <a:cubicBezTo>
                        <a:pt x="5422" y="8463"/>
                        <a:pt x="5400" y="8485"/>
                        <a:pt x="5400" y="8528"/>
                      </a:cubicBezTo>
                      <a:cubicBezTo>
                        <a:pt x="5400" y="8571"/>
                        <a:pt x="5422" y="8598"/>
                        <a:pt x="5465" y="8598"/>
                      </a:cubicBezTo>
                      <a:cubicBezTo>
                        <a:pt x="5514" y="8598"/>
                        <a:pt x="5535" y="8571"/>
                        <a:pt x="5535" y="8528"/>
                      </a:cubicBezTo>
                      <a:cubicBezTo>
                        <a:pt x="5535" y="8485"/>
                        <a:pt x="5514" y="8463"/>
                        <a:pt x="5465" y="8463"/>
                      </a:cubicBezTo>
                      <a:close/>
                      <a:moveTo>
                        <a:pt x="5735" y="8463"/>
                      </a:moveTo>
                      <a:cubicBezTo>
                        <a:pt x="5692" y="8463"/>
                        <a:pt x="5670" y="8485"/>
                        <a:pt x="5670" y="8528"/>
                      </a:cubicBezTo>
                      <a:cubicBezTo>
                        <a:pt x="5670" y="8571"/>
                        <a:pt x="5692" y="8598"/>
                        <a:pt x="5735" y="8598"/>
                      </a:cubicBezTo>
                      <a:cubicBezTo>
                        <a:pt x="5784" y="8598"/>
                        <a:pt x="5805" y="8571"/>
                        <a:pt x="5805" y="8528"/>
                      </a:cubicBezTo>
                      <a:cubicBezTo>
                        <a:pt x="5805" y="8485"/>
                        <a:pt x="5784" y="8463"/>
                        <a:pt x="5735" y="8463"/>
                      </a:cubicBezTo>
                      <a:close/>
                      <a:moveTo>
                        <a:pt x="6005" y="8463"/>
                      </a:moveTo>
                      <a:cubicBezTo>
                        <a:pt x="5962" y="8463"/>
                        <a:pt x="5940" y="8485"/>
                        <a:pt x="5940" y="8528"/>
                      </a:cubicBezTo>
                      <a:cubicBezTo>
                        <a:pt x="5940" y="8571"/>
                        <a:pt x="5962" y="8598"/>
                        <a:pt x="6005" y="8598"/>
                      </a:cubicBezTo>
                      <a:cubicBezTo>
                        <a:pt x="6054" y="8598"/>
                        <a:pt x="6075" y="8571"/>
                        <a:pt x="6075" y="8528"/>
                      </a:cubicBezTo>
                      <a:cubicBezTo>
                        <a:pt x="6075" y="8485"/>
                        <a:pt x="6054" y="8463"/>
                        <a:pt x="6005" y="8463"/>
                      </a:cubicBezTo>
                      <a:close/>
                      <a:moveTo>
                        <a:pt x="6275" y="8463"/>
                      </a:moveTo>
                      <a:cubicBezTo>
                        <a:pt x="6232" y="8463"/>
                        <a:pt x="6210" y="8485"/>
                        <a:pt x="6210" y="8528"/>
                      </a:cubicBezTo>
                      <a:cubicBezTo>
                        <a:pt x="6210" y="8571"/>
                        <a:pt x="6232" y="8598"/>
                        <a:pt x="6275" y="8598"/>
                      </a:cubicBezTo>
                      <a:cubicBezTo>
                        <a:pt x="6324" y="8598"/>
                        <a:pt x="6345" y="8571"/>
                        <a:pt x="6345" y="8528"/>
                      </a:cubicBezTo>
                      <a:cubicBezTo>
                        <a:pt x="6345" y="8485"/>
                        <a:pt x="6324" y="8463"/>
                        <a:pt x="6275" y="8463"/>
                      </a:cubicBezTo>
                      <a:close/>
                      <a:moveTo>
                        <a:pt x="6545" y="8463"/>
                      </a:moveTo>
                      <a:cubicBezTo>
                        <a:pt x="6502" y="8463"/>
                        <a:pt x="6480" y="8485"/>
                        <a:pt x="6480" y="8528"/>
                      </a:cubicBezTo>
                      <a:cubicBezTo>
                        <a:pt x="6480" y="8571"/>
                        <a:pt x="6502" y="8598"/>
                        <a:pt x="6545" y="8598"/>
                      </a:cubicBezTo>
                      <a:cubicBezTo>
                        <a:pt x="6594" y="8598"/>
                        <a:pt x="6615" y="8571"/>
                        <a:pt x="6615" y="8528"/>
                      </a:cubicBezTo>
                      <a:cubicBezTo>
                        <a:pt x="6615" y="8485"/>
                        <a:pt x="6594" y="8463"/>
                        <a:pt x="6545" y="8463"/>
                      </a:cubicBezTo>
                      <a:close/>
                      <a:moveTo>
                        <a:pt x="6815" y="8463"/>
                      </a:moveTo>
                      <a:cubicBezTo>
                        <a:pt x="6772" y="8463"/>
                        <a:pt x="6750" y="8485"/>
                        <a:pt x="6750" y="8528"/>
                      </a:cubicBezTo>
                      <a:cubicBezTo>
                        <a:pt x="6750" y="8571"/>
                        <a:pt x="6772" y="8598"/>
                        <a:pt x="6815" y="8598"/>
                      </a:cubicBezTo>
                      <a:cubicBezTo>
                        <a:pt x="6864" y="8598"/>
                        <a:pt x="6885" y="8571"/>
                        <a:pt x="6885" y="8528"/>
                      </a:cubicBezTo>
                      <a:cubicBezTo>
                        <a:pt x="6885" y="8485"/>
                        <a:pt x="6864" y="8463"/>
                        <a:pt x="6815" y="8463"/>
                      </a:cubicBezTo>
                      <a:close/>
                      <a:moveTo>
                        <a:pt x="7085" y="8463"/>
                      </a:moveTo>
                      <a:cubicBezTo>
                        <a:pt x="7042" y="8463"/>
                        <a:pt x="7020" y="8485"/>
                        <a:pt x="7020" y="8528"/>
                      </a:cubicBezTo>
                      <a:cubicBezTo>
                        <a:pt x="7020" y="8571"/>
                        <a:pt x="7042" y="8598"/>
                        <a:pt x="7085" y="8598"/>
                      </a:cubicBezTo>
                      <a:cubicBezTo>
                        <a:pt x="7134" y="8598"/>
                        <a:pt x="7155" y="8571"/>
                        <a:pt x="7155" y="8528"/>
                      </a:cubicBezTo>
                      <a:cubicBezTo>
                        <a:pt x="7155" y="8485"/>
                        <a:pt x="7134" y="8463"/>
                        <a:pt x="7085" y="8463"/>
                      </a:cubicBezTo>
                      <a:close/>
                      <a:moveTo>
                        <a:pt x="7355" y="8463"/>
                      </a:moveTo>
                      <a:cubicBezTo>
                        <a:pt x="7312" y="8463"/>
                        <a:pt x="7290" y="8485"/>
                        <a:pt x="7290" y="8528"/>
                      </a:cubicBezTo>
                      <a:cubicBezTo>
                        <a:pt x="7290" y="8571"/>
                        <a:pt x="7312" y="8598"/>
                        <a:pt x="7355" y="8598"/>
                      </a:cubicBezTo>
                      <a:cubicBezTo>
                        <a:pt x="7404" y="8598"/>
                        <a:pt x="7425" y="8571"/>
                        <a:pt x="7425" y="8528"/>
                      </a:cubicBezTo>
                      <a:cubicBezTo>
                        <a:pt x="7425" y="8485"/>
                        <a:pt x="7404" y="8463"/>
                        <a:pt x="7355" y="8463"/>
                      </a:cubicBezTo>
                      <a:close/>
                      <a:moveTo>
                        <a:pt x="7625" y="8463"/>
                      </a:moveTo>
                      <a:cubicBezTo>
                        <a:pt x="7582" y="8463"/>
                        <a:pt x="7560" y="8485"/>
                        <a:pt x="7560" y="8528"/>
                      </a:cubicBezTo>
                      <a:cubicBezTo>
                        <a:pt x="7560" y="8571"/>
                        <a:pt x="7582" y="8598"/>
                        <a:pt x="7625" y="8598"/>
                      </a:cubicBezTo>
                      <a:cubicBezTo>
                        <a:pt x="7674" y="8598"/>
                        <a:pt x="7695" y="8571"/>
                        <a:pt x="7695" y="8528"/>
                      </a:cubicBezTo>
                      <a:cubicBezTo>
                        <a:pt x="7695" y="8485"/>
                        <a:pt x="7674" y="8463"/>
                        <a:pt x="7625" y="8463"/>
                      </a:cubicBezTo>
                      <a:close/>
                      <a:moveTo>
                        <a:pt x="7895" y="8463"/>
                      </a:moveTo>
                      <a:cubicBezTo>
                        <a:pt x="7852" y="8463"/>
                        <a:pt x="7830" y="8485"/>
                        <a:pt x="7830" y="8528"/>
                      </a:cubicBezTo>
                      <a:cubicBezTo>
                        <a:pt x="7830" y="8571"/>
                        <a:pt x="7852" y="8598"/>
                        <a:pt x="7895" y="8598"/>
                      </a:cubicBezTo>
                      <a:cubicBezTo>
                        <a:pt x="7944" y="8598"/>
                        <a:pt x="7965" y="8571"/>
                        <a:pt x="7965" y="8528"/>
                      </a:cubicBezTo>
                      <a:cubicBezTo>
                        <a:pt x="7965" y="8485"/>
                        <a:pt x="7944" y="8463"/>
                        <a:pt x="7895" y="8463"/>
                      </a:cubicBezTo>
                      <a:close/>
                      <a:moveTo>
                        <a:pt x="8165" y="8463"/>
                      </a:moveTo>
                      <a:cubicBezTo>
                        <a:pt x="8122" y="8463"/>
                        <a:pt x="8100" y="8485"/>
                        <a:pt x="8100" y="8528"/>
                      </a:cubicBezTo>
                      <a:cubicBezTo>
                        <a:pt x="8100" y="8571"/>
                        <a:pt x="8122" y="8598"/>
                        <a:pt x="8165" y="8598"/>
                      </a:cubicBezTo>
                      <a:cubicBezTo>
                        <a:pt x="8214" y="8598"/>
                        <a:pt x="8235" y="8571"/>
                        <a:pt x="8235" y="8528"/>
                      </a:cubicBezTo>
                      <a:cubicBezTo>
                        <a:pt x="8235" y="8485"/>
                        <a:pt x="8214" y="8463"/>
                        <a:pt x="8165" y="8463"/>
                      </a:cubicBezTo>
                      <a:close/>
                      <a:moveTo>
                        <a:pt x="8435" y="8463"/>
                      </a:moveTo>
                      <a:cubicBezTo>
                        <a:pt x="8392" y="8463"/>
                        <a:pt x="8370" y="8485"/>
                        <a:pt x="8370" y="8528"/>
                      </a:cubicBezTo>
                      <a:cubicBezTo>
                        <a:pt x="8370" y="8571"/>
                        <a:pt x="8392" y="8598"/>
                        <a:pt x="8435" y="8598"/>
                      </a:cubicBezTo>
                      <a:cubicBezTo>
                        <a:pt x="8484" y="8598"/>
                        <a:pt x="8505" y="8571"/>
                        <a:pt x="8505" y="8528"/>
                      </a:cubicBezTo>
                      <a:cubicBezTo>
                        <a:pt x="8505" y="8485"/>
                        <a:pt x="8484" y="8463"/>
                        <a:pt x="8435" y="8463"/>
                      </a:cubicBezTo>
                      <a:close/>
                      <a:moveTo>
                        <a:pt x="8705" y="8463"/>
                      </a:moveTo>
                      <a:cubicBezTo>
                        <a:pt x="8662" y="8463"/>
                        <a:pt x="8640" y="8485"/>
                        <a:pt x="8640" y="8528"/>
                      </a:cubicBezTo>
                      <a:cubicBezTo>
                        <a:pt x="8640" y="8571"/>
                        <a:pt x="8662" y="8598"/>
                        <a:pt x="8705" y="8598"/>
                      </a:cubicBezTo>
                      <a:cubicBezTo>
                        <a:pt x="8754" y="8598"/>
                        <a:pt x="8775" y="8571"/>
                        <a:pt x="8775" y="8528"/>
                      </a:cubicBezTo>
                      <a:cubicBezTo>
                        <a:pt x="8775" y="8485"/>
                        <a:pt x="8754" y="8463"/>
                        <a:pt x="8705" y="8463"/>
                      </a:cubicBezTo>
                      <a:close/>
                      <a:moveTo>
                        <a:pt x="8975" y="8463"/>
                      </a:moveTo>
                      <a:cubicBezTo>
                        <a:pt x="8932" y="8463"/>
                        <a:pt x="8911" y="8485"/>
                        <a:pt x="8911" y="8528"/>
                      </a:cubicBezTo>
                      <a:cubicBezTo>
                        <a:pt x="8911" y="8571"/>
                        <a:pt x="8932" y="8598"/>
                        <a:pt x="8975" y="8598"/>
                      </a:cubicBezTo>
                      <a:cubicBezTo>
                        <a:pt x="9024" y="8598"/>
                        <a:pt x="9046" y="8571"/>
                        <a:pt x="9046" y="8528"/>
                      </a:cubicBezTo>
                      <a:cubicBezTo>
                        <a:pt x="9046" y="8485"/>
                        <a:pt x="9024" y="8463"/>
                        <a:pt x="8975" y="8463"/>
                      </a:cubicBezTo>
                      <a:close/>
                      <a:moveTo>
                        <a:pt x="9245" y="8463"/>
                      </a:moveTo>
                      <a:cubicBezTo>
                        <a:pt x="9202" y="8463"/>
                        <a:pt x="9181" y="8485"/>
                        <a:pt x="9181" y="8528"/>
                      </a:cubicBezTo>
                      <a:cubicBezTo>
                        <a:pt x="9181" y="8571"/>
                        <a:pt x="9202" y="8598"/>
                        <a:pt x="9245" y="8598"/>
                      </a:cubicBezTo>
                      <a:cubicBezTo>
                        <a:pt x="9294" y="8598"/>
                        <a:pt x="9316" y="8571"/>
                        <a:pt x="9316" y="8528"/>
                      </a:cubicBezTo>
                      <a:cubicBezTo>
                        <a:pt x="9316" y="8485"/>
                        <a:pt x="9294" y="8463"/>
                        <a:pt x="9245" y="8463"/>
                      </a:cubicBezTo>
                      <a:close/>
                      <a:moveTo>
                        <a:pt x="9515" y="8463"/>
                      </a:moveTo>
                      <a:cubicBezTo>
                        <a:pt x="9472" y="8463"/>
                        <a:pt x="9451" y="8485"/>
                        <a:pt x="9451" y="8528"/>
                      </a:cubicBezTo>
                      <a:cubicBezTo>
                        <a:pt x="9451" y="8571"/>
                        <a:pt x="9472" y="8598"/>
                        <a:pt x="9515" y="8598"/>
                      </a:cubicBezTo>
                      <a:cubicBezTo>
                        <a:pt x="9564" y="8598"/>
                        <a:pt x="9586" y="8571"/>
                        <a:pt x="9586" y="8528"/>
                      </a:cubicBezTo>
                      <a:cubicBezTo>
                        <a:pt x="9586" y="8485"/>
                        <a:pt x="9564" y="8463"/>
                        <a:pt x="9515" y="8463"/>
                      </a:cubicBezTo>
                      <a:close/>
                      <a:moveTo>
                        <a:pt x="9785" y="8463"/>
                      </a:moveTo>
                      <a:cubicBezTo>
                        <a:pt x="9742" y="8463"/>
                        <a:pt x="9721" y="8485"/>
                        <a:pt x="9721" y="8528"/>
                      </a:cubicBezTo>
                      <a:cubicBezTo>
                        <a:pt x="9721" y="8571"/>
                        <a:pt x="9742" y="8598"/>
                        <a:pt x="9785" y="8598"/>
                      </a:cubicBezTo>
                      <a:cubicBezTo>
                        <a:pt x="9834" y="8598"/>
                        <a:pt x="9856" y="8571"/>
                        <a:pt x="9856" y="8528"/>
                      </a:cubicBezTo>
                      <a:cubicBezTo>
                        <a:pt x="9856" y="8485"/>
                        <a:pt x="9834" y="8463"/>
                        <a:pt x="9785" y="8463"/>
                      </a:cubicBezTo>
                      <a:close/>
                      <a:moveTo>
                        <a:pt x="10055" y="8463"/>
                      </a:moveTo>
                      <a:cubicBezTo>
                        <a:pt x="10012" y="8463"/>
                        <a:pt x="9991" y="8485"/>
                        <a:pt x="9991" y="8528"/>
                      </a:cubicBezTo>
                      <a:cubicBezTo>
                        <a:pt x="9991" y="8571"/>
                        <a:pt x="10012" y="8598"/>
                        <a:pt x="10055" y="8598"/>
                      </a:cubicBezTo>
                      <a:cubicBezTo>
                        <a:pt x="10104" y="8598"/>
                        <a:pt x="10126" y="8571"/>
                        <a:pt x="10126" y="8528"/>
                      </a:cubicBezTo>
                      <a:cubicBezTo>
                        <a:pt x="10126" y="8485"/>
                        <a:pt x="10104" y="8463"/>
                        <a:pt x="10055" y="8463"/>
                      </a:cubicBezTo>
                      <a:close/>
                      <a:moveTo>
                        <a:pt x="10325" y="8463"/>
                      </a:moveTo>
                      <a:cubicBezTo>
                        <a:pt x="10282" y="8463"/>
                        <a:pt x="10261" y="8485"/>
                        <a:pt x="10261" y="8528"/>
                      </a:cubicBezTo>
                      <a:cubicBezTo>
                        <a:pt x="10261" y="8571"/>
                        <a:pt x="10282" y="8598"/>
                        <a:pt x="10325" y="8598"/>
                      </a:cubicBezTo>
                      <a:cubicBezTo>
                        <a:pt x="10374" y="8598"/>
                        <a:pt x="10396" y="8571"/>
                        <a:pt x="10396" y="8528"/>
                      </a:cubicBezTo>
                      <a:cubicBezTo>
                        <a:pt x="10396" y="8485"/>
                        <a:pt x="10374" y="8463"/>
                        <a:pt x="10325" y="8463"/>
                      </a:cubicBezTo>
                      <a:close/>
                      <a:moveTo>
                        <a:pt x="10595" y="8463"/>
                      </a:moveTo>
                      <a:cubicBezTo>
                        <a:pt x="10552" y="8463"/>
                        <a:pt x="10531" y="8485"/>
                        <a:pt x="10531" y="8528"/>
                      </a:cubicBezTo>
                      <a:cubicBezTo>
                        <a:pt x="10531" y="8571"/>
                        <a:pt x="10552" y="8598"/>
                        <a:pt x="10595" y="8598"/>
                      </a:cubicBezTo>
                      <a:cubicBezTo>
                        <a:pt x="10644" y="8598"/>
                        <a:pt x="10666" y="8571"/>
                        <a:pt x="10666" y="8528"/>
                      </a:cubicBezTo>
                      <a:cubicBezTo>
                        <a:pt x="10666" y="8485"/>
                        <a:pt x="10644" y="8463"/>
                        <a:pt x="10595" y="8463"/>
                      </a:cubicBezTo>
                      <a:close/>
                      <a:moveTo>
                        <a:pt x="10865" y="8463"/>
                      </a:moveTo>
                      <a:cubicBezTo>
                        <a:pt x="10822" y="8463"/>
                        <a:pt x="10801" y="8485"/>
                        <a:pt x="10801" y="8528"/>
                      </a:cubicBezTo>
                      <a:cubicBezTo>
                        <a:pt x="10801" y="8571"/>
                        <a:pt x="10822" y="8598"/>
                        <a:pt x="10865" y="8598"/>
                      </a:cubicBezTo>
                      <a:cubicBezTo>
                        <a:pt x="10914" y="8598"/>
                        <a:pt x="10936" y="8571"/>
                        <a:pt x="10936" y="8528"/>
                      </a:cubicBezTo>
                      <a:cubicBezTo>
                        <a:pt x="10936" y="8485"/>
                        <a:pt x="10914" y="8463"/>
                        <a:pt x="10865" y="8463"/>
                      </a:cubicBezTo>
                      <a:close/>
                      <a:moveTo>
                        <a:pt x="11135" y="8463"/>
                      </a:moveTo>
                      <a:cubicBezTo>
                        <a:pt x="11092" y="8463"/>
                        <a:pt x="11071" y="8485"/>
                        <a:pt x="11071" y="8528"/>
                      </a:cubicBezTo>
                      <a:cubicBezTo>
                        <a:pt x="11071" y="8571"/>
                        <a:pt x="11092" y="8598"/>
                        <a:pt x="11135" y="8598"/>
                      </a:cubicBezTo>
                      <a:cubicBezTo>
                        <a:pt x="11184" y="8598"/>
                        <a:pt x="11206" y="8571"/>
                        <a:pt x="11206" y="8528"/>
                      </a:cubicBezTo>
                      <a:cubicBezTo>
                        <a:pt x="11206" y="8485"/>
                        <a:pt x="11184" y="8463"/>
                        <a:pt x="11135" y="846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2573012" y="4749545"/>
                  <a:ext cx="1454675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6" h="136" extrusionOk="0">
                      <a:moveTo>
                        <a:pt x="65" y="1"/>
                      </a:moveTo>
                      <a:cubicBezTo>
                        <a:pt x="43" y="1"/>
                        <a:pt x="0" y="44"/>
                        <a:pt x="0" y="65"/>
                      </a:cubicBezTo>
                      <a:cubicBezTo>
                        <a:pt x="0" y="109"/>
                        <a:pt x="43" y="136"/>
                        <a:pt x="65" y="136"/>
                      </a:cubicBezTo>
                      <a:cubicBezTo>
                        <a:pt x="108" y="136"/>
                        <a:pt x="135" y="109"/>
                        <a:pt x="135" y="65"/>
                      </a:cubicBezTo>
                      <a:cubicBezTo>
                        <a:pt x="135" y="44"/>
                        <a:pt x="108" y="1"/>
                        <a:pt x="65" y="1"/>
                      </a:cubicBezTo>
                      <a:close/>
                      <a:moveTo>
                        <a:pt x="335" y="1"/>
                      </a:moveTo>
                      <a:cubicBezTo>
                        <a:pt x="313" y="1"/>
                        <a:pt x="270" y="44"/>
                        <a:pt x="270" y="65"/>
                      </a:cubicBezTo>
                      <a:cubicBezTo>
                        <a:pt x="270" y="109"/>
                        <a:pt x="313" y="136"/>
                        <a:pt x="335" y="136"/>
                      </a:cubicBezTo>
                      <a:cubicBezTo>
                        <a:pt x="378" y="136"/>
                        <a:pt x="405" y="109"/>
                        <a:pt x="405" y="65"/>
                      </a:cubicBezTo>
                      <a:cubicBezTo>
                        <a:pt x="405" y="44"/>
                        <a:pt x="378" y="1"/>
                        <a:pt x="335" y="1"/>
                      </a:cubicBezTo>
                      <a:close/>
                      <a:moveTo>
                        <a:pt x="605" y="1"/>
                      </a:moveTo>
                      <a:cubicBezTo>
                        <a:pt x="583" y="1"/>
                        <a:pt x="540" y="44"/>
                        <a:pt x="540" y="65"/>
                      </a:cubicBezTo>
                      <a:cubicBezTo>
                        <a:pt x="540" y="109"/>
                        <a:pt x="583" y="136"/>
                        <a:pt x="605" y="136"/>
                      </a:cubicBezTo>
                      <a:cubicBezTo>
                        <a:pt x="648" y="136"/>
                        <a:pt x="675" y="109"/>
                        <a:pt x="675" y="65"/>
                      </a:cubicBezTo>
                      <a:cubicBezTo>
                        <a:pt x="675" y="44"/>
                        <a:pt x="648" y="1"/>
                        <a:pt x="605" y="1"/>
                      </a:cubicBezTo>
                      <a:close/>
                      <a:moveTo>
                        <a:pt x="875" y="1"/>
                      </a:moveTo>
                      <a:cubicBezTo>
                        <a:pt x="853" y="1"/>
                        <a:pt x="810" y="44"/>
                        <a:pt x="810" y="65"/>
                      </a:cubicBezTo>
                      <a:cubicBezTo>
                        <a:pt x="810" y="109"/>
                        <a:pt x="853" y="136"/>
                        <a:pt x="875" y="136"/>
                      </a:cubicBezTo>
                      <a:cubicBezTo>
                        <a:pt x="918" y="136"/>
                        <a:pt x="945" y="109"/>
                        <a:pt x="945" y="65"/>
                      </a:cubicBezTo>
                      <a:cubicBezTo>
                        <a:pt x="945" y="44"/>
                        <a:pt x="918" y="1"/>
                        <a:pt x="875" y="1"/>
                      </a:cubicBezTo>
                      <a:close/>
                      <a:moveTo>
                        <a:pt x="1145" y="1"/>
                      </a:moveTo>
                      <a:cubicBezTo>
                        <a:pt x="1123" y="1"/>
                        <a:pt x="1080" y="44"/>
                        <a:pt x="1080" y="65"/>
                      </a:cubicBezTo>
                      <a:cubicBezTo>
                        <a:pt x="1080" y="109"/>
                        <a:pt x="1123" y="136"/>
                        <a:pt x="1145" y="136"/>
                      </a:cubicBezTo>
                      <a:cubicBezTo>
                        <a:pt x="1188" y="136"/>
                        <a:pt x="1215" y="109"/>
                        <a:pt x="1215" y="65"/>
                      </a:cubicBezTo>
                      <a:cubicBezTo>
                        <a:pt x="1215" y="44"/>
                        <a:pt x="1188" y="1"/>
                        <a:pt x="1145" y="1"/>
                      </a:cubicBezTo>
                      <a:close/>
                      <a:moveTo>
                        <a:pt x="1415" y="1"/>
                      </a:moveTo>
                      <a:cubicBezTo>
                        <a:pt x="1393" y="1"/>
                        <a:pt x="1350" y="44"/>
                        <a:pt x="1350" y="65"/>
                      </a:cubicBezTo>
                      <a:cubicBezTo>
                        <a:pt x="1350" y="109"/>
                        <a:pt x="1393" y="136"/>
                        <a:pt x="1415" y="136"/>
                      </a:cubicBezTo>
                      <a:cubicBezTo>
                        <a:pt x="1458" y="136"/>
                        <a:pt x="1485" y="109"/>
                        <a:pt x="1485" y="65"/>
                      </a:cubicBezTo>
                      <a:cubicBezTo>
                        <a:pt x="1485" y="44"/>
                        <a:pt x="1458" y="1"/>
                        <a:pt x="1415" y="1"/>
                      </a:cubicBezTo>
                      <a:close/>
                      <a:moveTo>
                        <a:pt x="1685" y="1"/>
                      </a:moveTo>
                      <a:cubicBezTo>
                        <a:pt x="1663" y="1"/>
                        <a:pt x="1620" y="44"/>
                        <a:pt x="1620" y="65"/>
                      </a:cubicBezTo>
                      <a:cubicBezTo>
                        <a:pt x="1620" y="109"/>
                        <a:pt x="1663" y="136"/>
                        <a:pt x="1685" y="136"/>
                      </a:cubicBezTo>
                      <a:cubicBezTo>
                        <a:pt x="1728" y="136"/>
                        <a:pt x="1755" y="109"/>
                        <a:pt x="1755" y="65"/>
                      </a:cubicBezTo>
                      <a:cubicBezTo>
                        <a:pt x="1755" y="44"/>
                        <a:pt x="1728" y="1"/>
                        <a:pt x="1685" y="1"/>
                      </a:cubicBezTo>
                      <a:close/>
                      <a:moveTo>
                        <a:pt x="1955" y="1"/>
                      </a:moveTo>
                      <a:cubicBezTo>
                        <a:pt x="1934" y="1"/>
                        <a:pt x="1890" y="44"/>
                        <a:pt x="1890" y="65"/>
                      </a:cubicBezTo>
                      <a:cubicBezTo>
                        <a:pt x="1890" y="109"/>
                        <a:pt x="1934" y="136"/>
                        <a:pt x="1955" y="136"/>
                      </a:cubicBezTo>
                      <a:cubicBezTo>
                        <a:pt x="1998" y="136"/>
                        <a:pt x="2025" y="109"/>
                        <a:pt x="2025" y="65"/>
                      </a:cubicBezTo>
                      <a:cubicBezTo>
                        <a:pt x="2025" y="44"/>
                        <a:pt x="1998" y="1"/>
                        <a:pt x="1955" y="1"/>
                      </a:cubicBezTo>
                      <a:close/>
                      <a:moveTo>
                        <a:pt x="2225" y="1"/>
                      </a:moveTo>
                      <a:cubicBezTo>
                        <a:pt x="2204" y="1"/>
                        <a:pt x="2160" y="44"/>
                        <a:pt x="2160" y="65"/>
                      </a:cubicBezTo>
                      <a:cubicBezTo>
                        <a:pt x="2160" y="109"/>
                        <a:pt x="2204" y="136"/>
                        <a:pt x="2225" y="136"/>
                      </a:cubicBezTo>
                      <a:cubicBezTo>
                        <a:pt x="2268" y="136"/>
                        <a:pt x="2295" y="109"/>
                        <a:pt x="2295" y="65"/>
                      </a:cubicBezTo>
                      <a:cubicBezTo>
                        <a:pt x="2295" y="44"/>
                        <a:pt x="2268" y="1"/>
                        <a:pt x="2225" y="1"/>
                      </a:cubicBezTo>
                      <a:close/>
                      <a:moveTo>
                        <a:pt x="2495" y="1"/>
                      </a:moveTo>
                      <a:cubicBezTo>
                        <a:pt x="2474" y="1"/>
                        <a:pt x="2430" y="44"/>
                        <a:pt x="2430" y="65"/>
                      </a:cubicBezTo>
                      <a:cubicBezTo>
                        <a:pt x="2430" y="109"/>
                        <a:pt x="2474" y="136"/>
                        <a:pt x="2495" y="136"/>
                      </a:cubicBezTo>
                      <a:cubicBezTo>
                        <a:pt x="2538" y="136"/>
                        <a:pt x="2565" y="109"/>
                        <a:pt x="2565" y="65"/>
                      </a:cubicBezTo>
                      <a:cubicBezTo>
                        <a:pt x="2565" y="44"/>
                        <a:pt x="2538" y="1"/>
                        <a:pt x="2495" y="1"/>
                      </a:cubicBezTo>
                      <a:close/>
                      <a:moveTo>
                        <a:pt x="2765" y="1"/>
                      </a:moveTo>
                      <a:cubicBezTo>
                        <a:pt x="2744" y="1"/>
                        <a:pt x="2700" y="44"/>
                        <a:pt x="2700" y="65"/>
                      </a:cubicBezTo>
                      <a:cubicBezTo>
                        <a:pt x="2700" y="109"/>
                        <a:pt x="2744" y="136"/>
                        <a:pt x="2765" y="136"/>
                      </a:cubicBezTo>
                      <a:cubicBezTo>
                        <a:pt x="2808" y="136"/>
                        <a:pt x="2835" y="109"/>
                        <a:pt x="2835" y="65"/>
                      </a:cubicBezTo>
                      <a:cubicBezTo>
                        <a:pt x="2835" y="44"/>
                        <a:pt x="2808" y="1"/>
                        <a:pt x="2765" y="1"/>
                      </a:cubicBezTo>
                      <a:close/>
                      <a:moveTo>
                        <a:pt x="3035" y="1"/>
                      </a:moveTo>
                      <a:cubicBezTo>
                        <a:pt x="3014" y="1"/>
                        <a:pt x="2970" y="44"/>
                        <a:pt x="2970" y="65"/>
                      </a:cubicBezTo>
                      <a:cubicBezTo>
                        <a:pt x="2970" y="109"/>
                        <a:pt x="3014" y="136"/>
                        <a:pt x="3035" y="136"/>
                      </a:cubicBezTo>
                      <a:cubicBezTo>
                        <a:pt x="3078" y="136"/>
                        <a:pt x="3105" y="109"/>
                        <a:pt x="3105" y="65"/>
                      </a:cubicBezTo>
                      <a:cubicBezTo>
                        <a:pt x="3105" y="44"/>
                        <a:pt x="3078" y="1"/>
                        <a:pt x="3035" y="1"/>
                      </a:cubicBezTo>
                      <a:close/>
                      <a:moveTo>
                        <a:pt x="3305" y="1"/>
                      </a:moveTo>
                      <a:cubicBezTo>
                        <a:pt x="3284" y="1"/>
                        <a:pt x="3240" y="44"/>
                        <a:pt x="3240" y="65"/>
                      </a:cubicBezTo>
                      <a:cubicBezTo>
                        <a:pt x="3240" y="109"/>
                        <a:pt x="3284" y="136"/>
                        <a:pt x="3305" y="136"/>
                      </a:cubicBezTo>
                      <a:cubicBezTo>
                        <a:pt x="3348" y="136"/>
                        <a:pt x="3375" y="109"/>
                        <a:pt x="3375" y="65"/>
                      </a:cubicBezTo>
                      <a:cubicBezTo>
                        <a:pt x="3375" y="44"/>
                        <a:pt x="3348" y="1"/>
                        <a:pt x="3305" y="1"/>
                      </a:cubicBezTo>
                      <a:close/>
                      <a:moveTo>
                        <a:pt x="3575" y="1"/>
                      </a:moveTo>
                      <a:cubicBezTo>
                        <a:pt x="3554" y="1"/>
                        <a:pt x="3510" y="44"/>
                        <a:pt x="3510" y="65"/>
                      </a:cubicBezTo>
                      <a:cubicBezTo>
                        <a:pt x="3510" y="109"/>
                        <a:pt x="3554" y="136"/>
                        <a:pt x="3575" y="136"/>
                      </a:cubicBezTo>
                      <a:cubicBezTo>
                        <a:pt x="3618" y="136"/>
                        <a:pt x="3645" y="109"/>
                        <a:pt x="3645" y="65"/>
                      </a:cubicBezTo>
                      <a:cubicBezTo>
                        <a:pt x="3645" y="44"/>
                        <a:pt x="3618" y="1"/>
                        <a:pt x="3575" y="1"/>
                      </a:cubicBezTo>
                      <a:close/>
                      <a:moveTo>
                        <a:pt x="3845" y="1"/>
                      </a:moveTo>
                      <a:cubicBezTo>
                        <a:pt x="3824" y="1"/>
                        <a:pt x="3780" y="44"/>
                        <a:pt x="3780" y="65"/>
                      </a:cubicBezTo>
                      <a:cubicBezTo>
                        <a:pt x="3780" y="109"/>
                        <a:pt x="3824" y="136"/>
                        <a:pt x="3845" y="136"/>
                      </a:cubicBezTo>
                      <a:cubicBezTo>
                        <a:pt x="3888" y="136"/>
                        <a:pt x="3915" y="109"/>
                        <a:pt x="3915" y="65"/>
                      </a:cubicBezTo>
                      <a:cubicBezTo>
                        <a:pt x="3915" y="44"/>
                        <a:pt x="3888" y="1"/>
                        <a:pt x="3845" y="1"/>
                      </a:cubicBezTo>
                      <a:close/>
                      <a:moveTo>
                        <a:pt x="4115" y="1"/>
                      </a:moveTo>
                      <a:cubicBezTo>
                        <a:pt x="4094" y="1"/>
                        <a:pt x="4050" y="44"/>
                        <a:pt x="4050" y="65"/>
                      </a:cubicBezTo>
                      <a:cubicBezTo>
                        <a:pt x="4050" y="109"/>
                        <a:pt x="4094" y="136"/>
                        <a:pt x="4115" y="136"/>
                      </a:cubicBezTo>
                      <a:cubicBezTo>
                        <a:pt x="4158" y="136"/>
                        <a:pt x="4185" y="109"/>
                        <a:pt x="4185" y="65"/>
                      </a:cubicBezTo>
                      <a:cubicBezTo>
                        <a:pt x="4185" y="44"/>
                        <a:pt x="4158" y="1"/>
                        <a:pt x="4115" y="1"/>
                      </a:cubicBezTo>
                      <a:close/>
                      <a:moveTo>
                        <a:pt x="4385" y="1"/>
                      </a:moveTo>
                      <a:cubicBezTo>
                        <a:pt x="4364" y="1"/>
                        <a:pt x="4320" y="44"/>
                        <a:pt x="4320" y="65"/>
                      </a:cubicBezTo>
                      <a:cubicBezTo>
                        <a:pt x="4320" y="109"/>
                        <a:pt x="4364" y="136"/>
                        <a:pt x="4385" y="136"/>
                      </a:cubicBezTo>
                      <a:cubicBezTo>
                        <a:pt x="4428" y="136"/>
                        <a:pt x="4455" y="109"/>
                        <a:pt x="4455" y="65"/>
                      </a:cubicBezTo>
                      <a:cubicBezTo>
                        <a:pt x="4455" y="44"/>
                        <a:pt x="4428" y="1"/>
                        <a:pt x="4385" y="1"/>
                      </a:cubicBezTo>
                      <a:close/>
                      <a:moveTo>
                        <a:pt x="4655" y="1"/>
                      </a:moveTo>
                      <a:cubicBezTo>
                        <a:pt x="4634" y="1"/>
                        <a:pt x="4590" y="44"/>
                        <a:pt x="4590" y="65"/>
                      </a:cubicBezTo>
                      <a:cubicBezTo>
                        <a:pt x="4590" y="109"/>
                        <a:pt x="4634" y="136"/>
                        <a:pt x="4655" y="136"/>
                      </a:cubicBezTo>
                      <a:cubicBezTo>
                        <a:pt x="4698" y="136"/>
                        <a:pt x="4725" y="109"/>
                        <a:pt x="4725" y="65"/>
                      </a:cubicBezTo>
                      <a:cubicBezTo>
                        <a:pt x="4725" y="44"/>
                        <a:pt x="4698" y="1"/>
                        <a:pt x="4655" y="1"/>
                      </a:cubicBezTo>
                      <a:close/>
                      <a:moveTo>
                        <a:pt x="4925" y="1"/>
                      </a:moveTo>
                      <a:cubicBezTo>
                        <a:pt x="4904" y="1"/>
                        <a:pt x="4860" y="44"/>
                        <a:pt x="4860" y="65"/>
                      </a:cubicBezTo>
                      <a:cubicBezTo>
                        <a:pt x="4860" y="109"/>
                        <a:pt x="4904" y="136"/>
                        <a:pt x="4925" y="136"/>
                      </a:cubicBezTo>
                      <a:cubicBezTo>
                        <a:pt x="4968" y="136"/>
                        <a:pt x="4995" y="109"/>
                        <a:pt x="4995" y="65"/>
                      </a:cubicBezTo>
                      <a:cubicBezTo>
                        <a:pt x="4995" y="44"/>
                        <a:pt x="4968" y="1"/>
                        <a:pt x="4925" y="1"/>
                      </a:cubicBezTo>
                      <a:close/>
                      <a:moveTo>
                        <a:pt x="5195" y="1"/>
                      </a:moveTo>
                      <a:cubicBezTo>
                        <a:pt x="5174" y="1"/>
                        <a:pt x="5130" y="44"/>
                        <a:pt x="5130" y="65"/>
                      </a:cubicBezTo>
                      <a:cubicBezTo>
                        <a:pt x="5130" y="109"/>
                        <a:pt x="5174" y="136"/>
                        <a:pt x="5195" y="136"/>
                      </a:cubicBezTo>
                      <a:cubicBezTo>
                        <a:pt x="5238" y="136"/>
                        <a:pt x="5265" y="109"/>
                        <a:pt x="5265" y="65"/>
                      </a:cubicBezTo>
                      <a:cubicBezTo>
                        <a:pt x="5265" y="44"/>
                        <a:pt x="5238" y="1"/>
                        <a:pt x="5195" y="1"/>
                      </a:cubicBezTo>
                      <a:close/>
                      <a:moveTo>
                        <a:pt x="5465" y="1"/>
                      </a:moveTo>
                      <a:cubicBezTo>
                        <a:pt x="5444" y="1"/>
                        <a:pt x="5400" y="44"/>
                        <a:pt x="5400" y="65"/>
                      </a:cubicBezTo>
                      <a:cubicBezTo>
                        <a:pt x="5400" y="109"/>
                        <a:pt x="5444" y="136"/>
                        <a:pt x="5465" y="136"/>
                      </a:cubicBezTo>
                      <a:cubicBezTo>
                        <a:pt x="5508" y="136"/>
                        <a:pt x="5535" y="109"/>
                        <a:pt x="5535" y="65"/>
                      </a:cubicBezTo>
                      <a:cubicBezTo>
                        <a:pt x="5535" y="44"/>
                        <a:pt x="5508" y="1"/>
                        <a:pt x="5465" y="1"/>
                      </a:cubicBezTo>
                      <a:close/>
                      <a:moveTo>
                        <a:pt x="5735" y="1"/>
                      </a:moveTo>
                      <a:cubicBezTo>
                        <a:pt x="5714" y="1"/>
                        <a:pt x="5670" y="44"/>
                        <a:pt x="5670" y="65"/>
                      </a:cubicBezTo>
                      <a:cubicBezTo>
                        <a:pt x="5670" y="109"/>
                        <a:pt x="5714" y="136"/>
                        <a:pt x="5735" y="136"/>
                      </a:cubicBezTo>
                      <a:cubicBezTo>
                        <a:pt x="5779" y="136"/>
                        <a:pt x="5806" y="109"/>
                        <a:pt x="5806" y="65"/>
                      </a:cubicBezTo>
                      <a:cubicBezTo>
                        <a:pt x="5806" y="44"/>
                        <a:pt x="5779" y="1"/>
                        <a:pt x="5735" y="1"/>
                      </a:cubicBezTo>
                      <a:close/>
                      <a:moveTo>
                        <a:pt x="6005" y="1"/>
                      </a:moveTo>
                      <a:cubicBezTo>
                        <a:pt x="5984" y="1"/>
                        <a:pt x="5941" y="44"/>
                        <a:pt x="5941" y="65"/>
                      </a:cubicBezTo>
                      <a:cubicBezTo>
                        <a:pt x="5941" y="109"/>
                        <a:pt x="5984" y="136"/>
                        <a:pt x="6005" y="136"/>
                      </a:cubicBezTo>
                      <a:cubicBezTo>
                        <a:pt x="6049" y="136"/>
                        <a:pt x="6076" y="109"/>
                        <a:pt x="6076" y="65"/>
                      </a:cubicBezTo>
                      <a:cubicBezTo>
                        <a:pt x="6076" y="44"/>
                        <a:pt x="6049" y="1"/>
                        <a:pt x="6005" y="1"/>
                      </a:cubicBezTo>
                      <a:close/>
                      <a:moveTo>
                        <a:pt x="6275" y="1"/>
                      </a:moveTo>
                      <a:cubicBezTo>
                        <a:pt x="6254" y="1"/>
                        <a:pt x="6211" y="44"/>
                        <a:pt x="6211" y="65"/>
                      </a:cubicBezTo>
                      <a:cubicBezTo>
                        <a:pt x="6211" y="109"/>
                        <a:pt x="6254" y="136"/>
                        <a:pt x="6275" y="136"/>
                      </a:cubicBezTo>
                      <a:cubicBezTo>
                        <a:pt x="6319" y="136"/>
                        <a:pt x="6346" y="109"/>
                        <a:pt x="6346" y="65"/>
                      </a:cubicBezTo>
                      <a:cubicBezTo>
                        <a:pt x="6346" y="44"/>
                        <a:pt x="6319" y="1"/>
                        <a:pt x="6275" y="1"/>
                      </a:cubicBezTo>
                      <a:close/>
                      <a:moveTo>
                        <a:pt x="6545" y="1"/>
                      </a:moveTo>
                      <a:cubicBezTo>
                        <a:pt x="6524" y="1"/>
                        <a:pt x="6481" y="44"/>
                        <a:pt x="6481" y="65"/>
                      </a:cubicBezTo>
                      <a:cubicBezTo>
                        <a:pt x="6481" y="109"/>
                        <a:pt x="6524" y="136"/>
                        <a:pt x="6545" y="136"/>
                      </a:cubicBezTo>
                      <a:cubicBezTo>
                        <a:pt x="6589" y="136"/>
                        <a:pt x="6616" y="109"/>
                        <a:pt x="6616" y="65"/>
                      </a:cubicBezTo>
                      <a:cubicBezTo>
                        <a:pt x="6616" y="44"/>
                        <a:pt x="6589" y="1"/>
                        <a:pt x="6545" y="1"/>
                      </a:cubicBezTo>
                      <a:close/>
                      <a:moveTo>
                        <a:pt x="6815" y="1"/>
                      </a:moveTo>
                      <a:cubicBezTo>
                        <a:pt x="6794" y="1"/>
                        <a:pt x="6751" y="44"/>
                        <a:pt x="6751" y="65"/>
                      </a:cubicBezTo>
                      <a:cubicBezTo>
                        <a:pt x="6751" y="109"/>
                        <a:pt x="6794" y="136"/>
                        <a:pt x="6815" y="136"/>
                      </a:cubicBezTo>
                      <a:cubicBezTo>
                        <a:pt x="6859" y="136"/>
                        <a:pt x="6886" y="109"/>
                        <a:pt x="6886" y="65"/>
                      </a:cubicBezTo>
                      <a:cubicBezTo>
                        <a:pt x="6886" y="44"/>
                        <a:pt x="6859" y="1"/>
                        <a:pt x="6815" y="1"/>
                      </a:cubicBezTo>
                      <a:close/>
                      <a:moveTo>
                        <a:pt x="7085" y="1"/>
                      </a:moveTo>
                      <a:cubicBezTo>
                        <a:pt x="7064" y="1"/>
                        <a:pt x="7021" y="44"/>
                        <a:pt x="7021" y="65"/>
                      </a:cubicBezTo>
                      <a:cubicBezTo>
                        <a:pt x="7021" y="109"/>
                        <a:pt x="7064" y="136"/>
                        <a:pt x="7085" y="136"/>
                      </a:cubicBezTo>
                      <a:cubicBezTo>
                        <a:pt x="7129" y="136"/>
                        <a:pt x="7156" y="109"/>
                        <a:pt x="7156" y="65"/>
                      </a:cubicBezTo>
                      <a:cubicBezTo>
                        <a:pt x="7156" y="44"/>
                        <a:pt x="7129" y="1"/>
                        <a:pt x="7085" y="1"/>
                      </a:cubicBezTo>
                      <a:close/>
                      <a:moveTo>
                        <a:pt x="7355" y="1"/>
                      </a:moveTo>
                      <a:cubicBezTo>
                        <a:pt x="7334" y="1"/>
                        <a:pt x="7291" y="44"/>
                        <a:pt x="7291" y="65"/>
                      </a:cubicBezTo>
                      <a:cubicBezTo>
                        <a:pt x="7291" y="109"/>
                        <a:pt x="7334" y="136"/>
                        <a:pt x="7355" y="136"/>
                      </a:cubicBezTo>
                      <a:cubicBezTo>
                        <a:pt x="7399" y="136"/>
                        <a:pt x="7426" y="109"/>
                        <a:pt x="7426" y="65"/>
                      </a:cubicBezTo>
                      <a:cubicBezTo>
                        <a:pt x="7426" y="44"/>
                        <a:pt x="7399" y="1"/>
                        <a:pt x="7355" y="1"/>
                      </a:cubicBezTo>
                      <a:close/>
                      <a:moveTo>
                        <a:pt x="7625" y="1"/>
                      </a:moveTo>
                      <a:cubicBezTo>
                        <a:pt x="7604" y="1"/>
                        <a:pt x="7561" y="44"/>
                        <a:pt x="7561" y="65"/>
                      </a:cubicBezTo>
                      <a:cubicBezTo>
                        <a:pt x="7561" y="109"/>
                        <a:pt x="7604" y="136"/>
                        <a:pt x="7625" y="136"/>
                      </a:cubicBezTo>
                      <a:cubicBezTo>
                        <a:pt x="7669" y="136"/>
                        <a:pt x="7696" y="109"/>
                        <a:pt x="7696" y="65"/>
                      </a:cubicBezTo>
                      <a:cubicBezTo>
                        <a:pt x="7696" y="44"/>
                        <a:pt x="7669" y="1"/>
                        <a:pt x="7625" y="1"/>
                      </a:cubicBezTo>
                      <a:close/>
                      <a:moveTo>
                        <a:pt x="7895" y="1"/>
                      </a:moveTo>
                      <a:cubicBezTo>
                        <a:pt x="7874" y="1"/>
                        <a:pt x="7831" y="44"/>
                        <a:pt x="7831" y="65"/>
                      </a:cubicBezTo>
                      <a:cubicBezTo>
                        <a:pt x="7831" y="109"/>
                        <a:pt x="7874" y="136"/>
                        <a:pt x="7895" y="136"/>
                      </a:cubicBezTo>
                      <a:cubicBezTo>
                        <a:pt x="7939" y="136"/>
                        <a:pt x="7966" y="109"/>
                        <a:pt x="7966" y="65"/>
                      </a:cubicBezTo>
                      <a:cubicBezTo>
                        <a:pt x="7966" y="44"/>
                        <a:pt x="7939" y="1"/>
                        <a:pt x="7895" y="1"/>
                      </a:cubicBezTo>
                      <a:close/>
                      <a:moveTo>
                        <a:pt x="8165" y="1"/>
                      </a:moveTo>
                      <a:cubicBezTo>
                        <a:pt x="8144" y="1"/>
                        <a:pt x="8101" y="44"/>
                        <a:pt x="8101" y="65"/>
                      </a:cubicBezTo>
                      <a:cubicBezTo>
                        <a:pt x="8101" y="109"/>
                        <a:pt x="8144" y="136"/>
                        <a:pt x="8165" y="136"/>
                      </a:cubicBezTo>
                      <a:cubicBezTo>
                        <a:pt x="8209" y="136"/>
                        <a:pt x="8236" y="109"/>
                        <a:pt x="8236" y="65"/>
                      </a:cubicBezTo>
                      <a:cubicBezTo>
                        <a:pt x="8236" y="44"/>
                        <a:pt x="8209" y="1"/>
                        <a:pt x="8165" y="1"/>
                      </a:cubicBezTo>
                      <a:close/>
                      <a:moveTo>
                        <a:pt x="8435" y="1"/>
                      </a:moveTo>
                      <a:cubicBezTo>
                        <a:pt x="8414" y="1"/>
                        <a:pt x="8371" y="44"/>
                        <a:pt x="8371" y="65"/>
                      </a:cubicBezTo>
                      <a:cubicBezTo>
                        <a:pt x="8371" y="109"/>
                        <a:pt x="8414" y="136"/>
                        <a:pt x="8435" y="136"/>
                      </a:cubicBezTo>
                      <a:cubicBezTo>
                        <a:pt x="8479" y="136"/>
                        <a:pt x="8506" y="109"/>
                        <a:pt x="8506" y="65"/>
                      </a:cubicBezTo>
                      <a:cubicBezTo>
                        <a:pt x="8506" y="44"/>
                        <a:pt x="8479" y="1"/>
                        <a:pt x="8435" y="1"/>
                      </a:cubicBezTo>
                      <a:close/>
                      <a:moveTo>
                        <a:pt x="8705" y="1"/>
                      </a:moveTo>
                      <a:cubicBezTo>
                        <a:pt x="8684" y="1"/>
                        <a:pt x="8641" y="44"/>
                        <a:pt x="8641" y="65"/>
                      </a:cubicBezTo>
                      <a:cubicBezTo>
                        <a:pt x="8641" y="109"/>
                        <a:pt x="8684" y="136"/>
                        <a:pt x="8705" y="136"/>
                      </a:cubicBezTo>
                      <a:cubicBezTo>
                        <a:pt x="8749" y="136"/>
                        <a:pt x="8776" y="109"/>
                        <a:pt x="8776" y="65"/>
                      </a:cubicBezTo>
                      <a:cubicBezTo>
                        <a:pt x="8776" y="44"/>
                        <a:pt x="8749" y="1"/>
                        <a:pt x="8705" y="1"/>
                      </a:cubicBezTo>
                      <a:close/>
                      <a:moveTo>
                        <a:pt x="8975" y="1"/>
                      </a:moveTo>
                      <a:cubicBezTo>
                        <a:pt x="8954" y="1"/>
                        <a:pt x="8911" y="44"/>
                        <a:pt x="8911" y="65"/>
                      </a:cubicBezTo>
                      <a:cubicBezTo>
                        <a:pt x="8911" y="109"/>
                        <a:pt x="8954" y="136"/>
                        <a:pt x="8975" y="136"/>
                      </a:cubicBezTo>
                      <a:cubicBezTo>
                        <a:pt x="9019" y="136"/>
                        <a:pt x="9046" y="109"/>
                        <a:pt x="9046" y="65"/>
                      </a:cubicBezTo>
                      <a:cubicBezTo>
                        <a:pt x="9046" y="44"/>
                        <a:pt x="9019" y="1"/>
                        <a:pt x="8975" y="1"/>
                      </a:cubicBezTo>
                      <a:close/>
                      <a:moveTo>
                        <a:pt x="9245" y="1"/>
                      </a:moveTo>
                      <a:cubicBezTo>
                        <a:pt x="9224" y="1"/>
                        <a:pt x="9181" y="44"/>
                        <a:pt x="9181" y="65"/>
                      </a:cubicBezTo>
                      <a:cubicBezTo>
                        <a:pt x="9181" y="109"/>
                        <a:pt x="9224" y="136"/>
                        <a:pt x="9245" y="136"/>
                      </a:cubicBezTo>
                      <a:cubicBezTo>
                        <a:pt x="9289" y="136"/>
                        <a:pt x="9316" y="109"/>
                        <a:pt x="9316" y="65"/>
                      </a:cubicBezTo>
                      <a:cubicBezTo>
                        <a:pt x="9316" y="44"/>
                        <a:pt x="9289" y="1"/>
                        <a:pt x="9245" y="1"/>
                      </a:cubicBezTo>
                      <a:close/>
                      <a:moveTo>
                        <a:pt x="9515" y="1"/>
                      </a:moveTo>
                      <a:cubicBezTo>
                        <a:pt x="9494" y="1"/>
                        <a:pt x="9451" y="44"/>
                        <a:pt x="9451" y="65"/>
                      </a:cubicBezTo>
                      <a:cubicBezTo>
                        <a:pt x="9451" y="109"/>
                        <a:pt x="9494" y="136"/>
                        <a:pt x="9515" y="136"/>
                      </a:cubicBezTo>
                      <a:cubicBezTo>
                        <a:pt x="9559" y="136"/>
                        <a:pt x="9586" y="109"/>
                        <a:pt x="9586" y="65"/>
                      </a:cubicBezTo>
                      <a:cubicBezTo>
                        <a:pt x="9586" y="44"/>
                        <a:pt x="9559" y="1"/>
                        <a:pt x="9515" y="1"/>
                      </a:cubicBezTo>
                      <a:close/>
                      <a:moveTo>
                        <a:pt x="9786" y="1"/>
                      </a:moveTo>
                      <a:cubicBezTo>
                        <a:pt x="9764" y="1"/>
                        <a:pt x="9721" y="44"/>
                        <a:pt x="9721" y="65"/>
                      </a:cubicBezTo>
                      <a:cubicBezTo>
                        <a:pt x="9721" y="109"/>
                        <a:pt x="9764" y="136"/>
                        <a:pt x="9786" y="136"/>
                      </a:cubicBezTo>
                      <a:cubicBezTo>
                        <a:pt x="9829" y="136"/>
                        <a:pt x="9856" y="109"/>
                        <a:pt x="9856" y="65"/>
                      </a:cubicBezTo>
                      <a:cubicBezTo>
                        <a:pt x="9856" y="44"/>
                        <a:pt x="9829" y="1"/>
                        <a:pt x="9786" y="1"/>
                      </a:cubicBezTo>
                      <a:close/>
                      <a:moveTo>
                        <a:pt x="10056" y="1"/>
                      </a:moveTo>
                      <a:cubicBezTo>
                        <a:pt x="10034" y="1"/>
                        <a:pt x="9991" y="44"/>
                        <a:pt x="9991" y="65"/>
                      </a:cubicBezTo>
                      <a:cubicBezTo>
                        <a:pt x="9991" y="109"/>
                        <a:pt x="10034" y="136"/>
                        <a:pt x="10056" y="136"/>
                      </a:cubicBezTo>
                      <a:cubicBezTo>
                        <a:pt x="10099" y="136"/>
                        <a:pt x="10126" y="109"/>
                        <a:pt x="10126" y="65"/>
                      </a:cubicBezTo>
                      <a:cubicBezTo>
                        <a:pt x="10126" y="44"/>
                        <a:pt x="10099" y="1"/>
                        <a:pt x="10056" y="1"/>
                      </a:cubicBezTo>
                      <a:close/>
                      <a:moveTo>
                        <a:pt x="10326" y="1"/>
                      </a:moveTo>
                      <a:cubicBezTo>
                        <a:pt x="10304" y="1"/>
                        <a:pt x="10261" y="44"/>
                        <a:pt x="10261" y="65"/>
                      </a:cubicBezTo>
                      <a:cubicBezTo>
                        <a:pt x="10261" y="109"/>
                        <a:pt x="10304" y="136"/>
                        <a:pt x="10326" y="136"/>
                      </a:cubicBezTo>
                      <a:cubicBezTo>
                        <a:pt x="10369" y="136"/>
                        <a:pt x="10396" y="109"/>
                        <a:pt x="10396" y="65"/>
                      </a:cubicBezTo>
                      <a:cubicBezTo>
                        <a:pt x="10396" y="44"/>
                        <a:pt x="10369" y="1"/>
                        <a:pt x="10326" y="1"/>
                      </a:cubicBezTo>
                      <a:close/>
                      <a:moveTo>
                        <a:pt x="10596" y="1"/>
                      </a:moveTo>
                      <a:cubicBezTo>
                        <a:pt x="10574" y="1"/>
                        <a:pt x="10531" y="44"/>
                        <a:pt x="10531" y="65"/>
                      </a:cubicBezTo>
                      <a:cubicBezTo>
                        <a:pt x="10531" y="109"/>
                        <a:pt x="10574" y="136"/>
                        <a:pt x="10596" y="136"/>
                      </a:cubicBezTo>
                      <a:cubicBezTo>
                        <a:pt x="10639" y="136"/>
                        <a:pt x="10666" y="109"/>
                        <a:pt x="10666" y="65"/>
                      </a:cubicBezTo>
                      <a:cubicBezTo>
                        <a:pt x="10666" y="44"/>
                        <a:pt x="10639" y="1"/>
                        <a:pt x="10596" y="1"/>
                      </a:cubicBezTo>
                      <a:close/>
                      <a:moveTo>
                        <a:pt x="10866" y="1"/>
                      </a:moveTo>
                      <a:cubicBezTo>
                        <a:pt x="10844" y="1"/>
                        <a:pt x="10801" y="44"/>
                        <a:pt x="10801" y="65"/>
                      </a:cubicBezTo>
                      <a:cubicBezTo>
                        <a:pt x="10801" y="109"/>
                        <a:pt x="10844" y="136"/>
                        <a:pt x="10866" y="136"/>
                      </a:cubicBezTo>
                      <a:cubicBezTo>
                        <a:pt x="10909" y="136"/>
                        <a:pt x="10936" y="109"/>
                        <a:pt x="10936" y="65"/>
                      </a:cubicBezTo>
                      <a:cubicBezTo>
                        <a:pt x="10936" y="44"/>
                        <a:pt x="10909" y="1"/>
                        <a:pt x="10866" y="1"/>
                      </a:cubicBezTo>
                      <a:close/>
                      <a:moveTo>
                        <a:pt x="11136" y="1"/>
                      </a:moveTo>
                      <a:cubicBezTo>
                        <a:pt x="11114" y="1"/>
                        <a:pt x="11071" y="44"/>
                        <a:pt x="11071" y="65"/>
                      </a:cubicBezTo>
                      <a:cubicBezTo>
                        <a:pt x="11071" y="109"/>
                        <a:pt x="11114" y="136"/>
                        <a:pt x="11136" y="136"/>
                      </a:cubicBezTo>
                      <a:cubicBezTo>
                        <a:pt x="11179" y="136"/>
                        <a:pt x="11206" y="109"/>
                        <a:pt x="11206" y="65"/>
                      </a:cubicBezTo>
                      <a:cubicBezTo>
                        <a:pt x="11206" y="44"/>
                        <a:pt x="11179" y="1"/>
                        <a:pt x="11136" y="1"/>
                      </a:cubicBezTo>
                      <a:close/>
                      <a:moveTo>
                        <a:pt x="11406" y="1"/>
                      </a:moveTo>
                      <a:cubicBezTo>
                        <a:pt x="11384" y="1"/>
                        <a:pt x="11341" y="44"/>
                        <a:pt x="11341" y="65"/>
                      </a:cubicBezTo>
                      <a:cubicBezTo>
                        <a:pt x="11341" y="109"/>
                        <a:pt x="11384" y="136"/>
                        <a:pt x="11406" y="136"/>
                      </a:cubicBezTo>
                      <a:cubicBezTo>
                        <a:pt x="11449" y="136"/>
                        <a:pt x="11476" y="109"/>
                        <a:pt x="11476" y="65"/>
                      </a:cubicBezTo>
                      <a:cubicBezTo>
                        <a:pt x="11476" y="44"/>
                        <a:pt x="11449" y="1"/>
                        <a:pt x="11406" y="1"/>
                      </a:cubicBezTo>
                      <a:close/>
                      <a:moveTo>
                        <a:pt x="11676" y="1"/>
                      </a:moveTo>
                      <a:cubicBezTo>
                        <a:pt x="11654" y="1"/>
                        <a:pt x="11611" y="44"/>
                        <a:pt x="11611" y="65"/>
                      </a:cubicBezTo>
                      <a:cubicBezTo>
                        <a:pt x="11611" y="109"/>
                        <a:pt x="11654" y="136"/>
                        <a:pt x="11676" y="136"/>
                      </a:cubicBezTo>
                      <a:cubicBezTo>
                        <a:pt x="11719" y="136"/>
                        <a:pt x="11746" y="109"/>
                        <a:pt x="11746" y="65"/>
                      </a:cubicBezTo>
                      <a:cubicBezTo>
                        <a:pt x="11746" y="44"/>
                        <a:pt x="11719" y="1"/>
                        <a:pt x="11676" y="1"/>
                      </a:cubicBezTo>
                      <a:close/>
                      <a:moveTo>
                        <a:pt x="11946" y="1"/>
                      </a:moveTo>
                      <a:cubicBezTo>
                        <a:pt x="11924" y="1"/>
                        <a:pt x="11881" y="44"/>
                        <a:pt x="11881" y="65"/>
                      </a:cubicBezTo>
                      <a:cubicBezTo>
                        <a:pt x="11881" y="109"/>
                        <a:pt x="11924" y="136"/>
                        <a:pt x="11946" y="136"/>
                      </a:cubicBezTo>
                      <a:cubicBezTo>
                        <a:pt x="11989" y="136"/>
                        <a:pt x="12016" y="109"/>
                        <a:pt x="12016" y="65"/>
                      </a:cubicBezTo>
                      <a:cubicBezTo>
                        <a:pt x="12016" y="44"/>
                        <a:pt x="11989" y="1"/>
                        <a:pt x="11946" y="1"/>
                      </a:cubicBezTo>
                      <a:close/>
                      <a:moveTo>
                        <a:pt x="12216" y="1"/>
                      </a:moveTo>
                      <a:cubicBezTo>
                        <a:pt x="12194" y="1"/>
                        <a:pt x="12151" y="44"/>
                        <a:pt x="12151" y="65"/>
                      </a:cubicBezTo>
                      <a:cubicBezTo>
                        <a:pt x="12151" y="109"/>
                        <a:pt x="12194" y="136"/>
                        <a:pt x="12216" y="136"/>
                      </a:cubicBezTo>
                      <a:cubicBezTo>
                        <a:pt x="12259" y="136"/>
                        <a:pt x="12286" y="109"/>
                        <a:pt x="12286" y="65"/>
                      </a:cubicBezTo>
                      <a:cubicBezTo>
                        <a:pt x="12286" y="44"/>
                        <a:pt x="12259" y="1"/>
                        <a:pt x="12216" y="1"/>
                      </a:cubicBezTo>
                      <a:close/>
                      <a:moveTo>
                        <a:pt x="12486" y="1"/>
                      </a:moveTo>
                      <a:cubicBezTo>
                        <a:pt x="12464" y="1"/>
                        <a:pt x="12421" y="44"/>
                        <a:pt x="12421" y="65"/>
                      </a:cubicBezTo>
                      <a:cubicBezTo>
                        <a:pt x="12421" y="109"/>
                        <a:pt x="12464" y="136"/>
                        <a:pt x="12486" y="136"/>
                      </a:cubicBezTo>
                      <a:cubicBezTo>
                        <a:pt x="12529" y="136"/>
                        <a:pt x="12556" y="109"/>
                        <a:pt x="12556" y="65"/>
                      </a:cubicBezTo>
                      <a:cubicBezTo>
                        <a:pt x="12556" y="44"/>
                        <a:pt x="12529" y="1"/>
                        <a:pt x="124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 rot="5400000">
                  <a:off x="7214672" y="2853931"/>
                  <a:ext cx="2440254" cy="175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3" h="15143" extrusionOk="0">
                      <a:moveTo>
                        <a:pt x="66" y="0"/>
                      </a:moveTo>
                      <a:cubicBezTo>
                        <a:pt x="44" y="0"/>
                        <a:pt x="1" y="44"/>
                        <a:pt x="1" y="65"/>
                      </a:cubicBezTo>
                      <a:cubicBezTo>
                        <a:pt x="1" y="114"/>
                        <a:pt x="44" y="135"/>
                        <a:pt x="66" y="135"/>
                      </a:cubicBezTo>
                      <a:cubicBezTo>
                        <a:pt x="114" y="135"/>
                        <a:pt x="136" y="114"/>
                        <a:pt x="136" y="65"/>
                      </a:cubicBezTo>
                      <a:cubicBezTo>
                        <a:pt x="136" y="44"/>
                        <a:pt x="114" y="0"/>
                        <a:pt x="66" y="0"/>
                      </a:cubicBezTo>
                      <a:close/>
                      <a:moveTo>
                        <a:pt x="66" y="270"/>
                      </a:moveTo>
                      <a:cubicBezTo>
                        <a:pt x="44" y="270"/>
                        <a:pt x="1" y="314"/>
                        <a:pt x="1" y="335"/>
                      </a:cubicBezTo>
                      <a:cubicBezTo>
                        <a:pt x="1" y="384"/>
                        <a:pt x="44" y="405"/>
                        <a:pt x="66" y="405"/>
                      </a:cubicBezTo>
                      <a:cubicBezTo>
                        <a:pt x="114" y="405"/>
                        <a:pt x="136" y="384"/>
                        <a:pt x="136" y="335"/>
                      </a:cubicBezTo>
                      <a:cubicBezTo>
                        <a:pt x="136" y="314"/>
                        <a:pt x="114" y="270"/>
                        <a:pt x="66" y="270"/>
                      </a:cubicBezTo>
                      <a:close/>
                      <a:moveTo>
                        <a:pt x="66" y="540"/>
                      </a:moveTo>
                      <a:cubicBezTo>
                        <a:pt x="44" y="540"/>
                        <a:pt x="1" y="584"/>
                        <a:pt x="1" y="605"/>
                      </a:cubicBezTo>
                      <a:cubicBezTo>
                        <a:pt x="1" y="654"/>
                        <a:pt x="44" y="675"/>
                        <a:pt x="66" y="675"/>
                      </a:cubicBezTo>
                      <a:cubicBezTo>
                        <a:pt x="114" y="675"/>
                        <a:pt x="136" y="654"/>
                        <a:pt x="136" y="605"/>
                      </a:cubicBezTo>
                      <a:cubicBezTo>
                        <a:pt x="136" y="584"/>
                        <a:pt x="114" y="540"/>
                        <a:pt x="66" y="540"/>
                      </a:cubicBezTo>
                      <a:close/>
                      <a:moveTo>
                        <a:pt x="66" y="810"/>
                      </a:moveTo>
                      <a:cubicBezTo>
                        <a:pt x="44" y="810"/>
                        <a:pt x="1" y="854"/>
                        <a:pt x="1" y="875"/>
                      </a:cubicBezTo>
                      <a:cubicBezTo>
                        <a:pt x="1" y="924"/>
                        <a:pt x="44" y="945"/>
                        <a:pt x="66" y="945"/>
                      </a:cubicBezTo>
                      <a:cubicBezTo>
                        <a:pt x="114" y="945"/>
                        <a:pt x="136" y="924"/>
                        <a:pt x="136" y="875"/>
                      </a:cubicBezTo>
                      <a:cubicBezTo>
                        <a:pt x="136" y="854"/>
                        <a:pt x="114" y="810"/>
                        <a:pt x="66" y="810"/>
                      </a:cubicBezTo>
                      <a:close/>
                      <a:moveTo>
                        <a:pt x="66" y="1080"/>
                      </a:moveTo>
                      <a:cubicBezTo>
                        <a:pt x="44" y="1080"/>
                        <a:pt x="1" y="1124"/>
                        <a:pt x="1" y="1145"/>
                      </a:cubicBezTo>
                      <a:cubicBezTo>
                        <a:pt x="1" y="1194"/>
                        <a:pt x="44" y="1215"/>
                        <a:pt x="66" y="1215"/>
                      </a:cubicBezTo>
                      <a:cubicBezTo>
                        <a:pt x="114" y="1215"/>
                        <a:pt x="136" y="1194"/>
                        <a:pt x="136" y="1145"/>
                      </a:cubicBezTo>
                      <a:cubicBezTo>
                        <a:pt x="136" y="1124"/>
                        <a:pt x="114" y="1080"/>
                        <a:pt x="66" y="1080"/>
                      </a:cubicBezTo>
                      <a:close/>
                      <a:moveTo>
                        <a:pt x="66" y="1350"/>
                      </a:moveTo>
                      <a:cubicBezTo>
                        <a:pt x="44" y="1350"/>
                        <a:pt x="1" y="1394"/>
                        <a:pt x="1" y="1415"/>
                      </a:cubicBezTo>
                      <a:cubicBezTo>
                        <a:pt x="1" y="1464"/>
                        <a:pt x="44" y="1485"/>
                        <a:pt x="66" y="1485"/>
                      </a:cubicBezTo>
                      <a:cubicBezTo>
                        <a:pt x="114" y="1485"/>
                        <a:pt x="136" y="1464"/>
                        <a:pt x="136" y="1415"/>
                      </a:cubicBezTo>
                      <a:cubicBezTo>
                        <a:pt x="136" y="1394"/>
                        <a:pt x="114" y="1350"/>
                        <a:pt x="66" y="1350"/>
                      </a:cubicBezTo>
                      <a:close/>
                      <a:moveTo>
                        <a:pt x="66" y="1620"/>
                      </a:moveTo>
                      <a:cubicBezTo>
                        <a:pt x="44" y="1620"/>
                        <a:pt x="1" y="1664"/>
                        <a:pt x="1" y="1685"/>
                      </a:cubicBezTo>
                      <a:cubicBezTo>
                        <a:pt x="1" y="1734"/>
                        <a:pt x="44" y="1755"/>
                        <a:pt x="66" y="1755"/>
                      </a:cubicBezTo>
                      <a:cubicBezTo>
                        <a:pt x="114" y="1755"/>
                        <a:pt x="136" y="1734"/>
                        <a:pt x="136" y="1685"/>
                      </a:cubicBezTo>
                      <a:cubicBezTo>
                        <a:pt x="136" y="1664"/>
                        <a:pt x="114" y="1620"/>
                        <a:pt x="66" y="1620"/>
                      </a:cubicBezTo>
                      <a:close/>
                      <a:moveTo>
                        <a:pt x="66" y="1890"/>
                      </a:moveTo>
                      <a:cubicBezTo>
                        <a:pt x="44" y="1890"/>
                        <a:pt x="1" y="1934"/>
                        <a:pt x="1" y="1955"/>
                      </a:cubicBezTo>
                      <a:cubicBezTo>
                        <a:pt x="1" y="2004"/>
                        <a:pt x="44" y="2025"/>
                        <a:pt x="66" y="2025"/>
                      </a:cubicBezTo>
                      <a:cubicBezTo>
                        <a:pt x="114" y="2025"/>
                        <a:pt x="136" y="2004"/>
                        <a:pt x="136" y="1955"/>
                      </a:cubicBezTo>
                      <a:cubicBezTo>
                        <a:pt x="136" y="1934"/>
                        <a:pt x="114" y="1890"/>
                        <a:pt x="66" y="1890"/>
                      </a:cubicBezTo>
                      <a:close/>
                      <a:moveTo>
                        <a:pt x="66" y="2160"/>
                      </a:moveTo>
                      <a:cubicBezTo>
                        <a:pt x="44" y="2160"/>
                        <a:pt x="1" y="2204"/>
                        <a:pt x="1" y="2225"/>
                      </a:cubicBezTo>
                      <a:cubicBezTo>
                        <a:pt x="1" y="2274"/>
                        <a:pt x="44" y="2296"/>
                        <a:pt x="66" y="2296"/>
                      </a:cubicBezTo>
                      <a:cubicBezTo>
                        <a:pt x="114" y="2296"/>
                        <a:pt x="136" y="2274"/>
                        <a:pt x="136" y="2225"/>
                      </a:cubicBezTo>
                      <a:cubicBezTo>
                        <a:pt x="136" y="2204"/>
                        <a:pt x="114" y="2160"/>
                        <a:pt x="66" y="2160"/>
                      </a:cubicBezTo>
                      <a:close/>
                      <a:moveTo>
                        <a:pt x="66" y="2431"/>
                      </a:moveTo>
                      <a:cubicBezTo>
                        <a:pt x="44" y="2431"/>
                        <a:pt x="1" y="2474"/>
                        <a:pt x="1" y="2495"/>
                      </a:cubicBezTo>
                      <a:cubicBezTo>
                        <a:pt x="1" y="2544"/>
                        <a:pt x="44" y="2566"/>
                        <a:pt x="66" y="2566"/>
                      </a:cubicBezTo>
                      <a:cubicBezTo>
                        <a:pt x="114" y="2566"/>
                        <a:pt x="136" y="2544"/>
                        <a:pt x="136" y="2495"/>
                      </a:cubicBezTo>
                      <a:cubicBezTo>
                        <a:pt x="136" y="2474"/>
                        <a:pt x="114" y="2431"/>
                        <a:pt x="66" y="2431"/>
                      </a:cubicBezTo>
                      <a:close/>
                      <a:moveTo>
                        <a:pt x="66" y="2701"/>
                      </a:moveTo>
                      <a:cubicBezTo>
                        <a:pt x="44" y="2701"/>
                        <a:pt x="1" y="2744"/>
                        <a:pt x="1" y="2765"/>
                      </a:cubicBezTo>
                      <a:cubicBezTo>
                        <a:pt x="1" y="2814"/>
                        <a:pt x="44" y="2836"/>
                        <a:pt x="66" y="2836"/>
                      </a:cubicBezTo>
                      <a:cubicBezTo>
                        <a:pt x="114" y="2836"/>
                        <a:pt x="136" y="2814"/>
                        <a:pt x="136" y="2765"/>
                      </a:cubicBezTo>
                      <a:cubicBezTo>
                        <a:pt x="136" y="2744"/>
                        <a:pt x="114" y="2701"/>
                        <a:pt x="66" y="2701"/>
                      </a:cubicBezTo>
                      <a:close/>
                      <a:moveTo>
                        <a:pt x="66" y="2971"/>
                      </a:moveTo>
                      <a:cubicBezTo>
                        <a:pt x="44" y="2971"/>
                        <a:pt x="1" y="3014"/>
                        <a:pt x="1" y="3035"/>
                      </a:cubicBezTo>
                      <a:cubicBezTo>
                        <a:pt x="1" y="3084"/>
                        <a:pt x="44" y="3106"/>
                        <a:pt x="66" y="3106"/>
                      </a:cubicBezTo>
                      <a:cubicBezTo>
                        <a:pt x="114" y="3106"/>
                        <a:pt x="136" y="3084"/>
                        <a:pt x="136" y="3035"/>
                      </a:cubicBezTo>
                      <a:cubicBezTo>
                        <a:pt x="136" y="3014"/>
                        <a:pt x="114" y="2971"/>
                        <a:pt x="66" y="2971"/>
                      </a:cubicBezTo>
                      <a:close/>
                      <a:moveTo>
                        <a:pt x="66" y="3241"/>
                      </a:moveTo>
                      <a:cubicBezTo>
                        <a:pt x="44" y="3241"/>
                        <a:pt x="1" y="3284"/>
                        <a:pt x="1" y="3305"/>
                      </a:cubicBezTo>
                      <a:cubicBezTo>
                        <a:pt x="1" y="3354"/>
                        <a:pt x="44" y="3376"/>
                        <a:pt x="66" y="3376"/>
                      </a:cubicBezTo>
                      <a:cubicBezTo>
                        <a:pt x="114" y="3376"/>
                        <a:pt x="136" y="3354"/>
                        <a:pt x="136" y="3305"/>
                      </a:cubicBezTo>
                      <a:cubicBezTo>
                        <a:pt x="136" y="3284"/>
                        <a:pt x="114" y="3241"/>
                        <a:pt x="66" y="3241"/>
                      </a:cubicBezTo>
                      <a:close/>
                      <a:moveTo>
                        <a:pt x="66" y="3511"/>
                      </a:moveTo>
                      <a:cubicBezTo>
                        <a:pt x="44" y="3511"/>
                        <a:pt x="1" y="3554"/>
                        <a:pt x="1" y="3575"/>
                      </a:cubicBezTo>
                      <a:cubicBezTo>
                        <a:pt x="1" y="3624"/>
                        <a:pt x="44" y="3646"/>
                        <a:pt x="66" y="3646"/>
                      </a:cubicBezTo>
                      <a:cubicBezTo>
                        <a:pt x="114" y="3646"/>
                        <a:pt x="136" y="3624"/>
                        <a:pt x="136" y="3575"/>
                      </a:cubicBezTo>
                      <a:cubicBezTo>
                        <a:pt x="136" y="3554"/>
                        <a:pt x="114" y="3511"/>
                        <a:pt x="66" y="3511"/>
                      </a:cubicBezTo>
                      <a:close/>
                      <a:moveTo>
                        <a:pt x="66" y="3781"/>
                      </a:moveTo>
                      <a:cubicBezTo>
                        <a:pt x="44" y="3781"/>
                        <a:pt x="1" y="3824"/>
                        <a:pt x="1" y="3845"/>
                      </a:cubicBezTo>
                      <a:cubicBezTo>
                        <a:pt x="1" y="3894"/>
                        <a:pt x="44" y="3916"/>
                        <a:pt x="66" y="3916"/>
                      </a:cubicBezTo>
                      <a:cubicBezTo>
                        <a:pt x="114" y="3916"/>
                        <a:pt x="136" y="3894"/>
                        <a:pt x="136" y="3845"/>
                      </a:cubicBezTo>
                      <a:cubicBezTo>
                        <a:pt x="136" y="3824"/>
                        <a:pt x="114" y="3781"/>
                        <a:pt x="66" y="3781"/>
                      </a:cubicBezTo>
                      <a:close/>
                      <a:moveTo>
                        <a:pt x="66" y="4051"/>
                      </a:moveTo>
                      <a:cubicBezTo>
                        <a:pt x="44" y="4051"/>
                        <a:pt x="1" y="4094"/>
                        <a:pt x="1" y="4115"/>
                      </a:cubicBezTo>
                      <a:cubicBezTo>
                        <a:pt x="1" y="4164"/>
                        <a:pt x="44" y="4186"/>
                        <a:pt x="66" y="4186"/>
                      </a:cubicBezTo>
                      <a:cubicBezTo>
                        <a:pt x="114" y="4186"/>
                        <a:pt x="136" y="4164"/>
                        <a:pt x="136" y="4115"/>
                      </a:cubicBezTo>
                      <a:cubicBezTo>
                        <a:pt x="136" y="4094"/>
                        <a:pt x="114" y="4051"/>
                        <a:pt x="66" y="4051"/>
                      </a:cubicBezTo>
                      <a:close/>
                      <a:moveTo>
                        <a:pt x="136" y="4277"/>
                      </a:moveTo>
                      <a:cubicBezTo>
                        <a:pt x="93" y="4277"/>
                        <a:pt x="66" y="4299"/>
                        <a:pt x="66" y="4342"/>
                      </a:cubicBezTo>
                      <a:cubicBezTo>
                        <a:pt x="66" y="4364"/>
                        <a:pt x="93" y="4412"/>
                        <a:pt x="136" y="4412"/>
                      </a:cubicBezTo>
                      <a:cubicBezTo>
                        <a:pt x="179" y="4412"/>
                        <a:pt x="201" y="4364"/>
                        <a:pt x="201" y="4342"/>
                      </a:cubicBezTo>
                      <a:cubicBezTo>
                        <a:pt x="201" y="4299"/>
                        <a:pt x="179" y="4277"/>
                        <a:pt x="136" y="4277"/>
                      </a:cubicBezTo>
                      <a:close/>
                      <a:moveTo>
                        <a:pt x="406" y="4277"/>
                      </a:moveTo>
                      <a:cubicBezTo>
                        <a:pt x="363" y="4277"/>
                        <a:pt x="336" y="4299"/>
                        <a:pt x="336" y="4342"/>
                      </a:cubicBezTo>
                      <a:cubicBezTo>
                        <a:pt x="336" y="4364"/>
                        <a:pt x="363" y="4412"/>
                        <a:pt x="406" y="4412"/>
                      </a:cubicBezTo>
                      <a:cubicBezTo>
                        <a:pt x="449" y="4412"/>
                        <a:pt x="471" y="4364"/>
                        <a:pt x="471" y="4342"/>
                      </a:cubicBezTo>
                      <a:cubicBezTo>
                        <a:pt x="471" y="4299"/>
                        <a:pt x="449" y="4277"/>
                        <a:pt x="406" y="4277"/>
                      </a:cubicBezTo>
                      <a:close/>
                      <a:moveTo>
                        <a:pt x="676" y="4277"/>
                      </a:moveTo>
                      <a:cubicBezTo>
                        <a:pt x="633" y="4277"/>
                        <a:pt x="606" y="4299"/>
                        <a:pt x="606" y="4342"/>
                      </a:cubicBezTo>
                      <a:cubicBezTo>
                        <a:pt x="606" y="4364"/>
                        <a:pt x="633" y="4412"/>
                        <a:pt x="676" y="4412"/>
                      </a:cubicBezTo>
                      <a:cubicBezTo>
                        <a:pt x="719" y="4412"/>
                        <a:pt x="741" y="4364"/>
                        <a:pt x="741" y="4342"/>
                      </a:cubicBezTo>
                      <a:cubicBezTo>
                        <a:pt x="741" y="4299"/>
                        <a:pt x="719" y="4277"/>
                        <a:pt x="676" y="4277"/>
                      </a:cubicBezTo>
                      <a:close/>
                      <a:moveTo>
                        <a:pt x="946" y="4277"/>
                      </a:moveTo>
                      <a:cubicBezTo>
                        <a:pt x="903" y="4277"/>
                        <a:pt x="876" y="4299"/>
                        <a:pt x="876" y="4342"/>
                      </a:cubicBezTo>
                      <a:cubicBezTo>
                        <a:pt x="876" y="4364"/>
                        <a:pt x="903" y="4412"/>
                        <a:pt x="946" y="4412"/>
                      </a:cubicBezTo>
                      <a:cubicBezTo>
                        <a:pt x="989" y="4412"/>
                        <a:pt x="1011" y="4364"/>
                        <a:pt x="1011" y="4342"/>
                      </a:cubicBezTo>
                      <a:cubicBezTo>
                        <a:pt x="1011" y="4299"/>
                        <a:pt x="989" y="4277"/>
                        <a:pt x="946" y="4277"/>
                      </a:cubicBezTo>
                      <a:close/>
                      <a:moveTo>
                        <a:pt x="1216" y="4277"/>
                      </a:moveTo>
                      <a:cubicBezTo>
                        <a:pt x="1173" y="4277"/>
                        <a:pt x="1146" y="4299"/>
                        <a:pt x="1146" y="4342"/>
                      </a:cubicBezTo>
                      <a:cubicBezTo>
                        <a:pt x="1146" y="4364"/>
                        <a:pt x="1173" y="4412"/>
                        <a:pt x="1216" y="4412"/>
                      </a:cubicBezTo>
                      <a:cubicBezTo>
                        <a:pt x="1259" y="4412"/>
                        <a:pt x="1281" y="4364"/>
                        <a:pt x="1281" y="4342"/>
                      </a:cubicBezTo>
                      <a:cubicBezTo>
                        <a:pt x="1281" y="4299"/>
                        <a:pt x="1259" y="4277"/>
                        <a:pt x="1216" y="4277"/>
                      </a:cubicBezTo>
                      <a:close/>
                      <a:moveTo>
                        <a:pt x="1486" y="4277"/>
                      </a:moveTo>
                      <a:cubicBezTo>
                        <a:pt x="1443" y="4277"/>
                        <a:pt x="1416" y="4299"/>
                        <a:pt x="1416" y="4342"/>
                      </a:cubicBezTo>
                      <a:cubicBezTo>
                        <a:pt x="1416" y="4364"/>
                        <a:pt x="1443" y="4412"/>
                        <a:pt x="1486" y="4412"/>
                      </a:cubicBezTo>
                      <a:cubicBezTo>
                        <a:pt x="1529" y="4412"/>
                        <a:pt x="1551" y="4364"/>
                        <a:pt x="1551" y="4342"/>
                      </a:cubicBezTo>
                      <a:cubicBezTo>
                        <a:pt x="1551" y="4299"/>
                        <a:pt x="1529" y="4277"/>
                        <a:pt x="1486" y="4277"/>
                      </a:cubicBezTo>
                      <a:close/>
                      <a:moveTo>
                        <a:pt x="1756" y="4277"/>
                      </a:moveTo>
                      <a:cubicBezTo>
                        <a:pt x="1713" y="4277"/>
                        <a:pt x="1686" y="4299"/>
                        <a:pt x="1686" y="4342"/>
                      </a:cubicBezTo>
                      <a:cubicBezTo>
                        <a:pt x="1686" y="4364"/>
                        <a:pt x="1713" y="4412"/>
                        <a:pt x="1756" y="4412"/>
                      </a:cubicBezTo>
                      <a:cubicBezTo>
                        <a:pt x="1799" y="4412"/>
                        <a:pt x="1821" y="4364"/>
                        <a:pt x="1821" y="4342"/>
                      </a:cubicBezTo>
                      <a:cubicBezTo>
                        <a:pt x="1821" y="4299"/>
                        <a:pt x="1799" y="4277"/>
                        <a:pt x="1756" y="4277"/>
                      </a:cubicBezTo>
                      <a:close/>
                      <a:moveTo>
                        <a:pt x="2026" y="4277"/>
                      </a:moveTo>
                      <a:cubicBezTo>
                        <a:pt x="1983" y="4277"/>
                        <a:pt x="1956" y="4299"/>
                        <a:pt x="1956" y="4342"/>
                      </a:cubicBezTo>
                      <a:cubicBezTo>
                        <a:pt x="1956" y="4364"/>
                        <a:pt x="1983" y="4412"/>
                        <a:pt x="2026" y="4412"/>
                      </a:cubicBezTo>
                      <a:cubicBezTo>
                        <a:pt x="2069" y="4412"/>
                        <a:pt x="2091" y="4364"/>
                        <a:pt x="2091" y="4342"/>
                      </a:cubicBezTo>
                      <a:cubicBezTo>
                        <a:pt x="2091" y="4299"/>
                        <a:pt x="2069" y="4277"/>
                        <a:pt x="2026" y="4277"/>
                      </a:cubicBezTo>
                      <a:close/>
                      <a:moveTo>
                        <a:pt x="2296" y="4277"/>
                      </a:moveTo>
                      <a:cubicBezTo>
                        <a:pt x="2253" y="4277"/>
                        <a:pt x="2226" y="4299"/>
                        <a:pt x="2226" y="4342"/>
                      </a:cubicBezTo>
                      <a:cubicBezTo>
                        <a:pt x="2226" y="4364"/>
                        <a:pt x="2253" y="4412"/>
                        <a:pt x="2296" y="4412"/>
                      </a:cubicBezTo>
                      <a:cubicBezTo>
                        <a:pt x="2339" y="4412"/>
                        <a:pt x="2361" y="4364"/>
                        <a:pt x="2361" y="4342"/>
                      </a:cubicBezTo>
                      <a:cubicBezTo>
                        <a:pt x="2361" y="4299"/>
                        <a:pt x="2339" y="4277"/>
                        <a:pt x="2296" y="4277"/>
                      </a:cubicBezTo>
                      <a:close/>
                      <a:moveTo>
                        <a:pt x="2566" y="4277"/>
                      </a:moveTo>
                      <a:cubicBezTo>
                        <a:pt x="2523" y="4277"/>
                        <a:pt x="2496" y="4299"/>
                        <a:pt x="2496" y="4342"/>
                      </a:cubicBezTo>
                      <a:cubicBezTo>
                        <a:pt x="2496" y="4364"/>
                        <a:pt x="2523" y="4412"/>
                        <a:pt x="2566" y="4412"/>
                      </a:cubicBezTo>
                      <a:cubicBezTo>
                        <a:pt x="2609" y="4412"/>
                        <a:pt x="2631" y="4364"/>
                        <a:pt x="2631" y="4342"/>
                      </a:cubicBezTo>
                      <a:cubicBezTo>
                        <a:pt x="2631" y="4299"/>
                        <a:pt x="2609" y="4277"/>
                        <a:pt x="2566" y="4277"/>
                      </a:cubicBezTo>
                      <a:close/>
                      <a:moveTo>
                        <a:pt x="2836" y="4277"/>
                      </a:moveTo>
                      <a:cubicBezTo>
                        <a:pt x="2793" y="4277"/>
                        <a:pt x="2766" y="4299"/>
                        <a:pt x="2766" y="4342"/>
                      </a:cubicBezTo>
                      <a:cubicBezTo>
                        <a:pt x="2766" y="4364"/>
                        <a:pt x="2793" y="4412"/>
                        <a:pt x="2836" y="4412"/>
                      </a:cubicBezTo>
                      <a:cubicBezTo>
                        <a:pt x="2879" y="4412"/>
                        <a:pt x="2901" y="4364"/>
                        <a:pt x="2901" y="4342"/>
                      </a:cubicBezTo>
                      <a:cubicBezTo>
                        <a:pt x="2901" y="4299"/>
                        <a:pt x="2879" y="4277"/>
                        <a:pt x="2836" y="4277"/>
                      </a:cubicBezTo>
                      <a:close/>
                      <a:moveTo>
                        <a:pt x="3106" y="4277"/>
                      </a:moveTo>
                      <a:cubicBezTo>
                        <a:pt x="3063" y="4277"/>
                        <a:pt x="3036" y="4299"/>
                        <a:pt x="3036" y="4342"/>
                      </a:cubicBezTo>
                      <a:cubicBezTo>
                        <a:pt x="3036" y="4364"/>
                        <a:pt x="3063" y="4412"/>
                        <a:pt x="3106" y="4412"/>
                      </a:cubicBezTo>
                      <a:cubicBezTo>
                        <a:pt x="3149" y="4412"/>
                        <a:pt x="3171" y="4364"/>
                        <a:pt x="3171" y="4342"/>
                      </a:cubicBezTo>
                      <a:cubicBezTo>
                        <a:pt x="3171" y="4299"/>
                        <a:pt x="3149" y="4277"/>
                        <a:pt x="3106" y="4277"/>
                      </a:cubicBezTo>
                      <a:close/>
                      <a:moveTo>
                        <a:pt x="3376" y="4277"/>
                      </a:moveTo>
                      <a:cubicBezTo>
                        <a:pt x="3333" y="4277"/>
                        <a:pt x="3306" y="4299"/>
                        <a:pt x="3306" y="4342"/>
                      </a:cubicBezTo>
                      <a:cubicBezTo>
                        <a:pt x="3306" y="4364"/>
                        <a:pt x="3333" y="4412"/>
                        <a:pt x="3376" y="4412"/>
                      </a:cubicBezTo>
                      <a:cubicBezTo>
                        <a:pt x="3419" y="4412"/>
                        <a:pt x="3441" y="4364"/>
                        <a:pt x="3441" y="4342"/>
                      </a:cubicBezTo>
                      <a:cubicBezTo>
                        <a:pt x="3441" y="4299"/>
                        <a:pt x="3419" y="4277"/>
                        <a:pt x="3376" y="4277"/>
                      </a:cubicBezTo>
                      <a:close/>
                      <a:moveTo>
                        <a:pt x="3646" y="4277"/>
                      </a:moveTo>
                      <a:cubicBezTo>
                        <a:pt x="3603" y="4277"/>
                        <a:pt x="3576" y="4299"/>
                        <a:pt x="3576" y="4342"/>
                      </a:cubicBezTo>
                      <a:cubicBezTo>
                        <a:pt x="3576" y="4364"/>
                        <a:pt x="3603" y="4412"/>
                        <a:pt x="3646" y="4412"/>
                      </a:cubicBezTo>
                      <a:cubicBezTo>
                        <a:pt x="3689" y="4412"/>
                        <a:pt x="3711" y="4364"/>
                        <a:pt x="3711" y="4342"/>
                      </a:cubicBezTo>
                      <a:cubicBezTo>
                        <a:pt x="3711" y="4299"/>
                        <a:pt x="3689" y="4277"/>
                        <a:pt x="3646" y="4277"/>
                      </a:cubicBezTo>
                      <a:close/>
                      <a:moveTo>
                        <a:pt x="3916" y="4277"/>
                      </a:moveTo>
                      <a:cubicBezTo>
                        <a:pt x="3873" y="4277"/>
                        <a:pt x="3846" y="4299"/>
                        <a:pt x="3846" y="4342"/>
                      </a:cubicBezTo>
                      <a:cubicBezTo>
                        <a:pt x="3846" y="4364"/>
                        <a:pt x="3873" y="4412"/>
                        <a:pt x="3916" y="4412"/>
                      </a:cubicBezTo>
                      <a:cubicBezTo>
                        <a:pt x="3959" y="4412"/>
                        <a:pt x="3981" y="4364"/>
                        <a:pt x="3981" y="4342"/>
                      </a:cubicBezTo>
                      <a:cubicBezTo>
                        <a:pt x="3981" y="4299"/>
                        <a:pt x="3959" y="4277"/>
                        <a:pt x="3916" y="4277"/>
                      </a:cubicBezTo>
                      <a:close/>
                      <a:moveTo>
                        <a:pt x="4186" y="4277"/>
                      </a:moveTo>
                      <a:cubicBezTo>
                        <a:pt x="4143" y="4277"/>
                        <a:pt x="4116" y="4299"/>
                        <a:pt x="4116" y="4342"/>
                      </a:cubicBezTo>
                      <a:cubicBezTo>
                        <a:pt x="4116" y="4364"/>
                        <a:pt x="4143" y="4412"/>
                        <a:pt x="4186" y="4412"/>
                      </a:cubicBezTo>
                      <a:cubicBezTo>
                        <a:pt x="4229" y="4412"/>
                        <a:pt x="4251" y="4364"/>
                        <a:pt x="4251" y="4342"/>
                      </a:cubicBezTo>
                      <a:cubicBezTo>
                        <a:pt x="4251" y="4299"/>
                        <a:pt x="4229" y="4277"/>
                        <a:pt x="4186" y="4277"/>
                      </a:cubicBezTo>
                      <a:close/>
                      <a:moveTo>
                        <a:pt x="4456" y="4277"/>
                      </a:moveTo>
                      <a:cubicBezTo>
                        <a:pt x="4413" y="4277"/>
                        <a:pt x="4386" y="4299"/>
                        <a:pt x="4386" y="4342"/>
                      </a:cubicBezTo>
                      <a:cubicBezTo>
                        <a:pt x="4386" y="4364"/>
                        <a:pt x="4413" y="4412"/>
                        <a:pt x="4456" y="4412"/>
                      </a:cubicBezTo>
                      <a:cubicBezTo>
                        <a:pt x="4499" y="4412"/>
                        <a:pt x="4521" y="4364"/>
                        <a:pt x="4521" y="4342"/>
                      </a:cubicBezTo>
                      <a:cubicBezTo>
                        <a:pt x="4521" y="4299"/>
                        <a:pt x="4499" y="4277"/>
                        <a:pt x="4456" y="4277"/>
                      </a:cubicBezTo>
                      <a:close/>
                      <a:moveTo>
                        <a:pt x="4726" y="4277"/>
                      </a:moveTo>
                      <a:cubicBezTo>
                        <a:pt x="4683" y="4277"/>
                        <a:pt x="4656" y="4299"/>
                        <a:pt x="4656" y="4342"/>
                      </a:cubicBezTo>
                      <a:cubicBezTo>
                        <a:pt x="4656" y="4364"/>
                        <a:pt x="4683" y="4412"/>
                        <a:pt x="4726" y="4412"/>
                      </a:cubicBezTo>
                      <a:cubicBezTo>
                        <a:pt x="4769" y="4412"/>
                        <a:pt x="4791" y="4364"/>
                        <a:pt x="4791" y="4342"/>
                      </a:cubicBezTo>
                      <a:cubicBezTo>
                        <a:pt x="4791" y="4299"/>
                        <a:pt x="4769" y="4277"/>
                        <a:pt x="4726" y="4277"/>
                      </a:cubicBezTo>
                      <a:close/>
                      <a:moveTo>
                        <a:pt x="4996" y="4277"/>
                      </a:moveTo>
                      <a:cubicBezTo>
                        <a:pt x="4953" y="4277"/>
                        <a:pt x="4926" y="4299"/>
                        <a:pt x="4926" y="4342"/>
                      </a:cubicBezTo>
                      <a:cubicBezTo>
                        <a:pt x="4926" y="4364"/>
                        <a:pt x="4953" y="4412"/>
                        <a:pt x="4996" y="4412"/>
                      </a:cubicBezTo>
                      <a:cubicBezTo>
                        <a:pt x="5039" y="4412"/>
                        <a:pt x="5061" y="4364"/>
                        <a:pt x="5061" y="4342"/>
                      </a:cubicBezTo>
                      <a:cubicBezTo>
                        <a:pt x="5061" y="4299"/>
                        <a:pt x="5039" y="4277"/>
                        <a:pt x="4996" y="4277"/>
                      </a:cubicBezTo>
                      <a:close/>
                      <a:moveTo>
                        <a:pt x="5266" y="4277"/>
                      </a:moveTo>
                      <a:cubicBezTo>
                        <a:pt x="5223" y="4277"/>
                        <a:pt x="5196" y="4299"/>
                        <a:pt x="5196" y="4342"/>
                      </a:cubicBezTo>
                      <a:cubicBezTo>
                        <a:pt x="5196" y="4364"/>
                        <a:pt x="5223" y="4412"/>
                        <a:pt x="5266" y="4412"/>
                      </a:cubicBezTo>
                      <a:cubicBezTo>
                        <a:pt x="5309" y="4412"/>
                        <a:pt x="5331" y="4364"/>
                        <a:pt x="5331" y="4342"/>
                      </a:cubicBezTo>
                      <a:cubicBezTo>
                        <a:pt x="5331" y="4299"/>
                        <a:pt x="5309" y="4277"/>
                        <a:pt x="5266" y="4277"/>
                      </a:cubicBezTo>
                      <a:close/>
                      <a:moveTo>
                        <a:pt x="5536" y="4277"/>
                      </a:moveTo>
                      <a:cubicBezTo>
                        <a:pt x="5493" y="4277"/>
                        <a:pt x="5466" y="4299"/>
                        <a:pt x="5466" y="4342"/>
                      </a:cubicBezTo>
                      <a:cubicBezTo>
                        <a:pt x="5466" y="4364"/>
                        <a:pt x="5493" y="4412"/>
                        <a:pt x="5536" y="4412"/>
                      </a:cubicBezTo>
                      <a:cubicBezTo>
                        <a:pt x="5579" y="4412"/>
                        <a:pt x="5601" y="4364"/>
                        <a:pt x="5601" y="4342"/>
                      </a:cubicBezTo>
                      <a:cubicBezTo>
                        <a:pt x="5601" y="4299"/>
                        <a:pt x="5579" y="4277"/>
                        <a:pt x="5536" y="4277"/>
                      </a:cubicBezTo>
                      <a:close/>
                      <a:moveTo>
                        <a:pt x="5806" y="4277"/>
                      </a:moveTo>
                      <a:cubicBezTo>
                        <a:pt x="5763" y="4277"/>
                        <a:pt x="5736" y="4299"/>
                        <a:pt x="5736" y="4342"/>
                      </a:cubicBezTo>
                      <a:cubicBezTo>
                        <a:pt x="5736" y="4364"/>
                        <a:pt x="5763" y="4412"/>
                        <a:pt x="5806" y="4412"/>
                      </a:cubicBezTo>
                      <a:cubicBezTo>
                        <a:pt x="5849" y="4412"/>
                        <a:pt x="5871" y="4364"/>
                        <a:pt x="5871" y="4342"/>
                      </a:cubicBezTo>
                      <a:cubicBezTo>
                        <a:pt x="5871" y="4299"/>
                        <a:pt x="5849" y="4277"/>
                        <a:pt x="5806" y="4277"/>
                      </a:cubicBezTo>
                      <a:close/>
                      <a:moveTo>
                        <a:pt x="6076" y="4277"/>
                      </a:moveTo>
                      <a:cubicBezTo>
                        <a:pt x="6033" y="4277"/>
                        <a:pt x="6006" y="4299"/>
                        <a:pt x="6006" y="4342"/>
                      </a:cubicBezTo>
                      <a:cubicBezTo>
                        <a:pt x="6006" y="4364"/>
                        <a:pt x="6033" y="4412"/>
                        <a:pt x="6076" y="4412"/>
                      </a:cubicBezTo>
                      <a:cubicBezTo>
                        <a:pt x="6119" y="4412"/>
                        <a:pt x="6141" y="4364"/>
                        <a:pt x="6141" y="4342"/>
                      </a:cubicBezTo>
                      <a:cubicBezTo>
                        <a:pt x="6141" y="4299"/>
                        <a:pt x="6119" y="4277"/>
                        <a:pt x="6076" y="4277"/>
                      </a:cubicBezTo>
                      <a:close/>
                      <a:moveTo>
                        <a:pt x="6346" y="4277"/>
                      </a:moveTo>
                      <a:cubicBezTo>
                        <a:pt x="6303" y="4277"/>
                        <a:pt x="6276" y="4299"/>
                        <a:pt x="6276" y="4342"/>
                      </a:cubicBezTo>
                      <a:cubicBezTo>
                        <a:pt x="6276" y="4364"/>
                        <a:pt x="6303" y="4412"/>
                        <a:pt x="6346" y="4412"/>
                      </a:cubicBezTo>
                      <a:cubicBezTo>
                        <a:pt x="6389" y="4412"/>
                        <a:pt x="6411" y="4364"/>
                        <a:pt x="6411" y="4342"/>
                      </a:cubicBezTo>
                      <a:cubicBezTo>
                        <a:pt x="6411" y="4299"/>
                        <a:pt x="6389" y="4277"/>
                        <a:pt x="6346" y="4277"/>
                      </a:cubicBezTo>
                      <a:close/>
                      <a:moveTo>
                        <a:pt x="6616" y="4277"/>
                      </a:moveTo>
                      <a:cubicBezTo>
                        <a:pt x="6573" y="4277"/>
                        <a:pt x="6546" y="4299"/>
                        <a:pt x="6546" y="4342"/>
                      </a:cubicBezTo>
                      <a:cubicBezTo>
                        <a:pt x="6546" y="4364"/>
                        <a:pt x="6573" y="4412"/>
                        <a:pt x="6616" y="4412"/>
                      </a:cubicBezTo>
                      <a:cubicBezTo>
                        <a:pt x="6659" y="4412"/>
                        <a:pt x="6681" y="4364"/>
                        <a:pt x="6681" y="4342"/>
                      </a:cubicBezTo>
                      <a:cubicBezTo>
                        <a:pt x="6681" y="4299"/>
                        <a:pt x="6659" y="4277"/>
                        <a:pt x="6616" y="4277"/>
                      </a:cubicBezTo>
                      <a:close/>
                      <a:moveTo>
                        <a:pt x="6886" y="4277"/>
                      </a:moveTo>
                      <a:cubicBezTo>
                        <a:pt x="6843" y="4277"/>
                        <a:pt x="6816" y="4299"/>
                        <a:pt x="6816" y="4342"/>
                      </a:cubicBezTo>
                      <a:cubicBezTo>
                        <a:pt x="6816" y="4364"/>
                        <a:pt x="6843" y="4412"/>
                        <a:pt x="6886" y="4412"/>
                      </a:cubicBezTo>
                      <a:cubicBezTo>
                        <a:pt x="6930" y="4412"/>
                        <a:pt x="6951" y="4364"/>
                        <a:pt x="6951" y="4342"/>
                      </a:cubicBezTo>
                      <a:cubicBezTo>
                        <a:pt x="6951" y="4299"/>
                        <a:pt x="6930" y="4277"/>
                        <a:pt x="6886" y="4277"/>
                      </a:cubicBezTo>
                      <a:close/>
                      <a:moveTo>
                        <a:pt x="7156" y="4277"/>
                      </a:moveTo>
                      <a:cubicBezTo>
                        <a:pt x="7113" y="4277"/>
                        <a:pt x="7086" y="4299"/>
                        <a:pt x="7086" y="4342"/>
                      </a:cubicBezTo>
                      <a:cubicBezTo>
                        <a:pt x="7086" y="4364"/>
                        <a:pt x="7113" y="4412"/>
                        <a:pt x="7156" y="4412"/>
                      </a:cubicBezTo>
                      <a:cubicBezTo>
                        <a:pt x="7200" y="4412"/>
                        <a:pt x="7221" y="4364"/>
                        <a:pt x="7221" y="4342"/>
                      </a:cubicBezTo>
                      <a:cubicBezTo>
                        <a:pt x="7221" y="4299"/>
                        <a:pt x="7200" y="4277"/>
                        <a:pt x="7156" y="4277"/>
                      </a:cubicBezTo>
                      <a:close/>
                      <a:moveTo>
                        <a:pt x="7426" y="4277"/>
                      </a:moveTo>
                      <a:cubicBezTo>
                        <a:pt x="7383" y="4277"/>
                        <a:pt x="7356" y="4299"/>
                        <a:pt x="7356" y="4342"/>
                      </a:cubicBezTo>
                      <a:cubicBezTo>
                        <a:pt x="7356" y="4364"/>
                        <a:pt x="7383" y="4412"/>
                        <a:pt x="7426" y="4412"/>
                      </a:cubicBezTo>
                      <a:cubicBezTo>
                        <a:pt x="7470" y="4412"/>
                        <a:pt x="7491" y="4364"/>
                        <a:pt x="7491" y="4342"/>
                      </a:cubicBezTo>
                      <a:cubicBezTo>
                        <a:pt x="7491" y="4299"/>
                        <a:pt x="7470" y="4277"/>
                        <a:pt x="7426" y="4277"/>
                      </a:cubicBezTo>
                      <a:close/>
                      <a:moveTo>
                        <a:pt x="7696" y="4277"/>
                      </a:moveTo>
                      <a:cubicBezTo>
                        <a:pt x="7653" y="4277"/>
                        <a:pt x="7626" y="4299"/>
                        <a:pt x="7626" y="4342"/>
                      </a:cubicBezTo>
                      <a:cubicBezTo>
                        <a:pt x="7626" y="4364"/>
                        <a:pt x="7653" y="4412"/>
                        <a:pt x="7696" y="4412"/>
                      </a:cubicBezTo>
                      <a:cubicBezTo>
                        <a:pt x="7740" y="4412"/>
                        <a:pt x="7761" y="4364"/>
                        <a:pt x="7761" y="4342"/>
                      </a:cubicBezTo>
                      <a:cubicBezTo>
                        <a:pt x="7761" y="4299"/>
                        <a:pt x="7740" y="4277"/>
                        <a:pt x="7696" y="4277"/>
                      </a:cubicBezTo>
                      <a:close/>
                      <a:moveTo>
                        <a:pt x="7966" y="4277"/>
                      </a:moveTo>
                      <a:cubicBezTo>
                        <a:pt x="7923" y="4277"/>
                        <a:pt x="7896" y="4299"/>
                        <a:pt x="7896" y="4342"/>
                      </a:cubicBezTo>
                      <a:cubicBezTo>
                        <a:pt x="7896" y="4364"/>
                        <a:pt x="7923" y="4412"/>
                        <a:pt x="7966" y="4412"/>
                      </a:cubicBezTo>
                      <a:cubicBezTo>
                        <a:pt x="8010" y="4412"/>
                        <a:pt x="8031" y="4364"/>
                        <a:pt x="8031" y="4342"/>
                      </a:cubicBezTo>
                      <a:cubicBezTo>
                        <a:pt x="8031" y="4299"/>
                        <a:pt x="8010" y="4277"/>
                        <a:pt x="7966" y="4277"/>
                      </a:cubicBezTo>
                      <a:close/>
                      <a:moveTo>
                        <a:pt x="8236" y="4277"/>
                      </a:moveTo>
                      <a:cubicBezTo>
                        <a:pt x="8193" y="4277"/>
                        <a:pt x="8166" y="4299"/>
                        <a:pt x="8166" y="4342"/>
                      </a:cubicBezTo>
                      <a:cubicBezTo>
                        <a:pt x="8166" y="4364"/>
                        <a:pt x="8193" y="4412"/>
                        <a:pt x="8236" y="4412"/>
                      </a:cubicBezTo>
                      <a:cubicBezTo>
                        <a:pt x="8280" y="4412"/>
                        <a:pt x="8301" y="4364"/>
                        <a:pt x="8301" y="4342"/>
                      </a:cubicBezTo>
                      <a:cubicBezTo>
                        <a:pt x="8301" y="4299"/>
                        <a:pt x="8280" y="4277"/>
                        <a:pt x="8236" y="4277"/>
                      </a:cubicBezTo>
                      <a:close/>
                      <a:moveTo>
                        <a:pt x="8506" y="4277"/>
                      </a:moveTo>
                      <a:cubicBezTo>
                        <a:pt x="8463" y="4277"/>
                        <a:pt x="8436" y="4299"/>
                        <a:pt x="8436" y="4342"/>
                      </a:cubicBezTo>
                      <a:cubicBezTo>
                        <a:pt x="8436" y="4364"/>
                        <a:pt x="8463" y="4412"/>
                        <a:pt x="8506" y="4412"/>
                      </a:cubicBezTo>
                      <a:cubicBezTo>
                        <a:pt x="8550" y="4412"/>
                        <a:pt x="8571" y="4364"/>
                        <a:pt x="8571" y="4342"/>
                      </a:cubicBezTo>
                      <a:cubicBezTo>
                        <a:pt x="8571" y="4299"/>
                        <a:pt x="8550" y="4277"/>
                        <a:pt x="8506" y="4277"/>
                      </a:cubicBezTo>
                      <a:close/>
                      <a:moveTo>
                        <a:pt x="8776" y="4277"/>
                      </a:moveTo>
                      <a:cubicBezTo>
                        <a:pt x="8733" y="4277"/>
                        <a:pt x="8706" y="4299"/>
                        <a:pt x="8706" y="4342"/>
                      </a:cubicBezTo>
                      <a:cubicBezTo>
                        <a:pt x="8706" y="4364"/>
                        <a:pt x="8733" y="4412"/>
                        <a:pt x="8776" y="4412"/>
                      </a:cubicBezTo>
                      <a:cubicBezTo>
                        <a:pt x="8820" y="4412"/>
                        <a:pt x="8841" y="4364"/>
                        <a:pt x="8841" y="4342"/>
                      </a:cubicBezTo>
                      <a:cubicBezTo>
                        <a:pt x="8841" y="4299"/>
                        <a:pt x="8820" y="4277"/>
                        <a:pt x="8776" y="4277"/>
                      </a:cubicBezTo>
                      <a:close/>
                      <a:moveTo>
                        <a:pt x="9046" y="4277"/>
                      </a:moveTo>
                      <a:cubicBezTo>
                        <a:pt x="9003" y="4277"/>
                        <a:pt x="8976" y="4299"/>
                        <a:pt x="8976" y="4342"/>
                      </a:cubicBezTo>
                      <a:cubicBezTo>
                        <a:pt x="8976" y="4364"/>
                        <a:pt x="9003" y="4412"/>
                        <a:pt x="9046" y="4412"/>
                      </a:cubicBezTo>
                      <a:cubicBezTo>
                        <a:pt x="9090" y="4412"/>
                        <a:pt x="9111" y="4364"/>
                        <a:pt x="9111" y="4342"/>
                      </a:cubicBezTo>
                      <a:cubicBezTo>
                        <a:pt x="9111" y="4299"/>
                        <a:pt x="9090" y="4277"/>
                        <a:pt x="9046" y="4277"/>
                      </a:cubicBezTo>
                      <a:close/>
                      <a:moveTo>
                        <a:pt x="9316" y="4277"/>
                      </a:moveTo>
                      <a:cubicBezTo>
                        <a:pt x="9273" y="4277"/>
                        <a:pt x="9246" y="4299"/>
                        <a:pt x="9246" y="4342"/>
                      </a:cubicBezTo>
                      <a:cubicBezTo>
                        <a:pt x="9246" y="4364"/>
                        <a:pt x="9273" y="4412"/>
                        <a:pt x="9316" y="4412"/>
                      </a:cubicBezTo>
                      <a:cubicBezTo>
                        <a:pt x="9360" y="4412"/>
                        <a:pt x="9381" y="4364"/>
                        <a:pt x="9381" y="4342"/>
                      </a:cubicBezTo>
                      <a:cubicBezTo>
                        <a:pt x="9381" y="4299"/>
                        <a:pt x="9360" y="4277"/>
                        <a:pt x="9316" y="4277"/>
                      </a:cubicBezTo>
                      <a:close/>
                      <a:moveTo>
                        <a:pt x="9586" y="4277"/>
                      </a:moveTo>
                      <a:cubicBezTo>
                        <a:pt x="9543" y="4277"/>
                        <a:pt x="9516" y="4299"/>
                        <a:pt x="9516" y="4342"/>
                      </a:cubicBezTo>
                      <a:cubicBezTo>
                        <a:pt x="9516" y="4364"/>
                        <a:pt x="9543" y="4412"/>
                        <a:pt x="9586" y="4412"/>
                      </a:cubicBezTo>
                      <a:cubicBezTo>
                        <a:pt x="9630" y="4412"/>
                        <a:pt x="9651" y="4364"/>
                        <a:pt x="9651" y="4342"/>
                      </a:cubicBezTo>
                      <a:cubicBezTo>
                        <a:pt x="9651" y="4299"/>
                        <a:pt x="9630" y="4277"/>
                        <a:pt x="9586" y="4277"/>
                      </a:cubicBezTo>
                      <a:close/>
                      <a:moveTo>
                        <a:pt x="9856" y="4277"/>
                      </a:moveTo>
                      <a:cubicBezTo>
                        <a:pt x="9813" y="4277"/>
                        <a:pt x="9786" y="4299"/>
                        <a:pt x="9786" y="4342"/>
                      </a:cubicBezTo>
                      <a:cubicBezTo>
                        <a:pt x="9786" y="4364"/>
                        <a:pt x="9813" y="4412"/>
                        <a:pt x="9856" y="4412"/>
                      </a:cubicBezTo>
                      <a:cubicBezTo>
                        <a:pt x="9900" y="4412"/>
                        <a:pt x="9921" y="4364"/>
                        <a:pt x="9921" y="4342"/>
                      </a:cubicBezTo>
                      <a:cubicBezTo>
                        <a:pt x="9921" y="4299"/>
                        <a:pt x="9900" y="4277"/>
                        <a:pt x="9856" y="4277"/>
                      </a:cubicBezTo>
                      <a:close/>
                      <a:moveTo>
                        <a:pt x="10126" y="4277"/>
                      </a:moveTo>
                      <a:cubicBezTo>
                        <a:pt x="10083" y="4277"/>
                        <a:pt x="10056" y="4299"/>
                        <a:pt x="10056" y="4342"/>
                      </a:cubicBezTo>
                      <a:cubicBezTo>
                        <a:pt x="10056" y="4364"/>
                        <a:pt x="10083" y="4412"/>
                        <a:pt x="10126" y="4412"/>
                      </a:cubicBezTo>
                      <a:cubicBezTo>
                        <a:pt x="10170" y="4412"/>
                        <a:pt x="10191" y="4364"/>
                        <a:pt x="10191" y="4342"/>
                      </a:cubicBezTo>
                      <a:cubicBezTo>
                        <a:pt x="10191" y="4299"/>
                        <a:pt x="10170" y="4277"/>
                        <a:pt x="10126" y="4277"/>
                      </a:cubicBezTo>
                      <a:close/>
                      <a:moveTo>
                        <a:pt x="10396" y="4277"/>
                      </a:moveTo>
                      <a:cubicBezTo>
                        <a:pt x="10353" y="4277"/>
                        <a:pt x="10326" y="4299"/>
                        <a:pt x="10326" y="4342"/>
                      </a:cubicBezTo>
                      <a:cubicBezTo>
                        <a:pt x="10326" y="4364"/>
                        <a:pt x="10353" y="4412"/>
                        <a:pt x="10396" y="4412"/>
                      </a:cubicBezTo>
                      <a:cubicBezTo>
                        <a:pt x="10440" y="4412"/>
                        <a:pt x="10461" y="4364"/>
                        <a:pt x="10461" y="4342"/>
                      </a:cubicBezTo>
                      <a:cubicBezTo>
                        <a:pt x="10461" y="4299"/>
                        <a:pt x="10440" y="4277"/>
                        <a:pt x="10396" y="4277"/>
                      </a:cubicBezTo>
                      <a:close/>
                      <a:moveTo>
                        <a:pt x="10666" y="4277"/>
                      </a:moveTo>
                      <a:cubicBezTo>
                        <a:pt x="10623" y="4277"/>
                        <a:pt x="10596" y="4299"/>
                        <a:pt x="10596" y="4342"/>
                      </a:cubicBezTo>
                      <a:cubicBezTo>
                        <a:pt x="10596" y="4364"/>
                        <a:pt x="10623" y="4412"/>
                        <a:pt x="10666" y="4412"/>
                      </a:cubicBezTo>
                      <a:cubicBezTo>
                        <a:pt x="10710" y="4412"/>
                        <a:pt x="10731" y="4364"/>
                        <a:pt x="10731" y="4342"/>
                      </a:cubicBezTo>
                      <a:cubicBezTo>
                        <a:pt x="10731" y="4299"/>
                        <a:pt x="10710" y="4277"/>
                        <a:pt x="10666" y="4277"/>
                      </a:cubicBezTo>
                      <a:close/>
                      <a:moveTo>
                        <a:pt x="10937" y="4277"/>
                      </a:moveTo>
                      <a:cubicBezTo>
                        <a:pt x="10893" y="4277"/>
                        <a:pt x="10866" y="4299"/>
                        <a:pt x="10866" y="4342"/>
                      </a:cubicBezTo>
                      <a:cubicBezTo>
                        <a:pt x="10866" y="4364"/>
                        <a:pt x="10893" y="4412"/>
                        <a:pt x="10937" y="4412"/>
                      </a:cubicBezTo>
                      <a:cubicBezTo>
                        <a:pt x="10980" y="4412"/>
                        <a:pt x="11001" y="4364"/>
                        <a:pt x="11001" y="4342"/>
                      </a:cubicBezTo>
                      <a:cubicBezTo>
                        <a:pt x="11001" y="4299"/>
                        <a:pt x="10980" y="4277"/>
                        <a:pt x="10937" y="4277"/>
                      </a:cubicBezTo>
                      <a:close/>
                      <a:moveTo>
                        <a:pt x="11207" y="4277"/>
                      </a:moveTo>
                      <a:cubicBezTo>
                        <a:pt x="11163" y="4277"/>
                        <a:pt x="11136" y="4299"/>
                        <a:pt x="11136" y="4342"/>
                      </a:cubicBezTo>
                      <a:cubicBezTo>
                        <a:pt x="11136" y="4364"/>
                        <a:pt x="11163" y="4412"/>
                        <a:pt x="11207" y="4412"/>
                      </a:cubicBezTo>
                      <a:cubicBezTo>
                        <a:pt x="11250" y="4412"/>
                        <a:pt x="11271" y="4364"/>
                        <a:pt x="11271" y="4342"/>
                      </a:cubicBezTo>
                      <a:cubicBezTo>
                        <a:pt x="11271" y="4299"/>
                        <a:pt x="11250" y="4277"/>
                        <a:pt x="11207" y="4277"/>
                      </a:cubicBezTo>
                      <a:close/>
                      <a:moveTo>
                        <a:pt x="11477" y="4277"/>
                      </a:moveTo>
                      <a:cubicBezTo>
                        <a:pt x="11433" y="4277"/>
                        <a:pt x="11406" y="4299"/>
                        <a:pt x="11406" y="4342"/>
                      </a:cubicBezTo>
                      <a:cubicBezTo>
                        <a:pt x="11406" y="4364"/>
                        <a:pt x="11433" y="4412"/>
                        <a:pt x="11477" y="4412"/>
                      </a:cubicBezTo>
                      <a:cubicBezTo>
                        <a:pt x="11520" y="4412"/>
                        <a:pt x="11541" y="4364"/>
                        <a:pt x="11541" y="4342"/>
                      </a:cubicBezTo>
                      <a:cubicBezTo>
                        <a:pt x="11541" y="4299"/>
                        <a:pt x="11520" y="4277"/>
                        <a:pt x="11477" y="4277"/>
                      </a:cubicBezTo>
                      <a:close/>
                      <a:moveTo>
                        <a:pt x="11747" y="4277"/>
                      </a:moveTo>
                      <a:cubicBezTo>
                        <a:pt x="11703" y="4277"/>
                        <a:pt x="11676" y="4299"/>
                        <a:pt x="11676" y="4342"/>
                      </a:cubicBezTo>
                      <a:cubicBezTo>
                        <a:pt x="11676" y="4364"/>
                        <a:pt x="11703" y="4412"/>
                        <a:pt x="11747" y="4412"/>
                      </a:cubicBezTo>
                      <a:cubicBezTo>
                        <a:pt x="11790" y="4412"/>
                        <a:pt x="11811" y="4364"/>
                        <a:pt x="11811" y="4342"/>
                      </a:cubicBezTo>
                      <a:cubicBezTo>
                        <a:pt x="11811" y="4299"/>
                        <a:pt x="11790" y="4277"/>
                        <a:pt x="11747" y="4277"/>
                      </a:cubicBezTo>
                      <a:close/>
                      <a:moveTo>
                        <a:pt x="12017" y="4277"/>
                      </a:moveTo>
                      <a:cubicBezTo>
                        <a:pt x="11973" y="4277"/>
                        <a:pt x="11946" y="4299"/>
                        <a:pt x="11946" y="4342"/>
                      </a:cubicBezTo>
                      <a:cubicBezTo>
                        <a:pt x="11946" y="4364"/>
                        <a:pt x="11973" y="4412"/>
                        <a:pt x="12017" y="4412"/>
                      </a:cubicBezTo>
                      <a:cubicBezTo>
                        <a:pt x="12060" y="4412"/>
                        <a:pt x="12081" y="4364"/>
                        <a:pt x="12081" y="4342"/>
                      </a:cubicBezTo>
                      <a:cubicBezTo>
                        <a:pt x="12081" y="4299"/>
                        <a:pt x="12060" y="4277"/>
                        <a:pt x="12017" y="4277"/>
                      </a:cubicBezTo>
                      <a:close/>
                      <a:moveTo>
                        <a:pt x="12287" y="4277"/>
                      </a:moveTo>
                      <a:cubicBezTo>
                        <a:pt x="12243" y="4277"/>
                        <a:pt x="12216" y="4299"/>
                        <a:pt x="12216" y="4342"/>
                      </a:cubicBezTo>
                      <a:cubicBezTo>
                        <a:pt x="12216" y="4364"/>
                        <a:pt x="12243" y="4412"/>
                        <a:pt x="12287" y="4412"/>
                      </a:cubicBezTo>
                      <a:cubicBezTo>
                        <a:pt x="12330" y="4412"/>
                        <a:pt x="12351" y="4364"/>
                        <a:pt x="12351" y="4342"/>
                      </a:cubicBezTo>
                      <a:cubicBezTo>
                        <a:pt x="12351" y="4299"/>
                        <a:pt x="12330" y="4277"/>
                        <a:pt x="12287" y="4277"/>
                      </a:cubicBezTo>
                      <a:close/>
                      <a:moveTo>
                        <a:pt x="12557" y="4277"/>
                      </a:moveTo>
                      <a:cubicBezTo>
                        <a:pt x="12513" y="4277"/>
                        <a:pt x="12486" y="4299"/>
                        <a:pt x="12486" y="4342"/>
                      </a:cubicBezTo>
                      <a:cubicBezTo>
                        <a:pt x="12486" y="4364"/>
                        <a:pt x="12513" y="4412"/>
                        <a:pt x="12557" y="4412"/>
                      </a:cubicBezTo>
                      <a:cubicBezTo>
                        <a:pt x="12600" y="4412"/>
                        <a:pt x="12621" y="4364"/>
                        <a:pt x="12621" y="4342"/>
                      </a:cubicBezTo>
                      <a:cubicBezTo>
                        <a:pt x="12621" y="4299"/>
                        <a:pt x="12600" y="4277"/>
                        <a:pt x="12557" y="4277"/>
                      </a:cubicBezTo>
                      <a:close/>
                      <a:moveTo>
                        <a:pt x="12827" y="4277"/>
                      </a:moveTo>
                      <a:cubicBezTo>
                        <a:pt x="12783" y="4277"/>
                        <a:pt x="12756" y="4299"/>
                        <a:pt x="12756" y="4342"/>
                      </a:cubicBezTo>
                      <a:cubicBezTo>
                        <a:pt x="12756" y="4364"/>
                        <a:pt x="12783" y="4412"/>
                        <a:pt x="12827" y="4412"/>
                      </a:cubicBezTo>
                      <a:cubicBezTo>
                        <a:pt x="12870" y="4412"/>
                        <a:pt x="12891" y="4364"/>
                        <a:pt x="12891" y="4342"/>
                      </a:cubicBezTo>
                      <a:cubicBezTo>
                        <a:pt x="12891" y="4299"/>
                        <a:pt x="12870" y="4277"/>
                        <a:pt x="12827" y="4277"/>
                      </a:cubicBezTo>
                      <a:close/>
                      <a:moveTo>
                        <a:pt x="13097" y="4277"/>
                      </a:moveTo>
                      <a:cubicBezTo>
                        <a:pt x="13053" y="4277"/>
                        <a:pt x="13026" y="4299"/>
                        <a:pt x="13026" y="4342"/>
                      </a:cubicBezTo>
                      <a:cubicBezTo>
                        <a:pt x="13026" y="4364"/>
                        <a:pt x="13053" y="4412"/>
                        <a:pt x="13097" y="4412"/>
                      </a:cubicBezTo>
                      <a:cubicBezTo>
                        <a:pt x="13140" y="4412"/>
                        <a:pt x="13161" y="4364"/>
                        <a:pt x="13161" y="4342"/>
                      </a:cubicBezTo>
                      <a:cubicBezTo>
                        <a:pt x="13161" y="4299"/>
                        <a:pt x="13140" y="4277"/>
                        <a:pt x="13097" y="4277"/>
                      </a:cubicBezTo>
                      <a:close/>
                      <a:moveTo>
                        <a:pt x="13367" y="4277"/>
                      </a:moveTo>
                      <a:cubicBezTo>
                        <a:pt x="13323" y="4277"/>
                        <a:pt x="13296" y="4299"/>
                        <a:pt x="13296" y="4342"/>
                      </a:cubicBezTo>
                      <a:cubicBezTo>
                        <a:pt x="13296" y="4364"/>
                        <a:pt x="13323" y="4412"/>
                        <a:pt x="13367" y="4412"/>
                      </a:cubicBezTo>
                      <a:cubicBezTo>
                        <a:pt x="13410" y="4412"/>
                        <a:pt x="13431" y="4364"/>
                        <a:pt x="13431" y="4342"/>
                      </a:cubicBezTo>
                      <a:cubicBezTo>
                        <a:pt x="13431" y="4299"/>
                        <a:pt x="13410" y="4277"/>
                        <a:pt x="13367" y="4277"/>
                      </a:cubicBezTo>
                      <a:close/>
                      <a:moveTo>
                        <a:pt x="13637" y="4277"/>
                      </a:moveTo>
                      <a:cubicBezTo>
                        <a:pt x="13593" y="4277"/>
                        <a:pt x="13566" y="4299"/>
                        <a:pt x="13566" y="4342"/>
                      </a:cubicBezTo>
                      <a:cubicBezTo>
                        <a:pt x="13566" y="4364"/>
                        <a:pt x="13593" y="4412"/>
                        <a:pt x="13637" y="4412"/>
                      </a:cubicBezTo>
                      <a:cubicBezTo>
                        <a:pt x="13680" y="4412"/>
                        <a:pt x="13701" y="4364"/>
                        <a:pt x="13701" y="4342"/>
                      </a:cubicBezTo>
                      <a:cubicBezTo>
                        <a:pt x="13701" y="4299"/>
                        <a:pt x="13680" y="4277"/>
                        <a:pt x="13637" y="4277"/>
                      </a:cubicBezTo>
                      <a:close/>
                      <a:moveTo>
                        <a:pt x="13907" y="4277"/>
                      </a:moveTo>
                      <a:cubicBezTo>
                        <a:pt x="13863" y="4277"/>
                        <a:pt x="13836" y="4299"/>
                        <a:pt x="13836" y="4342"/>
                      </a:cubicBezTo>
                      <a:cubicBezTo>
                        <a:pt x="13836" y="4364"/>
                        <a:pt x="13863" y="4412"/>
                        <a:pt x="13907" y="4412"/>
                      </a:cubicBezTo>
                      <a:cubicBezTo>
                        <a:pt x="13950" y="4412"/>
                        <a:pt x="13971" y="4364"/>
                        <a:pt x="13971" y="4342"/>
                      </a:cubicBezTo>
                      <a:cubicBezTo>
                        <a:pt x="13971" y="4299"/>
                        <a:pt x="13950" y="4277"/>
                        <a:pt x="13907" y="4277"/>
                      </a:cubicBezTo>
                      <a:close/>
                      <a:moveTo>
                        <a:pt x="14177" y="4277"/>
                      </a:moveTo>
                      <a:cubicBezTo>
                        <a:pt x="14133" y="4277"/>
                        <a:pt x="14106" y="4299"/>
                        <a:pt x="14106" y="4342"/>
                      </a:cubicBezTo>
                      <a:cubicBezTo>
                        <a:pt x="14106" y="4364"/>
                        <a:pt x="14133" y="4412"/>
                        <a:pt x="14177" y="4412"/>
                      </a:cubicBezTo>
                      <a:cubicBezTo>
                        <a:pt x="14220" y="4412"/>
                        <a:pt x="14241" y="4364"/>
                        <a:pt x="14241" y="4342"/>
                      </a:cubicBezTo>
                      <a:cubicBezTo>
                        <a:pt x="14241" y="4299"/>
                        <a:pt x="14220" y="4277"/>
                        <a:pt x="14177" y="4277"/>
                      </a:cubicBezTo>
                      <a:close/>
                      <a:moveTo>
                        <a:pt x="14447" y="4277"/>
                      </a:moveTo>
                      <a:cubicBezTo>
                        <a:pt x="14403" y="4277"/>
                        <a:pt x="14376" y="4299"/>
                        <a:pt x="14376" y="4342"/>
                      </a:cubicBezTo>
                      <a:cubicBezTo>
                        <a:pt x="14376" y="4364"/>
                        <a:pt x="14403" y="4412"/>
                        <a:pt x="14447" y="4412"/>
                      </a:cubicBezTo>
                      <a:cubicBezTo>
                        <a:pt x="14490" y="4412"/>
                        <a:pt x="14511" y="4364"/>
                        <a:pt x="14511" y="4342"/>
                      </a:cubicBezTo>
                      <a:cubicBezTo>
                        <a:pt x="14511" y="4299"/>
                        <a:pt x="14490" y="4277"/>
                        <a:pt x="14447" y="4277"/>
                      </a:cubicBezTo>
                      <a:close/>
                      <a:moveTo>
                        <a:pt x="14717" y="4277"/>
                      </a:moveTo>
                      <a:cubicBezTo>
                        <a:pt x="14673" y="4277"/>
                        <a:pt x="14646" y="4299"/>
                        <a:pt x="14646" y="4342"/>
                      </a:cubicBezTo>
                      <a:cubicBezTo>
                        <a:pt x="14646" y="4364"/>
                        <a:pt x="14673" y="4412"/>
                        <a:pt x="14717" y="4412"/>
                      </a:cubicBezTo>
                      <a:cubicBezTo>
                        <a:pt x="14760" y="4412"/>
                        <a:pt x="14781" y="4364"/>
                        <a:pt x="14781" y="4342"/>
                      </a:cubicBezTo>
                      <a:cubicBezTo>
                        <a:pt x="14781" y="4299"/>
                        <a:pt x="14760" y="4277"/>
                        <a:pt x="14717" y="4277"/>
                      </a:cubicBezTo>
                      <a:close/>
                      <a:moveTo>
                        <a:pt x="14987" y="4277"/>
                      </a:moveTo>
                      <a:cubicBezTo>
                        <a:pt x="14944" y="4277"/>
                        <a:pt x="14917" y="4299"/>
                        <a:pt x="14917" y="4342"/>
                      </a:cubicBezTo>
                      <a:cubicBezTo>
                        <a:pt x="14917" y="4364"/>
                        <a:pt x="14944" y="4412"/>
                        <a:pt x="14987" y="4412"/>
                      </a:cubicBezTo>
                      <a:cubicBezTo>
                        <a:pt x="15030" y="4412"/>
                        <a:pt x="15052" y="4364"/>
                        <a:pt x="15052" y="4342"/>
                      </a:cubicBezTo>
                      <a:cubicBezTo>
                        <a:pt x="15052" y="4299"/>
                        <a:pt x="15030" y="4277"/>
                        <a:pt x="14987" y="4277"/>
                      </a:cubicBezTo>
                      <a:close/>
                      <a:moveTo>
                        <a:pt x="15257" y="4277"/>
                      </a:moveTo>
                      <a:cubicBezTo>
                        <a:pt x="15214" y="4277"/>
                        <a:pt x="15187" y="4299"/>
                        <a:pt x="15187" y="4342"/>
                      </a:cubicBezTo>
                      <a:cubicBezTo>
                        <a:pt x="15187" y="4364"/>
                        <a:pt x="15214" y="4412"/>
                        <a:pt x="15257" y="4412"/>
                      </a:cubicBezTo>
                      <a:cubicBezTo>
                        <a:pt x="15300" y="4412"/>
                        <a:pt x="15322" y="4364"/>
                        <a:pt x="15322" y="4342"/>
                      </a:cubicBezTo>
                      <a:cubicBezTo>
                        <a:pt x="15322" y="4299"/>
                        <a:pt x="15300" y="4277"/>
                        <a:pt x="15257" y="4277"/>
                      </a:cubicBezTo>
                      <a:close/>
                      <a:moveTo>
                        <a:pt x="15527" y="4277"/>
                      </a:moveTo>
                      <a:cubicBezTo>
                        <a:pt x="15484" y="4277"/>
                        <a:pt x="15457" y="4299"/>
                        <a:pt x="15457" y="4342"/>
                      </a:cubicBezTo>
                      <a:cubicBezTo>
                        <a:pt x="15457" y="4364"/>
                        <a:pt x="15484" y="4412"/>
                        <a:pt x="15527" y="4412"/>
                      </a:cubicBezTo>
                      <a:cubicBezTo>
                        <a:pt x="15570" y="4412"/>
                        <a:pt x="15592" y="4364"/>
                        <a:pt x="15592" y="4342"/>
                      </a:cubicBezTo>
                      <a:cubicBezTo>
                        <a:pt x="15592" y="4299"/>
                        <a:pt x="15570" y="4277"/>
                        <a:pt x="15527" y="4277"/>
                      </a:cubicBezTo>
                      <a:close/>
                      <a:moveTo>
                        <a:pt x="15797" y="4277"/>
                      </a:moveTo>
                      <a:cubicBezTo>
                        <a:pt x="15754" y="4277"/>
                        <a:pt x="15727" y="4299"/>
                        <a:pt x="15727" y="4342"/>
                      </a:cubicBezTo>
                      <a:cubicBezTo>
                        <a:pt x="15727" y="4364"/>
                        <a:pt x="15754" y="4412"/>
                        <a:pt x="15797" y="4412"/>
                      </a:cubicBezTo>
                      <a:cubicBezTo>
                        <a:pt x="15840" y="4412"/>
                        <a:pt x="15862" y="4364"/>
                        <a:pt x="15862" y="4342"/>
                      </a:cubicBezTo>
                      <a:cubicBezTo>
                        <a:pt x="15862" y="4299"/>
                        <a:pt x="15840" y="4277"/>
                        <a:pt x="15797" y="4277"/>
                      </a:cubicBezTo>
                      <a:close/>
                      <a:moveTo>
                        <a:pt x="16067" y="4277"/>
                      </a:moveTo>
                      <a:cubicBezTo>
                        <a:pt x="16024" y="4277"/>
                        <a:pt x="15997" y="4299"/>
                        <a:pt x="15997" y="4342"/>
                      </a:cubicBezTo>
                      <a:cubicBezTo>
                        <a:pt x="15997" y="4364"/>
                        <a:pt x="16024" y="4412"/>
                        <a:pt x="16067" y="4412"/>
                      </a:cubicBezTo>
                      <a:cubicBezTo>
                        <a:pt x="16110" y="4412"/>
                        <a:pt x="16132" y="4364"/>
                        <a:pt x="16132" y="4342"/>
                      </a:cubicBezTo>
                      <a:cubicBezTo>
                        <a:pt x="16132" y="4299"/>
                        <a:pt x="16110" y="4277"/>
                        <a:pt x="16067" y="4277"/>
                      </a:cubicBezTo>
                      <a:close/>
                      <a:moveTo>
                        <a:pt x="16337" y="4277"/>
                      </a:moveTo>
                      <a:cubicBezTo>
                        <a:pt x="16294" y="4277"/>
                        <a:pt x="16267" y="4299"/>
                        <a:pt x="16267" y="4342"/>
                      </a:cubicBezTo>
                      <a:cubicBezTo>
                        <a:pt x="16267" y="4364"/>
                        <a:pt x="16294" y="4412"/>
                        <a:pt x="16337" y="4412"/>
                      </a:cubicBezTo>
                      <a:cubicBezTo>
                        <a:pt x="16380" y="4412"/>
                        <a:pt x="16402" y="4364"/>
                        <a:pt x="16402" y="4342"/>
                      </a:cubicBezTo>
                      <a:cubicBezTo>
                        <a:pt x="16402" y="4299"/>
                        <a:pt x="16380" y="4277"/>
                        <a:pt x="16337" y="4277"/>
                      </a:cubicBezTo>
                      <a:close/>
                      <a:moveTo>
                        <a:pt x="16607" y="4277"/>
                      </a:moveTo>
                      <a:cubicBezTo>
                        <a:pt x="16564" y="4277"/>
                        <a:pt x="16537" y="4299"/>
                        <a:pt x="16537" y="4342"/>
                      </a:cubicBezTo>
                      <a:cubicBezTo>
                        <a:pt x="16537" y="4364"/>
                        <a:pt x="16564" y="4412"/>
                        <a:pt x="16607" y="4412"/>
                      </a:cubicBezTo>
                      <a:cubicBezTo>
                        <a:pt x="16650" y="4412"/>
                        <a:pt x="16672" y="4364"/>
                        <a:pt x="16672" y="4342"/>
                      </a:cubicBezTo>
                      <a:cubicBezTo>
                        <a:pt x="16672" y="4299"/>
                        <a:pt x="16650" y="4277"/>
                        <a:pt x="16607" y="4277"/>
                      </a:cubicBezTo>
                      <a:close/>
                      <a:moveTo>
                        <a:pt x="16877" y="4277"/>
                      </a:moveTo>
                      <a:cubicBezTo>
                        <a:pt x="16834" y="4277"/>
                        <a:pt x="16807" y="4299"/>
                        <a:pt x="16807" y="4342"/>
                      </a:cubicBezTo>
                      <a:cubicBezTo>
                        <a:pt x="16807" y="4364"/>
                        <a:pt x="16834" y="4412"/>
                        <a:pt x="16877" y="4412"/>
                      </a:cubicBezTo>
                      <a:cubicBezTo>
                        <a:pt x="16920" y="4412"/>
                        <a:pt x="16942" y="4364"/>
                        <a:pt x="16942" y="4342"/>
                      </a:cubicBezTo>
                      <a:cubicBezTo>
                        <a:pt x="16942" y="4299"/>
                        <a:pt x="16920" y="4277"/>
                        <a:pt x="16877" y="4277"/>
                      </a:cubicBezTo>
                      <a:close/>
                      <a:moveTo>
                        <a:pt x="17147" y="4277"/>
                      </a:moveTo>
                      <a:cubicBezTo>
                        <a:pt x="17104" y="4277"/>
                        <a:pt x="17077" y="4299"/>
                        <a:pt x="17077" y="4342"/>
                      </a:cubicBezTo>
                      <a:cubicBezTo>
                        <a:pt x="17077" y="4364"/>
                        <a:pt x="17104" y="4412"/>
                        <a:pt x="17147" y="4412"/>
                      </a:cubicBezTo>
                      <a:cubicBezTo>
                        <a:pt x="17190" y="4412"/>
                        <a:pt x="17212" y="4364"/>
                        <a:pt x="17212" y="4342"/>
                      </a:cubicBezTo>
                      <a:cubicBezTo>
                        <a:pt x="17212" y="4299"/>
                        <a:pt x="17190" y="4277"/>
                        <a:pt x="17147" y="4277"/>
                      </a:cubicBezTo>
                      <a:close/>
                      <a:moveTo>
                        <a:pt x="17417" y="4277"/>
                      </a:moveTo>
                      <a:cubicBezTo>
                        <a:pt x="17374" y="4277"/>
                        <a:pt x="17347" y="4299"/>
                        <a:pt x="17347" y="4342"/>
                      </a:cubicBezTo>
                      <a:cubicBezTo>
                        <a:pt x="17347" y="4364"/>
                        <a:pt x="17374" y="4412"/>
                        <a:pt x="17417" y="4412"/>
                      </a:cubicBezTo>
                      <a:cubicBezTo>
                        <a:pt x="17460" y="4412"/>
                        <a:pt x="17482" y="4364"/>
                        <a:pt x="17482" y="4342"/>
                      </a:cubicBezTo>
                      <a:cubicBezTo>
                        <a:pt x="17482" y="4299"/>
                        <a:pt x="17460" y="4277"/>
                        <a:pt x="17417" y="4277"/>
                      </a:cubicBezTo>
                      <a:close/>
                      <a:moveTo>
                        <a:pt x="17687" y="4277"/>
                      </a:moveTo>
                      <a:cubicBezTo>
                        <a:pt x="17644" y="4277"/>
                        <a:pt x="17617" y="4299"/>
                        <a:pt x="17617" y="4342"/>
                      </a:cubicBezTo>
                      <a:cubicBezTo>
                        <a:pt x="17617" y="4364"/>
                        <a:pt x="17644" y="4412"/>
                        <a:pt x="17687" y="4412"/>
                      </a:cubicBezTo>
                      <a:cubicBezTo>
                        <a:pt x="17730" y="4412"/>
                        <a:pt x="17752" y="4364"/>
                        <a:pt x="17752" y="4342"/>
                      </a:cubicBezTo>
                      <a:cubicBezTo>
                        <a:pt x="17752" y="4299"/>
                        <a:pt x="17730" y="4277"/>
                        <a:pt x="17687" y="4277"/>
                      </a:cubicBezTo>
                      <a:close/>
                      <a:moveTo>
                        <a:pt x="17957" y="4277"/>
                      </a:moveTo>
                      <a:cubicBezTo>
                        <a:pt x="17914" y="4277"/>
                        <a:pt x="17887" y="4299"/>
                        <a:pt x="17887" y="4342"/>
                      </a:cubicBezTo>
                      <a:cubicBezTo>
                        <a:pt x="17887" y="4364"/>
                        <a:pt x="17914" y="4412"/>
                        <a:pt x="17957" y="4412"/>
                      </a:cubicBezTo>
                      <a:cubicBezTo>
                        <a:pt x="18000" y="4412"/>
                        <a:pt x="18022" y="4364"/>
                        <a:pt x="18022" y="4342"/>
                      </a:cubicBezTo>
                      <a:cubicBezTo>
                        <a:pt x="18022" y="4299"/>
                        <a:pt x="18000" y="4277"/>
                        <a:pt x="17957" y="4277"/>
                      </a:cubicBezTo>
                      <a:close/>
                      <a:moveTo>
                        <a:pt x="18227" y="4277"/>
                      </a:moveTo>
                      <a:cubicBezTo>
                        <a:pt x="18184" y="4277"/>
                        <a:pt x="18157" y="4299"/>
                        <a:pt x="18157" y="4342"/>
                      </a:cubicBezTo>
                      <a:cubicBezTo>
                        <a:pt x="18157" y="4364"/>
                        <a:pt x="18184" y="4412"/>
                        <a:pt x="18227" y="4412"/>
                      </a:cubicBezTo>
                      <a:cubicBezTo>
                        <a:pt x="18270" y="4412"/>
                        <a:pt x="18292" y="4364"/>
                        <a:pt x="18292" y="4342"/>
                      </a:cubicBezTo>
                      <a:cubicBezTo>
                        <a:pt x="18292" y="4299"/>
                        <a:pt x="18270" y="4277"/>
                        <a:pt x="18227" y="4277"/>
                      </a:cubicBezTo>
                      <a:close/>
                      <a:moveTo>
                        <a:pt x="18497" y="4277"/>
                      </a:moveTo>
                      <a:cubicBezTo>
                        <a:pt x="18454" y="4277"/>
                        <a:pt x="18427" y="4299"/>
                        <a:pt x="18427" y="4342"/>
                      </a:cubicBezTo>
                      <a:cubicBezTo>
                        <a:pt x="18427" y="4364"/>
                        <a:pt x="18454" y="4412"/>
                        <a:pt x="18497" y="4412"/>
                      </a:cubicBezTo>
                      <a:cubicBezTo>
                        <a:pt x="18540" y="4412"/>
                        <a:pt x="18562" y="4364"/>
                        <a:pt x="18562" y="4342"/>
                      </a:cubicBezTo>
                      <a:cubicBezTo>
                        <a:pt x="18562" y="4299"/>
                        <a:pt x="18540" y="4277"/>
                        <a:pt x="18497" y="4277"/>
                      </a:cubicBezTo>
                      <a:close/>
                      <a:moveTo>
                        <a:pt x="18767" y="4277"/>
                      </a:moveTo>
                      <a:cubicBezTo>
                        <a:pt x="18724" y="4277"/>
                        <a:pt x="18697" y="4299"/>
                        <a:pt x="18697" y="4342"/>
                      </a:cubicBezTo>
                      <a:cubicBezTo>
                        <a:pt x="18697" y="4364"/>
                        <a:pt x="18724" y="4412"/>
                        <a:pt x="18767" y="4412"/>
                      </a:cubicBezTo>
                      <a:cubicBezTo>
                        <a:pt x="18810" y="4412"/>
                        <a:pt x="18832" y="4364"/>
                        <a:pt x="18832" y="4342"/>
                      </a:cubicBezTo>
                      <a:cubicBezTo>
                        <a:pt x="18832" y="4299"/>
                        <a:pt x="18810" y="4277"/>
                        <a:pt x="18767" y="4277"/>
                      </a:cubicBezTo>
                      <a:close/>
                      <a:moveTo>
                        <a:pt x="19037" y="4277"/>
                      </a:moveTo>
                      <a:cubicBezTo>
                        <a:pt x="18994" y="4277"/>
                        <a:pt x="18967" y="4299"/>
                        <a:pt x="18967" y="4342"/>
                      </a:cubicBezTo>
                      <a:cubicBezTo>
                        <a:pt x="18967" y="4364"/>
                        <a:pt x="18994" y="4412"/>
                        <a:pt x="19037" y="4412"/>
                      </a:cubicBezTo>
                      <a:cubicBezTo>
                        <a:pt x="19080" y="4412"/>
                        <a:pt x="19102" y="4364"/>
                        <a:pt x="19102" y="4342"/>
                      </a:cubicBezTo>
                      <a:cubicBezTo>
                        <a:pt x="19102" y="4299"/>
                        <a:pt x="19080" y="4277"/>
                        <a:pt x="19037" y="4277"/>
                      </a:cubicBezTo>
                      <a:close/>
                      <a:moveTo>
                        <a:pt x="19307" y="4277"/>
                      </a:moveTo>
                      <a:cubicBezTo>
                        <a:pt x="19264" y="4277"/>
                        <a:pt x="19237" y="4299"/>
                        <a:pt x="19237" y="4342"/>
                      </a:cubicBezTo>
                      <a:cubicBezTo>
                        <a:pt x="19237" y="4364"/>
                        <a:pt x="19264" y="4412"/>
                        <a:pt x="19307" y="4412"/>
                      </a:cubicBezTo>
                      <a:cubicBezTo>
                        <a:pt x="19350" y="4412"/>
                        <a:pt x="19372" y="4364"/>
                        <a:pt x="19372" y="4342"/>
                      </a:cubicBezTo>
                      <a:cubicBezTo>
                        <a:pt x="19372" y="4299"/>
                        <a:pt x="19350" y="4277"/>
                        <a:pt x="19307" y="4277"/>
                      </a:cubicBezTo>
                      <a:close/>
                      <a:moveTo>
                        <a:pt x="19577" y="4277"/>
                      </a:moveTo>
                      <a:cubicBezTo>
                        <a:pt x="19534" y="4277"/>
                        <a:pt x="19507" y="4299"/>
                        <a:pt x="19507" y="4342"/>
                      </a:cubicBezTo>
                      <a:cubicBezTo>
                        <a:pt x="19507" y="4364"/>
                        <a:pt x="19534" y="4412"/>
                        <a:pt x="19577" y="4412"/>
                      </a:cubicBezTo>
                      <a:cubicBezTo>
                        <a:pt x="19620" y="4412"/>
                        <a:pt x="19642" y="4364"/>
                        <a:pt x="19642" y="4342"/>
                      </a:cubicBezTo>
                      <a:cubicBezTo>
                        <a:pt x="19642" y="4299"/>
                        <a:pt x="19620" y="4277"/>
                        <a:pt x="19577" y="4277"/>
                      </a:cubicBezTo>
                      <a:close/>
                      <a:moveTo>
                        <a:pt x="19847" y="4277"/>
                      </a:moveTo>
                      <a:cubicBezTo>
                        <a:pt x="19804" y="4277"/>
                        <a:pt x="19777" y="4299"/>
                        <a:pt x="19777" y="4342"/>
                      </a:cubicBezTo>
                      <a:cubicBezTo>
                        <a:pt x="19777" y="4364"/>
                        <a:pt x="19804" y="4412"/>
                        <a:pt x="19847" y="4412"/>
                      </a:cubicBezTo>
                      <a:cubicBezTo>
                        <a:pt x="19890" y="4412"/>
                        <a:pt x="19912" y="4364"/>
                        <a:pt x="19912" y="4342"/>
                      </a:cubicBezTo>
                      <a:cubicBezTo>
                        <a:pt x="19912" y="4299"/>
                        <a:pt x="19890" y="4277"/>
                        <a:pt x="19847" y="4277"/>
                      </a:cubicBezTo>
                      <a:close/>
                      <a:moveTo>
                        <a:pt x="20117" y="4277"/>
                      </a:moveTo>
                      <a:cubicBezTo>
                        <a:pt x="20074" y="4277"/>
                        <a:pt x="20047" y="4299"/>
                        <a:pt x="20047" y="4342"/>
                      </a:cubicBezTo>
                      <a:cubicBezTo>
                        <a:pt x="20047" y="4364"/>
                        <a:pt x="20074" y="4412"/>
                        <a:pt x="20117" y="4412"/>
                      </a:cubicBezTo>
                      <a:cubicBezTo>
                        <a:pt x="20160" y="4412"/>
                        <a:pt x="20182" y="4364"/>
                        <a:pt x="20182" y="4342"/>
                      </a:cubicBezTo>
                      <a:cubicBezTo>
                        <a:pt x="20182" y="4299"/>
                        <a:pt x="20160" y="4277"/>
                        <a:pt x="20117" y="4277"/>
                      </a:cubicBezTo>
                      <a:close/>
                      <a:moveTo>
                        <a:pt x="20387" y="4277"/>
                      </a:moveTo>
                      <a:cubicBezTo>
                        <a:pt x="20344" y="4277"/>
                        <a:pt x="20317" y="4299"/>
                        <a:pt x="20317" y="4342"/>
                      </a:cubicBezTo>
                      <a:cubicBezTo>
                        <a:pt x="20317" y="4364"/>
                        <a:pt x="20344" y="4412"/>
                        <a:pt x="20387" y="4412"/>
                      </a:cubicBezTo>
                      <a:cubicBezTo>
                        <a:pt x="20430" y="4412"/>
                        <a:pt x="20452" y="4364"/>
                        <a:pt x="20452" y="4342"/>
                      </a:cubicBezTo>
                      <a:cubicBezTo>
                        <a:pt x="20452" y="4299"/>
                        <a:pt x="20430" y="4277"/>
                        <a:pt x="20387" y="4277"/>
                      </a:cubicBezTo>
                      <a:close/>
                      <a:moveTo>
                        <a:pt x="20657" y="4277"/>
                      </a:moveTo>
                      <a:cubicBezTo>
                        <a:pt x="20614" y="4277"/>
                        <a:pt x="20587" y="4299"/>
                        <a:pt x="20587" y="4342"/>
                      </a:cubicBezTo>
                      <a:cubicBezTo>
                        <a:pt x="20587" y="4364"/>
                        <a:pt x="20614" y="4412"/>
                        <a:pt x="20657" y="4412"/>
                      </a:cubicBezTo>
                      <a:cubicBezTo>
                        <a:pt x="20700" y="4412"/>
                        <a:pt x="20722" y="4364"/>
                        <a:pt x="20722" y="4342"/>
                      </a:cubicBezTo>
                      <a:cubicBezTo>
                        <a:pt x="20722" y="4299"/>
                        <a:pt x="20700" y="4277"/>
                        <a:pt x="20657" y="4277"/>
                      </a:cubicBezTo>
                      <a:close/>
                      <a:moveTo>
                        <a:pt x="20927" y="4277"/>
                      </a:moveTo>
                      <a:cubicBezTo>
                        <a:pt x="20884" y="4277"/>
                        <a:pt x="20857" y="4299"/>
                        <a:pt x="20857" y="4342"/>
                      </a:cubicBezTo>
                      <a:cubicBezTo>
                        <a:pt x="20857" y="4364"/>
                        <a:pt x="20884" y="4412"/>
                        <a:pt x="20927" y="4412"/>
                      </a:cubicBezTo>
                      <a:cubicBezTo>
                        <a:pt x="20970" y="4412"/>
                        <a:pt x="20992" y="4364"/>
                        <a:pt x="20992" y="4342"/>
                      </a:cubicBezTo>
                      <a:cubicBezTo>
                        <a:pt x="20992" y="4299"/>
                        <a:pt x="20970" y="4277"/>
                        <a:pt x="20927" y="4277"/>
                      </a:cubicBezTo>
                      <a:close/>
                      <a:moveTo>
                        <a:pt x="20992" y="4477"/>
                      </a:moveTo>
                      <a:cubicBezTo>
                        <a:pt x="20949" y="4477"/>
                        <a:pt x="20927" y="4499"/>
                        <a:pt x="20927" y="4547"/>
                      </a:cubicBezTo>
                      <a:cubicBezTo>
                        <a:pt x="20927" y="4569"/>
                        <a:pt x="20949" y="4612"/>
                        <a:pt x="20992" y="4612"/>
                      </a:cubicBezTo>
                      <a:cubicBezTo>
                        <a:pt x="21040" y="4612"/>
                        <a:pt x="21062" y="4569"/>
                        <a:pt x="21062" y="4547"/>
                      </a:cubicBezTo>
                      <a:cubicBezTo>
                        <a:pt x="21062" y="4499"/>
                        <a:pt x="21040" y="4477"/>
                        <a:pt x="20992" y="4477"/>
                      </a:cubicBezTo>
                      <a:close/>
                      <a:moveTo>
                        <a:pt x="20992" y="4747"/>
                      </a:moveTo>
                      <a:cubicBezTo>
                        <a:pt x="20949" y="4747"/>
                        <a:pt x="20927" y="4769"/>
                        <a:pt x="20927" y="4817"/>
                      </a:cubicBezTo>
                      <a:cubicBezTo>
                        <a:pt x="20927" y="4839"/>
                        <a:pt x="20949" y="4882"/>
                        <a:pt x="20992" y="4882"/>
                      </a:cubicBezTo>
                      <a:cubicBezTo>
                        <a:pt x="21040" y="4882"/>
                        <a:pt x="21062" y="4839"/>
                        <a:pt x="21062" y="4817"/>
                      </a:cubicBezTo>
                      <a:cubicBezTo>
                        <a:pt x="21062" y="4769"/>
                        <a:pt x="21040" y="4747"/>
                        <a:pt x="20992" y="4747"/>
                      </a:cubicBezTo>
                      <a:close/>
                      <a:moveTo>
                        <a:pt x="20992" y="5017"/>
                      </a:moveTo>
                      <a:cubicBezTo>
                        <a:pt x="20949" y="5017"/>
                        <a:pt x="20927" y="5039"/>
                        <a:pt x="20927" y="5087"/>
                      </a:cubicBezTo>
                      <a:cubicBezTo>
                        <a:pt x="20927" y="5109"/>
                        <a:pt x="20949" y="5152"/>
                        <a:pt x="20992" y="5152"/>
                      </a:cubicBezTo>
                      <a:cubicBezTo>
                        <a:pt x="21040" y="5152"/>
                        <a:pt x="21062" y="5109"/>
                        <a:pt x="21062" y="5087"/>
                      </a:cubicBezTo>
                      <a:cubicBezTo>
                        <a:pt x="21062" y="5039"/>
                        <a:pt x="21040" y="5017"/>
                        <a:pt x="20992" y="5017"/>
                      </a:cubicBezTo>
                      <a:close/>
                      <a:moveTo>
                        <a:pt x="20992" y="5287"/>
                      </a:moveTo>
                      <a:cubicBezTo>
                        <a:pt x="20949" y="5287"/>
                        <a:pt x="20927" y="5309"/>
                        <a:pt x="20927" y="5357"/>
                      </a:cubicBezTo>
                      <a:cubicBezTo>
                        <a:pt x="20927" y="5379"/>
                        <a:pt x="20949" y="5422"/>
                        <a:pt x="20992" y="5422"/>
                      </a:cubicBezTo>
                      <a:cubicBezTo>
                        <a:pt x="21040" y="5422"/>
                        <a:pt x="21062" y="5379"/>
                        <a:pt x="21062" y="5357"/>
                      </a:cubicBezTo>
                      <a:cubicBezTo>
                        <a:pt x="21062" y="5309"/>
                        <a:pt x="21040" y="5287"/>
                        <a:pt x="20992" y="5287"/>
                      </a:cubicBezTo>
                      <a:close/>
                      <a:moveTo>
                        <a:pt x="20992" y="5557"/>
                      </a:moveTo>
                      <a:cubicBezTo>
                        <a:pt x="20949" y="5557"/>
                        <a:pt x="20927" y="5579"/>
                        <a:pt x="20927" y="5627"/>
                      </a:cubicBezTo>
                      <a:cubicBezTo>
                        <a:pt x="20927" y="5649"/>
                        <a:pt x="20949" y="5692"/>
                        <a:pt x="20992" y="5692"/>
                      </a:cubicBezTo>
                      <a:cubicBezTo>
                        <a:pt x="21040" y="5692"/>
                        <a:pt x="21062" y="5649"/>
                        <a:pt x="21062" y="5627"/>
                      </a:cubicBezTo>
                      <a:cubicBezTo>
                        <a:pt x="21062" y="5579"/>
                        <a:pt x="21040" y="5557"/>
                        <a:pt x="20992" y="5557"/>
                      </a:cubicBezTo>
                      <a:close/>
                      <a:moveTo>
                        <a:pt x="20992" y="5827"/>
                      </a:moveTo>
                      <a:cubicBezTo>
                        <a:pt x="20949" y="5827"/>
                        <a:pt x="20927" y="5849"/>
                        <a:pt x="20927" y="5897"/>
                      </a:cubicBezTo>
                      <a:cubicBezTo>
                        <a:pt x="20927" y="5919"/>
                        <a:pt x="20949" y="5962"/>
                        <a:pt x="20992" y="5962"/>
                      </a:cubicBezTo>
                      <a:cubicBezTo>
                        <a:pt x="21040" y="5962"/>
                        <a:pt x="21062" y="5919"/>
                        <a:pt x="21062" y="5897"/>
                      </a:cubicBezTo>
                      <a:cubicBezTo>
                        <a:pt x="21062" y="5849"/>
                        <a:pt x="21040" y="5827"/>
                        <a:pt x="20992" y="5827"/>
                      </a:cubicBezTo>
                      <a:close/>
                      <a:moveTo>
                        <a:pt x="20992" y="6097"/>
                      </a:moveTo>
                      <a:cubicBezTo>
                        <a:pt x="20949" y="6097"/>
                        <a:pt x="20927" y="6119"/>
                        <a:pt x="20927" y="6167"/>
                      </a:cubicBezTo>
                      <a:cubicBezTo>
                        <a:pt x="20927" y="6189"/>
                        <a:pt x="20949" y="6232"/>
                        <a:pt x="20992" y="6232"/>
                      </a:cubicBezTo>
                      <a:cubicBezTo>
                        <a:pt x="21040" y="6232"/>
                        <a:pt x="21062" y="6189"/>
                        <a:pt x="21062" y="6167"/>
                      </a:cubicBezTo>
                      <a:cubicBezTo>
                        <a:pt x="21062" y="6119"/>
                        <a:pt x="21040" y="6097"/>
                        <a:pt x="20992" y="6097"/>
                      </a:cubicBezTo>
                      <a:close/>
                      <a:moveTo>
                        <a:pt x="20992" y="6367"/>
                      </a:moveTo>
                      <a:cubicBezTo>
                        <a:pt x="20949" y="6367"/>
                        <a:pt x="20927" y="6389"/>
                        <a:pt x="20927" y="6437"/>
                      </a:cubicBezTo>
                      <a:cubicBezTo>
                        <a:pt x="20927" y="6459"/>
                        <a:pt x="20949" y="6502"/>
                        <a:pt x="20992" y="6502"/>
                      </a:cubicBezTo>
                      <a:cubicBezTo>
                        <a:pt x="21040" y="6502"/>
                        <a:pt x="21062" y="6459"/>
                        <a:pt x="21062" y="6437"/>
                      </a:cubicBezTo>
                      <a:cubicBezTo>
                        <a:pt x="21062" y="6389"/>
                        <a:pt x="21040" y="6367"/>
                        <a:pt x="20992" y="6367"/>
                      </a:cubicBezTo>
                      <a:close/>
                      <a:moveTo>
                        <a:pt x="20992" y="6637"/>
                      </a:moveTo>
                      <a:cubicBezTo>
                        <a:pt x="20949" y="6637"/>
                        <a:pt x="20927" y="6659"/>
                        <a:pt x="20927" y="6707"/>
                      </a:cubicBezTo>
                      <a:cubicBezTo>
                        <a:pt x="20927" y="6729"/>
                        <a:pt x="20949" y="6772"/>
                        <a:pt x="20992" y="6772"/>
                      </a:cubicBezTo>
                      <a:cubicBezTo>
                        <a:pt x="21040" y="6772"/>
                        <a:pt x="21062" y="6729"/>
                        <a:pt x="21062" y="6707"/>
                      </a:cubicBezTo>
                      <a:cubicBezTo>
                        <a:pt x="21062" y="6659"/>
                        <a:pt x="21040" y="6637"/>
                        <a:pt x="20992" y="6637"/>
                      </a:cubicBezTo>
                      <a:close/>
                      <a:moveTo>
                        <a:pt x="20992" y="6907"/>
                      </a:moveTo>
                      <a:cubicBezTo>
                        <a:pt x="20949" y="6907"/>
                        <a:pt x="20927" y="6929"/>
                        <a:pt x="20927" y="6977"/>
                      </a:cubicBezTo>
                      <a:cubicBezTo>
                        <a:pt x="20927" y="6999"/>
                        <a:pt x="20949" y="7042"/>
                        <a:pt x="20992" y="7042"/>
                      </a:cubicBezTo>
                      <a:cubicBezTo>
                        <a:pt x="21040" y="7042"/>
                        <a:pt x="21062" y="6999"/>
                        <a:pt x="21062" y="6977"/>
                      </a:cubicBezTo>
                      <a:cubicBezTo>
                        <a:pt x="21062" y="6929"/>
                        <a:pt x="21040" y="6907"/>
                        <a:pt x="20992" y="6907"/>
                      </a:cubicBezTo>
                      <a:close/>
                      <a:moveTo>
                        <a:pt x="20992" y="7177"/>
                      </a:moveTo>
                      <a:cubicBezTo>
                        <a:pt x="20949" y="7177"/>
                        <a:pt x="20927" y="7199"/>
                        <a:pt x="20927" y="7248"/>
                      </a:cubicBezTo>
                      <a:cubicBezTo>
                        <a:pt x="20927" y="7269"/>
                        <a:pt x="20949" y="7312"/>
                        <a:pt x="20992" y="7312"/>
                      </a:cubicBezTo>
                      <a:cubicBezTo>
                        <a:pt x="21040" y="7312"/>
                        <a:pt x="21062" y="7269"/>
                        <a:pt x="21062" y="7248"/>
                      </a:cubicBezTo>
                      <a:cubicBezTo>
                        <a:pt x="21062" y="7199"/>
                        <a:pt x="21040" y="7177"/>
                        <a:pt x="20992" y="7177"/>
                      </a:cubicBezTo>
                      <a:close/>
                      <a:moveTo>
                        <a:pt x="20992" y="7447"/>
                      </a:moveTo>
                      <a:cubicBezTo>
                        <a:pt x="20949" y="7447"/>
                        <a:pt x="20927" y="7469"/>
                        <a:pt x="20927" y="7518"/>
                      </a:cubicBezTo>
                      <a:cubicBezTo>
                        <a:pt x="20927" y="7539"/>
                        <a:pt x="20949" y="7582"/>
                        <a:pt x="20992" y="7582"/>
                      </a:cubicBezTo>
                      <a:cubicBezTo>
                        <a:pt x="21040" y="7582"/>
                        <a:pt x="21062" y="7539"/>
                        <a:pt x="21062" y="7518"/>
                      </a:cubicBezTo>
                      <a:cubicBezTo>
                        <a:pt x="21062" y="7469"/>
                        <a:pt x="21040" y="7447"/>
                        <a:pt x="20992" y="7447"/>
                      </a:cubicBezTo>
                      <a:close/>
                      <a:moveTo>
                        <a:pt x="20992" y="7717"/>
                      </a:moveTo>
                      <a:cubicBezTo>
                        <a:pt x="20949" y="7717"/>
                        <a:pt x="20927" y="7739"/>
                        <a:pt x="20927" y="7788"/>
                      </a:cubicBezTo>
                      <a:cubicBezTo>
                        <a:pt x="20927" y="7809"/>
                        <a:pt x="20949" y="7852"/>
                        <a:pt x="20992" y="7852"/>
                      </a:cubicBezTo>
                      <a:cubicBezTo>
                        <a:pt x="21040" y="7852"/>
                        <a:pt x="21062" y="7809"/>
                        <a:pt x="21062" y="7788"/>
                      </a:cubicBezTo>
                      <a:cubicBezTo>
                        <a:pt x="21062" y="7739"/>
                        <a:pt x="21040" y="7717"/>
                        <a:pt x="20992" y="7717"/>
                      </a:cubicBezTo>
                      <a:close/>
                      <a:moveTo>
                        <a:pt x="20992" y="7987"/>
                      </a:moveTo>
                      <a:cubicBezTo>
                        <a:pt x="20949" y="7987"/>
                        <a:pt x="20927" y="8009"/>
                        <a:pt x="20927" y="8058"/>
                      </a:cubicBezTo>
                      <a:cubicBezTo>
                        <a:pt x="20927" y="8079"/>
                        <a:pt x="20949" y="8122"/>
                        <a:pt x="20992" y="8122"/>
                      </a:cubicBezTo>
                      <a:cubicBezTo>
                        <a:pt x="21040" y="8122"/>
                        <a:pt x="21062" y="8079"/>
                        <a:pt x="21062" y="8058"/>
                      </a:cubicBezTo>
                      <a:cubicBezTo>
                        <a:pt x="21062" y="8009"/>
                        <a:pt x="21040" y="7987"/>
                        <a:pt x="20992" y="7987"/>
                      </a:cubicBezTo>
                      <a:close/>
                      <a:moveTo>
                        <a:pt x="20992" y="8257"/>
                      </a:moveTo>
                      <a:cubicBezTo>
                        <a:pt x="20949" y="8257"/>
                        <a:pt x="20927" y="8279"/>
                        <a:pt x="20927" y="8328"/>
                      </a:cubicBezTo>
                      <a:cubicBezTo>
                        <a:pt x="20927" y="8349"/>
                        <a:pt x="20949" y="8392"/>
                        <a:pt x="20992" y="8392"/>
                      </a:cubicBezTo>
                      <a:cubicBezTo>
                        <a:pt x="21040" y="8392"/>
                        <a:pt x="21062" y="8349"/>
                        <a:pt x="21062" y="8328"/>
                      </a:cubicBezTo>
                      <a:cubicBezTo>
                        <a:pt x="21062" y="8279"/>
                        <a:pt x="21040" y="8257"/>
                        <a:pt x="20992" y="8257"/>
                      </a:cubicBezTo>
                      <a:close/>
                      <a:moveTo>
                        <a:pt x="20992" y="8527"/>
                      </a:moveTo>
                      <a:cubicBezTo>
                        <a:pt x="20949" y="8527"/>
                        <a:pt x="20927" y="8549"/>
                        <a:pt x="20927" y="8598"/>
                      </a:cubicBezTo>
                      <a:cubicBezTo>
                        <a:pt x="20927" y="8619"/>
                        <a:pt x="20949" y="8662"/>
                        <a:pt x="20992" y="8662"/>
                      </a:cubicBezTo>
                      <a:cubicBezTo>
                        <a:pt x="21040" y="8662"/>
                        <a:pt x="21062" y="8619"/>
                        <a:pt x="21062" y="8598"/>
                      </a:cubicBezTo>
                      <a:cubicBezTo>
                        <a:pt x="21062" y="8549"/>
                        <a:pt x="21040" y="8527"/>
                        <a:pt x="20992" y="8527"/>
                      </a:cubicBezTo>
                      <a:close/>
                      <a:moveTo>
                        <a:pt x="20992" y="8797"/>
                      </a:moveTo>
                      <a:cubicBezTo>
                        <a:pt x="20949" y="8797"/>
                        <a:pt x="20927" y="8819"/>
                        <a:pt x="20927" y="8868"/>
                      </a:cubicBezTo>
                      <a:cubicBezTo>
                        <a:pt x="20927" y="8889"/>
                        <a:pt x="20949" y="8932"/>
                        <a:pt x="20992" y="8932"/>
                      </a:cubicBezTo>
                      <a:cubicBezTo>
                        <a:pt x="21040" y="8932"/>
                        <a:pt x="21062" y="8889"/>
                        <a:pt x="21062" y="8868"/>
                      </a:cubicBezTo>
                      <a:cubicBezTo>
                        <a:pt x="21062" y="8819"/>
                        <a:pt x="21040" y="8797"/>
                        <a:pt x="20992" y="8797"/>
                      </a:cubicBezTo>
                      <a:close/>
                      <a:moveTo>
                        <a:pt x="20992" y="9067"/>
                      </a:moveTo>
                      <a:cubicBezTo>
                        <a:pt x="20949" y="9067"/>
                        <a:pt x="20927" y="9089"/>
                        <a:pt x="20927" y="9138"/>
                      </a:cubicBezTo>
                      <a:cubicBezTo>
                        <a:pt x="20927" y="9159"/>
                        <a:pt x="20949" y="9202"/>
                        <a:pt x="20992" y="9202"/>
                      </a:cubicBezTo>
                      <a:cubicBezTo>
                        <a:pt x="21040" y="9202"/>
                        <a:pt x="21062" y="9159"/>
                        <a:pt x="21062" y="9138"/>
                      </a:cubicBezTo>
                      <a:cubicBezTo>
                        <a:pt x="21062" y="9089"/>
                        <a:pt x="21040" y="9067"/>
                        <a:pt x="20992" y="9067"/>
                      </a:cubicBezTo>
                      <a:close/>
                      <a:moveTo>
                        <a:pt x="20992" y="9337"/>
                      </a:moveTo>
                      <a:cubicBezTo>
                        <a:pt x="20949" y="9337"/>
                        <a:pt x="20927" y="9359"/>
                        <a:pt x="20927" y="9408"/>
                      </a:cubicBezTo>
                      <a:cubicBezTo>
                        <a:pt x="20927" y="9429"/>
                        <a:pt x="20949" y="9472"/>
                        <a:pt x="20992" y="9472"/>
                      </a:cubicBezTo>
                      <a:cubicBezTo>
                        <a:pt x="21040" y="9472"/>
                        <a:pt x="21062" y="9429"/>
                        <a:pt x="21062" y="9408"/>
                      </a:cubicBezTo>
                      <a:cubicBezTo>
                        <a:pt x="21062" y="9359"/>
                        <a:pt x="21040" y="9337"/>
                        <a:pt x="20992" y="9337"/>
                      </a:cubicBezTo>
                      <a:close/>
                      <a:moveTo>
                        <a:pt x="20992" y="9607"/>
                      </a:moveTo>
                      <a:cubicBezTo>
                        <a:pt x="20949" y="9607"/>
                        <a:pt x="20927" y="9629"/>
                        <a:pt x="20927" y="9678"/>
                      </a:cubicBezTo>
                      <a:cubicBezTo>
                        <a:pt x="20927" y="9699"/>
                        <a:pt x="20949" y="9742"/>
                        <a:pt x="20992" y="9742"/>
                      </a:cubicBezTo>
                      <a:cubicBezTo>
                        <a:pt x="21040" y="9742"/>
                        <a:pt x="21062" y="9699"/>
                        <a:pt x="21062" y="9678"/>
                      </a:cubicBezTo>
                      <a:cubicBezTo>
                        <a:pt x="21062" y="9629"/>
                        <a:pt x="21040" y="9607"/>
                        <a:pt x="20992" y="9607"/>
                      </a:cubicBezTo>
                      <a:close/>
                      <a:moveTo>
                        <a:pt x="20992" y="9877"/>
                      </a:moveTo>
                      <a:cubicBezTo>
                        <a:pt x="20949" y="9877"/>
                        <a:pt x="20927" y="9899"/>
                        <a:pt x="20927" y="9948"/>
                      </a:cubicBezTo>
                      <a:cubicBezTo>
                        <a:pt x="20927" y="9969"/>
                        <a:pt x="20949" y="10012"/>
                        <a:pt x="20992" y="10012"/>
                      </a:cubicBezTo>
                      <a:cubicBezTo>
                        <a:pt x="21040" y="10012"/>
                        <a:pt x="21062" y="9969"/>
                        <a:pt x="21062" y="9948"/>
                      </a:cubicBezTo>
                      <a:cubicBezTo>
                        <a:pt x="21062" y="9899"/>
                        <a:pt x="21040" y="9877"/>
                        <a:pt x="20992" y="9877"/>
                      </a:cubicBezTo>
                      <a:close/>
                      <a:moveTo>
                        <a:pt x="20992" y="10147"/>
                      </a:moveTo>
                      <a:cubicBezTo>
                        <a:pt x="20949" y="10147"/>
                        <a:pt x="20927" y="10169"/>
                        <a:pt x="20927" y="10218"/>
                      </a:cubicBezTo>
                      <a:cubicBezTo>
                        <a:pt x="20927" y="10239"/>
                        <a:pt x="20949" y="10282"/>
                        <a:pt x="20992" y="10282"/>
                      </a:cubicBezTo>
                      <a:cubicBezTo>
                        <a:pt x="21040" y="10282"/>
                        <a:pt x="21062" y="10239"/>
                        <a:pt x="21062" y="10218"/>
                      </a:cubicBezTo>
                      <a:cubicBezTo>
                        <a:pt x="21062" y="10169"/>
                        <a:pt x="21040" y="10147"/>
                        <a:pt x="20992" y="10147"/>
                      </a:cubicBezTo>
                      <a:close/>
                      <a:moveTo>
                        <a:pt x="20992" y="10417"/>
                      </a:moveTo>
                      <a:cubicBezTo>
                        <a:pt x="20949" y="10417"/>
                        <a:pt x="20927" y="10439"/>
                        <a:pt x="20927" y="10488"/>
                      </a:cubicBezTo>
                      <a:cubicBezTo>
                        <a:pt x="20927" y="10509"/>
                        <a:pt x="20949" y="10552"/>
                        <a:pt x="20992" y="10552"/>
                      </a:cubicBezTo>
                      <a:cubicBezTo>
                        <a:pt x="21040" y="10552"/>
                        <a:pt x="21062" y="10509"/>
                        <a:pt x="21062" y="10488"/>
                      </a:cubicBezTo>
                      <a:cubicBezTo>
                        <a:pt x="21062" y="10439"/>
                        <a:pt x="21040" y="10417"/>
                        <a:pt x="20992" y="10417"/>
                      </a:cubicBezTo>
                      <a:close/>
                      <a:moveTo>
                        <a:pt x="20992" y="10687"/>
                      </a:moveTo>
                      <a:cubicBezTo>
                        <a:pt x="20949" y="10687"/>
                        <a:pt x="20927" y="10709"/>
                        <a:pt x="20927" y="10758"/>
                      </a:cubicBezTo>
                      <a:cubicBezTo>
                        <a:pt x="20927" y="10779"/>
                        <a:pt x="20949" y="10822"/>
                        <a:pt x="20992" y="10822"/>
                      </a:cubicBezTo>
                      <a:cubicBezTo>
                        <a:pt x="21040" y="10822"/>
                        <a:pt x="21062" y="10779"/>
                        <a:pt x="21062" y="10758"/>
                      </a:cubicBezTo>
                      <a:cubicBezTo>
                        <a:pt x="21062" y="10709"/>
                        <a:pt x="21040" y="10687"/>
                        <a:pt x="20992" y="10687"/>
                      </a:cubicBezTo>
                      <a:close/>
                      <a:moveTo>
                        <a:pt x="20992" y="10957"/>
                      </a:moveTo>
                      <a:cubicBezTo>
                        <a:pt x="20949" y="10957"/>
                        <a:pt x="20927" y="10979"/>
                        <a:pt x="20927" y="11028"/>
                      </a:cubicBezTo>
                      <a:cubicBezTo>
                        <a:pt x="20927" y="11049"/>
                        <a:pt x="20949" y="11092"/>
                        <a:pt x="20992" y="11092"/>
                      </a:cubicBezTo>
                      <a:cubicBezTo>
                        <a:pt x="21040" y="11092"/>
                        <a:pt x="21062" y="11049"/>
                        <a:pt x="21062" y="11028"/>
                      </a:cubicBezTo>
                      <a:cubicBezTo>
                        <a:pt x="21062" y="10979"/>
                        <a:pt x="21040" y="10957"/>
                        <a:pt x="20992" y="10957"/>
                      </a:cubicBezTo>
                      <a:close/>
                      <a:moveTo>
                        <a:pt x="20992" y="11227"/>
                      </a:moveTo>
                      <a:cubicBezTo>
                        <a:pt x="20949" y="11227"/>
                        <a:pt x="20927" y="11249"/>
                        <a:pt x="20927" y="11298"/>
                      </a:cubicBezTo>
                      <a:cubicBezTo>
                        <a:pt x="20927" y="11319"/>
                        <a:pt x="20949" y="11362"/>
                        <a:pt x="20992" y="11362"/>
                      </a:cubicBezTo>
                      <a:cubicBezTo>
                        <a:pt x="21040" y="11362"/>
                        <a:pt x="21062" y="11319"/>
                        <a:pt x="21062" y="11298"/>
                      </a:cubicBezTo>
                      <a:cubicBezTo>
                        <a:pt x="21062" y="11249"/>
                        <a:pt x="21040" y="11227"/>
                        <a:pt x="20992" y="11227"/>
                      </a:cubicBezTo>
                      <a:close/>
                      <a:moveTo>
                        <a:pt x="20992" y="11497"/>
                      </a:moveTo>
                      <a:cubicBezTo>
                        <a:pt x="20949" y="11497"/>
                        <a:pt x="20927" y="11519"/>
                        <a:pt x="20927" y="11568"/>
                      </a:cubicBezTo>
                      <a:cubicBezTo>
                        <a:pt x="20927" y="11589"/>
                        <a:pt x="20949" y="11632"/>
                        <a:pt x="20992" y="11632"/>
                      </a:cubicBezTo>
                      <a:cubicBezTo>
                        <a:pt x="21040" y="11632"/>
                        <a:pt x="21062" y="11589"/>
                        <a:pt x="21062" y="11568"/>
                      </a:cubicBezTo>
                      <a:cubicBezTo>
                        <a:pt x="21062" y="11519"/>
                        <a:pt x="21040" y="11497"/>
                        <a:pt x="20992" y="11497"/>
                      </a:cubicBezTo>
                      <a:close/>
                      <a:moveTo>
                        <a:pt x="20992" y="11767"/>
                      </a:moveTo>
                      <a:cubicBezTo>
                        <a:pt x="20949" y="11767"/>
                        <a:pt x="20927" y="11789"/>
                        <a:pt x="20927" y="11838"/>
                      </a:cubicBezTo>
                      <a:cubicBezTo>
                        <a:pt x="20927" y="11859"/>
                        <a:pt x="20949" y="11902"/>
                        <a:pt x="20992" y="11902"/>
                      </a:cubicBezTo>
                      <a:cubicBezTo>
                        <a:pt x="21040" y="11902"/>
                        <a:pt x="21062" y="11859"/>
                        <a:pt x="21062" y="11838"/>
                      </a:cubicBezTo>
                      <a:cubicBezTo>
                        <a:pt x="21062" y="11789"/>
                        <a:pt x="21040" y="11767"/>
                        <a:pt x="20992" y="11767"/>
                      </a:cubicBezTo>
                      <a:close/>
                      <a:moveTo>
                        <a:pt x="20992" y="12038"/>
                      </a:moveTo>
                      <a:cubicBezTo>
                        <a:pt x="20949" y="12038"/>
                        <a:pt x="20927" y="12059"/>
                        <a:pt x="20927" y="12108"/>
                      </a:cubicBezTo>
                      <a:cubicBezTo>
                        <a:pt x="20927" y="12129"/>
                        <a:pt x="20949" y="12173"/>
                        <a:pt x="20992" y="12173"/>
                      </a:cubicBezTo>
                      <a:cubicBezTo>
                        <a:pt x="21040" y="12173"/>
                        <a:pt x="21062" y="12129"/>
                        <a:pt x="21062" y="12108"/>
                      </a:cubicBezTo>
                      <a:cubicBezTo>
                        <a:pt x="21062" y="12059"/>
                        <a:pt x="21040" y="12038"/>
                        <a:pt x="20992" y="12038"/>
                      </a:cubicBezTo>
                      <a:close/>
                      <a:moveTo>
                        <a:pt x="20992" y="12308"/>
                      </a:moveTo>
                      <a:cubicBezTo>
                        <a:pt x="20949" y="12308"/>
                        <a:pt x="20927" y="12329"/>
                        <a:pt x="20927" y="12378"/>
                      </a:cubicBezTo>
                      <a:cubicBezTo>
                        <a:pt x="20927" y="12399"/>
                        <a:pt x="20949" y="12443"/>
                        <a:pt x="20992" y="12443"/>
                      </a:cubicBezTo>
                      <a:cubicBezTo>
                        <a:pt x="21040" y="12443"/>
                        <a:pt x="21062" y="12399"/>
                        <a:pt x="21062" y="12378"/>
                      </a:cubicBezTo>
                      <a:cubicBezTo>
                        <a:pt x="21062" y="12329"/>
                        <a:pt x="21040" y="12308"/>
                        <a:pt x="20992" y="12308"/>
                      </a:cubicBezTo>
                      <a:close/>
                      <a:moveTo>
                        <a:pt x="20992" y="12578"/>
                      </a:moveTo>
                      <a:cubicBezTo>
                        <a:pt x="20949" y="12578"/>
                        <a:pt x="20927" y="12599"/>
                        <a:pt x="20927" y="12648"/>
                      </a:cubicBezTo>
                      <a:cubicBezTo>
                        <a:pt x="20927" y="12669"/>
                        <a:pt x="20949" y="12713"/>
                        <a:pt x="20992" y="12713"/>
                      </a:cubicBezTo>
                      <a:cubicBezTo>
                        <a:pt x="21040" y="12713"/>
                        <a:pt x="21062" y="12669"/>
                        <a:pt x="21062" y="12648"/>
                      </a:cubicBezTo>
                      <a:cubicBezTo>
                        <a:pt x="21062" y="12599"/>
                        <a:pt x="21040" y="12578"/>
                        <a:pt x="20992" y="12578"/>
                      </a:cubicBezTo>
                      <a:close/>
                      <a:moveTo>
                        <a:pt x="20992" y="12848"/>
                      </a:moveTo>
                      <a:cubicBezTo>
                        <a:pt x="20949" y="12848"/>
                        <a:pt x="20927" y="12869"/>
                        <a:pt x="20927" y="12918"/>
                      </a:cubicBezTo>
                      <a:cubicBezTo>
                        <a:pt x="20927" y="12939"/>
                        <a:pt x="20949" y="12983"/>
                        <a:pt x="20992" y="12983"/>
                      </a:cubicBezTo>
                      <a:cubicBezTo>
                        <a:pt x="21040" y="12983"/>
                        <a:pt x="21062" y="12939"/>
                        <a:pt x="21062" y="12918"/>
                      </a:cubicBezTo>
                      <a:cubicBezTo>
                        <a:pt x="21062" y="12869"/>
                        <a:pt x="21040" y="12848"/>
                        <a:pt x="20992" y="12848"/>
                      </a:cubicBezTo>
                      <a:close/>
                      <a:moveTo>
                        <a:pt x="20992" y="13118"/>
                      </a:moveTo>
                      <a:cubicBezTo>
                        <a:pt x="20949" y="13118"/>
                        <a:pt x="20927" y="13139"/>
                        <a:pt x="20927" y="13188"/>
                      </a:cubicBezTo>
                      <a:cubicBezTo>
                        <a:pt x="20927" y="13209"/>
                        <a:pt x="20949" y="13253"/>
                        <a:pt x="20992" y="13253"/>
                      </a:cubicBezTo>
                      <a:cubicBezTo>
                        <a:pt x="21040" y="13253"/>
                        <a:pt x="21062" y="13209"/>
                        <a:pt x="21062" y="13188"/>
                      </a:cubicBezTo>
                      <a:cubicBezTo>
                        <a:pt x="21062" y="13139"/>
                        <a:pt x="21040" y="13118"/>
                        <a:pt x="20992" y="13118"/>
                      </a:cubicBezTo>
                      <a:close/>
                      <a:moveTo>
                        <a:pt x="20992" y="13388"/>
                      </a:moveTo>
                      <a:cubicBezTo>
                        <a:pt x="20949" y="13388"/>
                        <a:pt x="20927" y="13409"/>
                        <a:pt x="20927" y="13458"/>
                      </a:cubicBezTo>
                      <a:cubicBezTo>
                        <a:pt x="20927" y="13479"/>
                        <a:pt x="20949" y="13523"/>
                        <a:pt x="20992" y="13523"/>
                      </a:cubicBezTo>
                      <a:cubicBezTo>
                        <a:pt x="21040" y="13523"/>
                        <a:pt x="21062" y="13479"/>
                        <a:pt x="21062" y="13458"/>
                      </a:cubicBezTo>
                      <a:cubicBezTo>
                        <a:pt x="21062" y="13409"/>
                        <a:pt x="21040" y="13388"/>
                        <a:pt x="20992" y="13388"/>
                      </a:cubicBezTo>
                      <a:close/>
                      <a:moveTo>
                        <a:pt x="20992" y="13658"/>
                      </a:moveTo>
                      <a:cubicBezTo>
                        <a:pt x="20949" y="13658"/>
                        <a:pt x="20927" y="13679"/>
                        <a:pt x="20927" y="13728"/>
                      </a:cubicBezTo>
                      <a:cubicBezTo>
                        <a:pt x="20927" y="13749"/>
                        <a:pt x="20949" y="13793"/>
                        <a:pt x="20992" y="13793"/>
                      </a:cubicBezTo>
                      <a:cubicBezTo>
                        <a:pt x="21040" y="13793"/>
                        <a:pt x="21062" y="13749"/>
                        <a:pt x="21062" y="13728"/>
                      </a:cubicBezTo>
                      <a:cubicBezTo>
                        <a:pt x="21062" y="13679"/>
                        <a:pt x="21040" y="13658"/>
                        <a:pt x="20992" y="13658"/>
                      </a:cubicBezTo>
                      <a:close/>
                      <a:moveTo>
                        <a:pt x="20992" y="13928"/>
                      </a:moveTo>
                      <a:cubicBezTo>
                        <a:pt x="20949" y="13928"/>
                        <a:pt x="20927" y="13949"/>
                        <a:pt x="20927" y="13998"/>
                      </a:cubicBezTo>
                      <a:cubicBezTo>
                        <a:pt x="20927" y="14019"/>
                        <a:pt x="20949" y="14063"/>
                        <a:pt x="20992" y="14063"/>
                      </a:cubicBezTo>
                      <a:cubicBezTo>
                        <a:pt x="21040" y="14063"/>
                        <a:pt x="21062" y="14019"/>
                        <a:pt x="21062" y="13998"/>
                      </a:cubicBezTo>
                      <a:cubicBezTo>
                        <a:pt x="21062" y="13949"/>
                        <a:pt x="21040" y="13928"/>
                        <a:pt x="20992" y="13928"/>
                      </a:cubicBezTo>
                      <a:close/>
                      <a:moveTo>
                        <a:pt x="20992" y="14198"/>
                      </a:moveTo>
                      <a:cubicBezTo>
                        <a:pt x="20949" y="14198"/>
                        <a:pt x="20927" y="14219"/>
                        <a:pt x="20927" y="14268"/>
                      </a:cubicBezTo>
                      <a:cubicBezTo>
                        <a:pt x="20927" y="14289"/>
                        <a:pt x="20949" y="14333"/>
                        <a:pt x="20992" y="14333"/>
                      </a:cubicBezTo>
                      <a:cubicBezTo>
                        <a:pt x="21040" y="14333"/>
                        <a:pt x="21062" y="14289"/>
                        <a:pt x="21062" y="14268"/>
                      </a:cubicBezTo>
                      <a:cubicBezTo>
                        <a:pt x="21062" y="14219"/>
                        <a:pt x="21040" y="14198"/>
                        <a:pt x="20992" y="14198"/>
                      </a:cubicBezTo>
                      <a:close/>
                      <a:moveTo>
                        <a:pt x="20992" y="14468"/>
                      </a:moveTo>
                      <a:cubicBezTo>
                        <a:pt x="20949" y="14468"/>
                        <a:pt x="20927" y="14489"/>
                        <a:pt x="20927" y="14538"/>
                      </a:cubicBezTo>
                      <a:cubicBezTo>
                        <a:pt x="20927" y="14559"/>
                        <a:pt x="20949" y="14603"/>
                        <a:pt x="20992" y="14603"/>
                      </a:cubicBezTo>
                      <a:cubicBezTo>
                        <a:pt x="21040" y="14603"/>
                        <a:pt x="21062" y="14559"/>
                        <a:pt x="21062" y="14538"/>
                      </a:cubicBezTo>
                      <a:cubicBezTo>
                        <a:pt x="21062" y="14489"/>
                        <a:pt x="21040" y="14468"/>
                        <a:pt x="20992" y="14468"/>
                      </a:cubicBezTo>
                      <a:close/>
                      <a:moveTo>
                        <a:pt x="20992" y="14738"/>
                      </a:moveTo>
                      <a:cubicBezTo>
                        <a:pt x="20949" y="14738"/>
                        <a:pt x="20927" y="14759"/>
                        <a:pt x="20927" y="14808"/>
                      </a:cubicBezTo>
                      <a:cubicBezTo>
                        <a:pt x="20927" y="14829"/>
                        <a:pt x="20949" y="14873"/>
                        <a:pt x="20992" y="14873"/>
                      </a:cubicBezTo>
                      <a:cubicBezTo>
                        <a:pt x="21040" y="14873"/>
                        <a:pt x="21062" y="14829"/>
                        <a:pt x="21062" y="14808"/>
                      </a:cubicBezTo>
                      <a:cubicBezTo>
                        <a:pt x="21062" y="14759"/>
                        <a:pt x="21040" y="14738"/>
                        <a:pt x="20992" y="14738"/>
                      </a:cubicBezTo>
                      <a:close/>
                      <a:moveTo>
                        <a:pt x="20992" y="15008"/>
                      </a:moveTo>
                      <a:cubicBezTo>
                        <a:pt x="20970" y="15008"/>
                        <a:pt x="20949" y="15008"/>
                        <a:pt x="20949" y="15029"/>
                      </a:cubicBezTo>
                      <a:lnTo>
                        <a:pt x="20949" y="15078"/>
                      </a:lnTo>
                      <a:lnTo>
                        <a:pt x="20949" y="15121"/>
                      </a:lnTo>
                      <a:cubicBezTo>
                        <a:pt x="20949" y="15121"/>
                        <a:pt x="20970" y="15143"/>
                        <a:pt x="20992" y="15143"/>
                      </a:cubicBezTo>
                      <a:cubicBezTo>
                        <a:pt x="21040" y="15143"/>
                        <a:pt x="21062" y="15099"/>
                        <a:pt x="21062" y="15078"/>
                      </a:cubicBezTo>
                      <a:cubicBezTo>
                        <a:pt x="21062" y="15029"/>
                        <a:pt x="21040" y="15008"/>
                        <a:pt x="20992" y="15008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4"/>
                <p:cNvSpPr/>
                <p:nvPr/>
              </p:nvSpPr>
              <p:spPr>
                <a:xfrm rot="5400000">
                  <a:off x="6757974" y="-205931"/>
                  <a:ext cx="2549621" cy="208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17957" extrusionOk="0">
                      <a:moveTo>
                        <a:pt x="13836" y="1"/>
                      </a:moveTo>
                      <a:cubicBezTo>
                        <a:pt x="13815" y="1"/>
                        <a:pt x="13771" y="22"/>
                        <a:pt x="13771" y="71"/>
                      </a:cubicBezTo>
                      <a:cubicBezTo>
                        <a:pt x="13771" y="92"/>
                        <a:pt x="13815" y="136"/>
                        <a:pt x="13836" y="136"/>
                      </a:cubicBezTo>
                      <a:cubicBezTo>
                        <a:pt x="13879" y="136"/>
                        <a:pt x="13906" y="92"/>
                        <a:pt x="13906" y="71"/>
                      </a:cubicBezTo>
                      <a:cubicBezTo>
                        <a:pt x="13906" y="22"/>
                        <a:pt x="13879" y="1"/>
                        <a:pt x="13836" y="1"/>
                      </a:cubicBezTo>
                      <a:close/>
                      <a:moveTo>
                        <a:pt x="14106" y="1"/>
                      </a:moveTo>
                      <a:cubicBezTo>
                        <a:pt x="14085" y="1"/>
                        <a:pt x="14041" y="22"/>
                        <a:pt x="14041" y="71"/>
                      </a:cubicBezTo>
                      <a:cubicBezTo>
                        <a:pt x="14041" y="92"/>
                        <a:pt x="14085" y="136"/>
                        <a:pt x="14106" y="136"/>
                      </a:cubicBezTo>
                      <a:cubicBezTo>
                        <a:pt x="14149" y="136"/>
                        <a:pt x="14176" y="92"/>
                        <a:pt x="14176" y="71"/>
                      </a:cubicBezTo>
                      <a:cubicBezTo>
                        <a:pt x="14176" y="22"/>
                        <a:pt x="14149" y="1"/>
                        <a:pt x="14106" y="1"/>
                      </a:cubicBezTo>
                      <a:close/>
                      <a:moveTo>
                        <a:pt x="14376" y="1"/>
                      </a:moveTo>
                      <a:cubicBezTo>
                        <a:pt x="14355" y="1"/>
                        <a:pt x="14311" y="22"/>
                        <a:pt x="14311" y="71"/>
                      </a:cubicBezTo>
                      <a:cubicBezTo>
                        <a:pt x="14311" y="92"/>
                        <a:pt x="14355" y="136"/>
                        <a:pt x="14376" y="136"/>
                      </a:cubicBezTo>
                      <a:cubicBezTo>
                        <a:pt x="14419" y="136"/>
                        <a:pt x="14446" y="92"/>
                        <a:pt x="14446" y="71"/>
                      </a:cubicBezTo>
                      <a:cubicBezTo>
                        <a:pt x="14446" y="22"/>
                        <a:pt x="14419" y="1"/>
                        <a:pt x="14376" y="1"/>
                      </a:cubicBezTo>
                      <a:close/>
                      <a:moveTo>
                        <a:pt x="14646" y="1"/>
                      </a:moveTo>
                      <a:cubicBezTo>
                        <a:pt x="14625" y="1"/>
                        <a:pt x="14581" y="22"/>
                        <a:pt x="14581" y="71"/>
                      </a:cubicBezTo>
                      <a:cubicBezTo>
                        <a:pt x="14581" y="92"/>
                        <a:pt x="14625" y="136"/>
                        <a:pt x="14646" y="136"/>
                      </a:cubicBezTo>
                      <a:cubicBezTo>
                        <a:pt x="14689" y="136"/>
                        <a:pt x="14716" y="92"/>
                        <a:pt x="14716" y="71"/>
                      </a:cubicBezTo>
                      <a:cubicBezTo>
                        <a:pt x="14716" y="22"/>
                        <a:pt x="14689" y="1"/>
                        <a:pt x="14646" y="1"/>
                      </a:cubicBezTo>
                      <a:close/>
                      <a:moveTo>
                        <a:pt x="14916" y="1"/>
                      </a:moveTo>
                      <a:cubicBezTo>
                        <a:pt x="14895" y="1"/>
                        <a:pt x="14851" y="22"/>
                        <a:pt x="14851" y="71"/>
                      </a:cubicBezTo>
                      <a:cubicBezTo>
                        <a:pt x="14851" y="92"/>
                        <a:pt x="14895" y="136"/>
                        <a:pt x="14916" y="136"/>
                      </a:cubicBezTo>
                      <a:cubicBezTo>
                        <a:pt x="14959" y="136"/>
                        <a:pt x="14986" y="92"/>
                        <a:pt x="14986" y="71"/>
                      </a:cubicBezTo>
                      <a:cubicBezTo>
                        <a:pt x="14986" y="22"/>
                        <a:pt x="14959" y="1"/>
                        <a:pt x="14916" y="1"/>
                      </a:cubicBezTo>
                      <a:close/>
                      <a:moveTo>
                        <a:pt x="15186" y="1"/>
                      </a:moveTo>
                      <a:cubicBezTo>
                        <a:pt x="15165" y="1"/>
                        <a:pt x="15121" y="22"/>
                        <a:pt x="15121" y="71"/>
                      </a:cubicBezTo>
                      <a:cubicBezTo>
                        <a:pt x="15121" y="92"/>
                        <a:pt x="15165" y="136"/>
                        <a:pt x="15186" y="136"/>
                      </a:cubicBezTo>
                      <a:cubicBezTo>
                        <a:pt x="15229" y="136"/>
                        <a:pt x="15256" y="92"/>
                        <a:pt x="15256" y="71"/>
                      </a:cubicBezTo>
                      <a:cubicBezTo>
                        <a:pt x="15256" y="22"/>
                        <a:pt x="15229" y="1"/>
                        <a:pt x="15186" y="1"/>
                      </a:cubicBezTo>
                      <a:close/>
                      <a:moveTo>
                        <a:pt x="15456" y="1"/>
                      </a:moveTo>
                      <a:cubicBezTo>
                        <a:pt x="15435" y="1"/>
                        <a:pt x="15391" y="22"/>
                        <a:pt x="15391" y="71"/>
                      </a:cubicBezTo>
                      <a:cubicBezTo>
                        <a:pt x="15391" y="92"/>
                        <a:pt x="15435" y="136"/>
                        <a:pt x="15456" y="136"/>
                      </a:cubicBezTo>
                      <a:cubicBezTo>
                        <a:pt x="15499" y="136"/>
                        <a:pt x="15526" y="92"/>
                        <a:pt x="15526" y="71"/>
                      </a:cubicBezTo>
                      <a:cubicBezTo>
                        <a:pt x="15526" y="22"/>
                        <a:pt x="15499" y="1"/>
                        <a:pt x="15456" y="1"/>
                      </a:cubicBezTo>
                      <a:close/>
                      <a:moveTo>
                        <a:pt x="15726" y="1"/>
                      </a:moveTo>
                      <a:cubicBezTo>
                        <a:pt x="15705" y="1"/>
                        <a:pt x="15661" y="22"/>
                        <a:pt x="15661" y="71"/>
                      </a:cubicBezTo>
                      <a:cubicBezTo>
                        <a:pt x="15661" y="92"/>
                        <a:pt x="15705" y="136"/>
                        <a:pt x="15726" y="136"/>
                      </a:cubicBezTo>
                      <a:cubicBezTo>
                        <a:pt x="15769" y="136"/>
                        <a:pt x="15796" y="92"/>
                        <a:pt x="15796" y="71"/>
                      </a:cubicBezTo>
                      <a:cubicBezTo>
                        <a:pt x="15796" y="22"/>
                        <a:pt x="15769" y="1"/>
                        <a:pt x="15726" y="1"/>
                      </a:cubicBezTo>
                      <a:close/>
                      <a:moveTo>
                        <a:pt x="15996" y="1"/>
                      </a:moveTo>
                      <a:cubicBezTo>
                        <a:pt x="15975" y="1"/>
                        <a:pt x="15931" y="22"/>
                        <a:pt x="15931" y="71"/>
                      </a:cubicBezTo>
                      <a:cubicBezTo>
                        <a:pt x="15931" y="92"/>
                        <a:pt x="15975" y="136"/>
                        <a:pt x="15996" y="136"/>
                      </a:cubicBezTo>
                      <a:cubicBezTo>
                        <a:pt x="16039" y="136"/>
                        <a:pt x="16066" y="92"/>
                        <a:pt x="16066" y="71"/>
                      </a:cubicBezTo>
                      <a:cubicBezTo>
                        <a:pt x="16066" y="22"/>
                        <a:pt x="16039" y="1"/>
                        <a:pt x="15996" y="1"/>
                      </a:cubicBezTo>
                      <a:close/>
                      <a:moveTo>
                        <a:pt x="16266" y="1"/>
                      </a:moveTo>
                      <a:cubicBezTo>
                        <a:pt x="16245" y="1"/>
                        <a:pt x="16201" y="22"/>
                        <a:pt x="16201" y="71"/>
                      </a:cubicBezTo>
                      <a:cubicBezTo>
                        <a:pt x="16201" y="92"/>
                        <a:pt x="16245" y="136"/>
                        <a:pt x="16266" y="136"/>
                      </a:cubicBezTo>
                      <a:cubicBezTo>
                        <a:pt x="16309" y="136"/>
                        <a:pt x="16336" y="92"/>
                        <a:pt x="16336" y="71"/>
                      </a:cubicBezTo>
                      <a:cubicBezTo>
                        <a:pt x="16336" y="22"/>
                        <a:pt x="16309" y="1"/>
                        <a:pt x="16266" y="1"/>
                      </a:cubicBezTo>
                      <a:close/>
                      <a:moveTo>
                        <a:pt x="16536" y="1"/>
                      </a:moveTo>
                      <a:cubicBezTo>
                        <a:pt x="16515" y="1"/>
                        <a:pt x="16471" y="22"/>
                        <a:pt x="16471" y="71"/>
                      </a:cubicBezTo>
                      <a:cubicBezTo>
                        <a:pt x="16471" y="92"/>
                        <a:pt x="16515" y="136"/>
                        <a:pt x="16536" y="136"/>
                      </a:cubicBezTo>
                      <a:cubicBezTo>
                        <a:pt x="16579" y="136"/>
                        <a:pt x="16606" y="92"/>
                        <a:pt x="16606" y="71"/>
                      </a:cubicBezTo>
                      <a:cubicBezTo>
                        <a:pt x="16606" y="22"/>
                        <a:pt x="16579" y="1"/>
                        <a:pt x="16536" y="1"/>
                      </a:cubicBezTo>
                      <a:close/>
                      <a:moveTo>
                        <a:pt x="16806" y="1"/>
                      </a:moveTo>
                      <a:cubicBezTo>
                        <a:pt x="16785" y="1"/>
                        <a:pt x="16741" y="22"/>
                        <a:pt x="16741" y="71"/>
                      </a:cubicBezTo>
                      <a:cubicBezTo>
                        <a:pt x="16741" y="92"/>
                        <a:pt x="16785" y="136"/>
                        <a:pt x="16806" y="136"/>
                      </a:cubicBezTo>
                      <a:cubicBezTo>
                        <a:pt x="16849" y="136"/>
                        <a:pt x="16876" y="92"/>
                        <a:pt x="16876" y="71"/>
                      </a:cubicBezTo>
                      <a:cubicBezTo>
                        <a:pt x="16876" y="22"/>
                        <a:pt x="16849" y="1"/>
                        <a:pt x="16806" y="1"/>
                      </a:cubicBezTo>
                      <a:close/>
                      <a:moveTo>
                        <a:pt x="17076" y="1"/>
                      </a:moveTo>
                      <a:cubicBezTo>
                        <a:pt x="17055" y="1"/>
                        <a:pt x="17011" y="22"/>
                        <a:pt x="17011" y="71"/>
                      </a:cubicBezTo>
                      <a:cubicBezTo>
                        <a:pt x="17011" y="92"/>
                        <a:pt x="17055" y="136"/>
                        <a:pt x="17076" y="136"/>
                      </a:cubicBezTo>
                      <a:cubicBezTo>
                        <a:pt x="17120" y="136"/>
                        <a:pt x="17147" y="92"/>
                        <a:pt x="17147" y="71"/>
                      </a:cubicBezTo>
                      <a:cubicBezTo>
                        <a:pt x="17147" y="22"/>
                        <a:pt x="17120" y="1"/>
                        <a:pt x="17076" y="1"/>
                      </a:cubicBezTo>
                      <a:close/>
                      <a:moveTo>
                        <a:pt x="17346" y="1"/>
                      </a:moveTo>
                      <a:cubicBezTo>
                        <a:pt x="17325" y="1"/>
                        <a:pt x="17282" y="22"/>
                        <a:pt x="17282" y="71"/>
                      </a:cubicBezTo>
                      <a:cubicBezTo>
                        <a:pt x="17282" y="92"/>
                        <a:pt x="17325" y="136"/>
                        <a:pt x="17346" y="136"/>
                      </a:cubicBezTo>
                      <a:cubicBezTo>
                        <a:pt x="17390" y="136"/>
                        <a:pt x="17417" y="92"/>
                        <a:pt x="17417" y="71"/>
                      </a:cubicBezTo>
                      <a:cubicBezTo>
                        <a:pt x="17417" y="22"/>
                        <a:pt x="17390" y="1"/>
                        <a:pt x="17346" y="1"/>
                      </a:cubicBezTo>
                      <a:close/>
                      <a:moveTo>
                        <a:pt x="17616" y="1"/>
                      </a:moveTo>
                      <a:cubicBezTo>
                        <a:pt x="17595" y="1"/>
                        <a:pt x="17552" y="22"/>
                        <a:pt x="17552" y="71"/>
                      </a:cubicBezTo>
                      <a:cubicBezTo>
                        <a:pt x="17552" y="92"/>
                        <a:pt x="17595" y="136"/>
                        <a:pt x="17616" y="136"/>
                      </a:cubicBezTo>
                      <a:cubicBezTo>
                        <a:pt x="17660" y="136"/>
                        <a:pt x="17687" y="92"/>
                        <a:pt x="17687" y="71"/>
                      </a:cubicBezTo>
                      <a:cubicBezTo>
                        <a:pt x="17687" y="22"/>
                        <a:pt x="17660" y="1"/>
                        <a:pt x="17616" y="1"/>
                      </a:cubicBezTo>
                      <a:close/>
                      <a:moveTo>
                        <a:pt x="17886" y="1"/>
                      </a:moveTo>
                      <a:cubicBezTo>
                        <a:pt x="17865" y="1"/>
                        <a:pt x="17822" y="22"/>
                        <a:pt x="17822" y="71"/>
                      </a:cubicBezTo>
                      <a:cubicBezTo>
                        <a:pt x="17822" y="92"/>
                        <a:pt x="17865" y="136"/>
                        <a:pt x="17886" y="136"/>
                      </a:cubicBezTo>
                      <a:cubicBezTo>
                        <a:pt x="17930" y="136"/>
                        <a:pt x="17957" y="92"/>
                        <a:pt x="17957" y="71"/>
                      </a:cubicBezTo>
                      <a:cubicBezTo>
                        <a:pt x="17957" y="22"/>
                        <a:pt x="17930" y="1"/>
                        <a:pt x="17886" y="1"/>
                      </a:cubicBezTo>
                      <a:close/>
                      <a:moveTo>
                        <a:pt x="18156" y="1"/>
                      </a:moveTo>
                      <a:cubicBezTo>
                        <a:pt x="18135" y="1"/>
                        <a:pt x="18092" y="22"/>
                        <a:pt x="18092" y="71"/>
                      </a:cubicBezTo>
                      <a:cubicBezTo>
                        <a:pt x="18092" y="92"/>
                        <a:pt x="18135" y="136"/>
                        <a:pt x="18156" y="136"/>
                      </a:cubicBezTo>
                      <a:cubicBezTo>
                        <a:pt x="18200" y="136"/>
                        <a:pt x="18227" y="92"/>
                        <a:pt x="18227" y="71"/>
                      </a:cubicBezTo>
                      <a:cubicBezTo>
                        <a:pt x="18227" y="22"/>
                        <a:pt x="18200" y="1"/>
                        <a:pt x="18156" y="1"/>
                      </a:cubicBezTo>
                      <a:close/>
                      <a:moveTo>
                        <a:pt x="18426" y="1"/>
                      </a:moveTo>
                      <a:cubicBezTo>
                        <a:pt x="18405" y="1"/>
                        <a:pt x="18362" y="22"/>
                        <a:pt x="18362" y="71"/>
                      </a:cubicBezTo>
                      <a:cubicBezTo>
                        <a:pt x="18362" y="92"/>
                        <a:pt x="18405" y="136"/>
                        <a:pt x="18426" y="136"/>
                      </a:cubicBezTo>
                      <a:cubicBezTo>
                        <a:pt x="18470" y="136"/>
                        <a:pt x="18497" y="92"/>
                        <a:pt x="18497" y="71"/>
                      </a:cubicBezTo>
                      <a:cubicBezTo>
                        <a:pt x="18497" y="22"/>
                        <a:pt x="18470" y="1"/>
                        <a:pt x="18426" y="1"/>
                      </a:cubicBezTo>
                      <a:close/>
                      <a:moveTo>
                        <a:pt x="18696" y="1"/>
                      </a:moveTo>
                      <a:cubicBezTo>
                        <a:pt x="18675" y="1"/>
                        <a:pt x="18632" y="22"/>
                        <a:pt x="18632" y="71"/>
                      </a:cubicBezTo>
                      <a:cubicBezTo>
                        <a:pt x="18632" y="92"/>
                        <a:pt x="18675" y="136"/>
                        <a:pt x="18696" y="136"/>
                      </a:cubicBezTo>
                      <a:cubicBezTo>
                        <a:pt x="18740" y="136"/>
                        <a:pt x="18767" y="92"/>
                        <a:pt x="18767" y="71"/>
                      </a:cubicBezTo>
                      <a:cubicBezTo>
                        <a:pt x="18767" y="22"/>
                        <a:pt x="18740" y="1"/>
                        <a:pt x="18696" y="1"/>
                      </a:cubicBezTo>
                      <a:close/>
                      <a:moveTo>
                        <a:pt x="18966" y="1"/>
                      </a:moveTo>
                      <a:cubicBezTo>
                        <a:pt x="18945" y="1"/>
                        <a:pt x="18902" y="22"/>
                        <a:pt x="18902" y="71"/>
                      </a:cubicBezTo>
                      <a:cubicBezTo>
                        <a:pt x="18902" y="92"/>
                        <a:pt x="18945" y="136"/>
                        <a:pt x="18966" y="136"/>
                      </a:cubicBezTo>
                      <a:cubicBezTo>
                        <a:pt x="19010" y="136"/>
                        <a:pt x="19037" y="92"/>
                        <a:pt x="19037" y="71"/>
                      </a:cubicBezTo>
                      <a:cubicBezTo>
                        <a:pt x="19037" y="22"/>
                        <a:pt x="19010" y="1"/>
                        <a:pt x="18966" y="1"/>
                      </a:cubicBezTo>
                      <a:close/>
                      <a:moveTo>
                        <a:pt x="19236" y="1"/>
                      </a:moveTo>
                      <a:cubicBezTo>
                        <a:pt x="19215" y="1"/>
                        <a:pt x="19172" y="22"/>
                        <a:pt x="19172" y="71"/>
                      </a:cubicBezTo>
                      <a:cubicBezTo>
                        <a:pt x="19172" y="92"/>
                        <a:pt x="19215" y="136"/>
                        <a:pt x="19236" y="136"/>
                      </a:cubicBezTo>
                      <a:cubicBezTo>
                        <a:pt x="19280" y="136"/>
                        <a:pt x="19307" y="92"/>
                        <a:pt x="19307" y="71"/>
                      </a:cubicBezTo>
                      <a:cubicBezTo>
                        <a:pt x="19307" y="22"/>
                        <a:pt x="19280" y="1"/>
                        <a:pt x="19236" y="1"/>
                      </a:cubicBezTo>
                      <a:close/>
                      <a:moveTo>
                        <a:pt x="19506" y="1"/>
                      </a:moveTo>
                      <a:cubicBezTo>
                        <a:pt x="19485" y="1"/>
                        <a:pt x="19442" y="22"/>
                        <a:pt x="19442" y="71"/>
                      </a:cubicBezTo>
                      <a:cubicBezTo>
                        <a:pt x="19442" y="92"/>
                        <a:pt x="19485" y="136"/>
                        <a:pt x="19506" y="136"/>
                      </a:cubicBezTo>
                      <a:cubicBezTo>
                        <a:pt x="19550" y="136"/>
                        <a:pt x="19577" y="92"/>
                        <a:pt x="19577" y="71"/>
                      </a:cubicBezTo>
                      <a:cubicBezTo>
                        <a:pt x="19577" y="22"/>
                        <a:pt x="19550" y="1"/>
                        <a:pt x="19506" y="1"/>
                      </a:cubicBezTo>
                      <a:close/>
                      <a:moveTo>
                        <a:pt x="19776" y="1"/>
                      </a:moveTo>
                      <a:cubicBezTo>
                        <a:pt x="19755" y="1"/>
                        <a:pt x="19712" y="22"/>
                        <a:pt x="19712" y="71"/>
                      </a:cubicBezTo>
                      <a:cubicBezTo>
                        <a:pt x="19712" y="92"/>
                        <a:pt x="19755" y="136"/>
                        <a:pt x="19776" y="136"/>
                      </a:cubicBezTo>
                      <a:cubicBezTo>
                        <a:pt x="19820" y="136"/>
                        <a:pt x="19847" y="92"/>
                        <a:pt x="19847" y="71"/>
                      </a:cubicBezTo>
                      <a:cubicBezTo>
                        <a:pt x="19847" y="22"/>
                        <a:pt x="19820" y="1"/>
                        <a:pt x="19776" y="1"/>
                      </a:cubicBezTo>
                      <a:close/>
                      <a:moveTo>
                        <a:pt x="20046" y="1"/>
                      </a:moveTo>
                      <a:cubicBezTo>
                        <a:pt x="20025" y="1"/>
                        <a:pt x="19982" y="22"/>
                        <a:pt x="19982" y="71"/>
                      </a:cubicBezTo>
                      <a:cubicBezTo>
                        <a:pt x="19982" y="92"/>
                        <a:pt x="20025" y="136"/>
                        <a:pt x="20046" y="136"/>
                      </a:cubicBezTo>
                      <a:cubicBezTo>
                        <a:pt x="20090" y="136"/>
                        <a:pt x="20117" y="92"/>
                        <a:pt x="20117" y="71"/>
                      </a:cubicBezTo>
                      <a:cubicBezTo>
                        <a:pt x="20117" y="22"/>
                        <a:pt x="20090" y="1"/>
                        <a:pt x="20046" y="1"/>
                      </a:cubicBezTo>
                      <a:close/>
                      <a:moveTo>
                        <a:pt x="20316" y="1"/>
                      </a:moveTo>
                      <a:cubicBezTo>
                        <a:pt x="20295" y="1"/>
                        <a:pt x="20252" y="22"/>
                        <a:pt x="20252" y="71"/>
                      </a:cubicBezTo>
                      <a:cubicBezTo>
                        <a:pt x="20252" y="92"/>
                        <a:pt x="20295" y="136"/>
                        <a:pt x="20316" y="136"/>
                      </a:cubicBezTo>
                      <a:cubicBezTo>
                        <a:pt x="20360" y="136"/>
                        <a:pt x="20387" y="92"/>
                        <a:pt x="20387" y="71"/>
                      </a:cubicBezTo>
                      <a:cubicBezTo>
                        <a:pt x="20387" y="22"/>
                        <a:pt x="20360" y="1"/>
                        <a:pt x="20316" y="1"/>
                      </a:cubicBezTo>
                      <a:close/>
                      <a:moveTo>
                        <a:pt x="20586" y="1"/>
                      </a:moveTo>
                      <a:cubicBezTo>
                        <a:pt x="20565" y="1"/>
                        <a:pt x="20522" y="22"/>
                        <a:pt x="20522" y="71"/>
                      </a:cubicBezTo>
                      <a:cubicBezTo>
                        <a:pt x="20522" y="92"/>
                        <a:pt x="20565" y="136"/>
                        <a:pt x="20586" y="136"/>
                      </a:cubicBezTo>
                      <a:cubicBezTo>
                        <a:pt x="20630" y="136"/>
                        <a:pt x="20657" y="92"/>
                        <a:pt x="20657" y="71"/>
                      </a:cubicBezTo>
                      <a:cubicBezTo>
                        <a:pt x="20657" y="22"/>
                        <a:pt x="20630" y="1"/>
                        <a:pt x="20586" y="1"/>
                      </a:cubicBezTo>
                      <a:close/>
                      <a:moveTo>
                        <a:pt x="20856" y="1"/>
                      </a:moveTo>
                      <a:cubicBezTo>
                        <a:pt x="20835" y="1"/>
                        <a:pt x="20792" y="22"/>
                        <a:pt x="20792" y="71"/>
                      </a:cubicBezTo>
                      <a:cubicBezTo>
                        <a:pt x="20792" y="92"/>
                        <a:pt x="20835" y="136"/>
                        <a:pt x="20856" y="136"/>
                      </a:cubicBezTo>
                      <a:cubicBezTo>
                        <a:pt x="20900" y="136"/>
                        <a:pt x="20927" y="92"/>
                        <a:pt x="20927" y="71"/>
                      </a:cubicBezTo>
                      <a:cubicBezTo>
                        <a:pt x="20927" y="22"/>
                        <a:pt x="20900" y="1"/>
                        <a:pt x="20856" y="1"/>
                      </a:cubicBezTo>
                      <a:close/>
                      <a:moveTo>
                        <a:pt x="21127" y="1"/>
                      </a:moveTo>
                      <a:cubicBezTo>
                        <a:pt x="21105" y="1"/>
                        <a:pt x="21062" y="22"/>
                        <a:pt x="21062" y="71"/>
                      </a:cubicBezTo>
                      <a:cubicBezTo>
                        <a:pt x="21062" y="92"/>
                        <a:pt x="21105" y="136"/>
                        <a:pt x="21127" y="136"/>
                      </a:cubicBezTo>
                      <a:cubicBezTo>
                        <a:pt x="21170" y="136"/>
                        <a:pt x="21197" y="92"/>
                        <a:pt x="21197" y="71"/>
                      </a:cubicBezTo>
                      <a:cubicBezTo>
                        <a:pt x="21197" y="22"/>
                        <a:pt x="21170" y="1"/>
                        <a:pt x="21127" y="1"/>
                      </a:cubicBezTo>
                      <a:close/>
                      <a:moveTo>
                        <a:pt x="21397" y="1"/>
                      </a:moveTo>
                      <a:cubicBezTo>
                        <a:pt x="21375" y="1"/>
                        <a:pt x="21332" y="22"/>
                        <a:pt x="21332" y="71"/>
                      </a:cubicBezTo>
                      <a:cubicBezTo>
                        <a:pt x="21332" y="92"/>
                        <a:pt x="21375" y="136"/>
                        <a:pt x="21397" y="136"/>
                      </a:cubicBezTo>
                      <a:cubicBezTo>
                        <a:pt x="21440" y="136"/>
                        <a:pt x="21467" y="92"/>
                        <a:pt x="21467" y="71"/>
                      </a:cubicBezTo>
                      <a:cubicBezTo>
                        <a:pt x="21467" y="22"/>
                        <a:pt x="21440" y="1"/>
                        <a:pt x="21397" y="1"/>
                      </a:cubicBezTo>
                      <a:close/>
                      <a:moveTo>
                        <a:pt x="21667" y="1"/>
                      </a:moveTo>
                      <a:cubicBezTo>
                        <a:pt x="21645" y="1"/>
                        <a:pt x="21602" y="22"/>
                        <a:pt x="21602" y="71"/>
                      </a:cubicBezTo>
                      <a:cubicBezTo>
                        <a:pt x="21602" y="92"/>
                        <a:pt x="21645" y="136"/>
                        <a:pt x="21667" y="136"/>
                      </a:cubicBezTo>
                      <a:cubicBezTo>
                        <a:pt x="21710" y="136"/>
                        <a:pt x="21737" y="92"/>
                        <a:pt x="21737" y="71"/>
                      </a:cubicBezTo>
                      <a:cubicBezTo>
                        <a:pt x="21737" y="22"/>
                        <a:pt x="21710" y="1"/>
                        <a:pt x="21667" y="1"/>
                      </a:cubicBezTo>
                      <a:close/>
                      <a:moveTo>
                        <a:pt x="21937" y="1"/>
                      </a:moveTo>
                      <a:cubicBezTo>
                        <a:pt x="21915" y="1"/>
                        <a:pt x="21872" y="22"/>
                        <a:pt x="21872" y="71"/>
                      </a:cubicBezTo>
                      <a:cubicBezTo>
                        <a:pt x="21872" y="92"/>
                        <a:pt x="21915" y="136"/>
                        <a:pt x="21937" y="136"/>
                      </a:cubicBezTo>
                      <a:cubicBezTo>
                        <a:pt x="21980" y="136"/>
                        <a:pt x="22007" y="92"/>
                        <a:pt x="22007" y="71"/>
                      </a:cubicBezTo>
                      <a:cubicBezTo>
                        <a:pt x="22007" y="22"/>
                        <a:pt x="21980" y="1"/>
                        <a:pt x="21937" y="1"/>
                      </a:cubicBezTo>
                      <a:close/>
                      <a:moveTo>
                        <a:pt x="13658" y="71"/>
                      </a:moveTo>
                      <a:cubicBezTo>
                        <a:pt x="13609" y="71"/>
                        <a:pt x="13588" y="92"/>
                        <a:pt x="13588" y="136"/>
                      </a:cubicBezTo>
                      <a:cubicBezTo>
                        <a:pt x="13588" y="157"/>
                        <a:pt x="13609" y="206"/>
                        <a:pt x="13658" y="206"/>
                      </a:cubicBezTo>
                      <a:cubicBezTo>
                        <a:pt x="13680" y="206"/>
                        <a:pt x="13723" y="157"/>
                        <a:pt x="13723" y="136"/>
                      </a:cubicBezTo>
                      <a:cubicBezTo>
                        <a:pt x="13723" y="92"/>
                        <a:pt x="13680" y="71"/>
                        <a:pt x="13658" y="71"/>
                      </a:cubicBezTo>
                      <a:close/>
                      <a:moveTo>
                        <a:pt x="13658" y="341"/>
                      </a:moveTo>
                      <a:cubicBezTo>
                        <a:pt x="13609" y="341"/>
                        <a:pt x="13588" y="362"/>
                        <a:pt x="13588" y="406"/>
                      </a:cubicBezTo>
                      <a:cubicBezTo>
                        <a:pt x="13588" y="427"/>
                        <a:pt x="13609" y="476"/>
                        <a:pt x="13658" y="476"/>
                      </a:cubicBezTo>
                      <a:cubicBezTo>
                        <a:pt x="13680" y="476"/>
                        <a:pt x="13723" y="427"/>
                        <a:pt x="13723" y="406"/>
                      </a:cubicBezTo>
                      <a:cubicBezTo>
                        <a:pt x="13723" y="362"/>
                        <a:pt x="13680" y="341"/>
                        <a:pt x="13658" y="341"/>
                      </a:cubicBezTo>
                      <a:close/>
                      <a:moveTo>
                        <a:pt x="13658" y="611"/>
                      </a:moveTo>
                      <a:cubicBezTo>
                        <a:pt x="13609" y="611"/>
                        <a:pt x="13588" y="632"/>
                        <a:pt x="13588" y="676"/>
                      </a:cubicBezTo>
                      <a:cubicBezTo>
                        <a:pt x="13588" y="697"/>
                        <a:pt x="13609" y="746"/>
                        <a:pt x="13658" y="746"/>
                      </a:cubicBezTo>
                      <a:cubicBezTo>
                        <a:pt x="13680" y="746"/>
                        <a:pt x="13723" y="697"/>
                        <a:pt x="13723" y="676"/>
                      </a:cubicBezTo>
                      <a:cubicBezTo>
                        <a:pt x="13723" y="632"/>
                        <a:pt x="13680" y="611"/>
                        <a:pt x="13658" y="611"/>
                      </a:cubicBezTo>
                      <a:close/>
                      <a:moveTo>
                        <a:pt x="13658" y="881"/>
                      </a:moveTo>
                      <a:cubicBezTo>
                        <a:pt x="13609" y="881"/>
                        <a:pt x="13588" y="903"/>
                        <a:pt x="13588" y="946"/>
                      </a:cubicBezTo>
                      <a:cubicBezTo>
                        <a:pt x="13588" y="967"/>
                        <a:pt x="13609" y="1016"/>
                        <a:pt x="13658" y="1016"/>
                      </a:cubicBezTo>
                      <a:cubicBezTo>
                        <a:pt x="13680" y="1016"/>
                        <a:pt x="13723" y="967"/>
                        <a:pt x="13723" y="946"/>
                      </a:cubicBezTo>
                      <a:cubicBezTo>
                        <a:pt x="13723" y="903"/>
                        <a:pt x="13680" y="881"/>
                        <a:pt x="13658" y="881"/>
                      </a:cubicBezTo>
                      <a:close/>
                      <a:moveTo>
                        <a:pt x="13658" y="1151"/>
                      </a:moveTo>
                      <a:cubicBezTo>
                        <a:pt x="13609" y="1151"/>
                        <a:pt x="13588" y="1173"/>
                        <a:pt x="13588" y="1216"/>
                      </a:cubicBezTo>
                      <a:cubicBezTo>
                        <a:pt x="13588" y="1237"/>
                        <a:pt x="13609" y="1286"/>
                        <a:pt x="13658" y="1286"/>
                      </a:cubicBezTo>
                      <a:cubicBezTo>
                        <a:pt x="13680" y="1286"/>
                        <a:pt x="13723" y="1237"/>
                        <a:pt x="13723" y="1216"/>
                      </a:cubicBezTo>
                      <a:cubicBezTo>
                        <a:pt x="13723" y="1173"/>
                        <a:pt x="13680" y="1151"/>
                        <a:pt x="13658" y="1151"/>
                      </a:cubicBezTo>
                      <a:close/>
                      <a:moveTo>
                        <a:pt x="13658" y="1421"/>
                      </a:moveTo>
                      <a:cubicBezTo>
                        <a:pt x="13609" y="1421"/>
                        <a:pt x="13588" y="1443"/>
                        <a:pt x="13588" y="1486"/>
                      </a:cubicBezTo>
                      <a:cubicBezTo>
                        <a:pt x="13588" y="1507"/>
                        <a:pt x="13609" y="1556"/>
                        <a:pt x="13658" y="1556"/>
                      </a:cubicBezTo>
                      <a:cubicBezTo>
                        <a:pt x="13680" y="1556"/>
                        <a:pt x="13723" y="1507"/>
                        <a:pt x="13723" y="1486"/>
                      </a:cubicBezTo>
                      <a:cubicBezTo>
                        <a:pt x="13723" y="1443"/>
                        <a:pt x="13680" y="1421"/>
                        <a:pt x="13658" y="1421"/>
                      </a:cubicBezTo>
                      <a:close/>
                      <a:moveTo>
                        <a:pt x="13658" y="1691"/>
                      </a:moveTo>
                      <a:cubicBezTo>
                        <a:pt x="13609" y="1691"/>
                        <a:pt x="13588" y="1713"/>
                        <a:pt x="13588" y="1756"/>
                      </a:cubicBezTo>
                      <a:cubicBezTo>
                        <a:pt x="13588" y="1777"/>
                        <a:pt x="13609" y="1826"/>
                        <a:pt x="13658" y="1826"/>
                      </a:cubicBezTo>
                      <a:cubicBezTo>
                        <a:pt x="13680" y="1826"/>
                        <a:pt x="13723" y="1777"/>
                        <a:pt x="13723" y="1756"/>
                      </a:cubicBezTo>
                      <a:cubicBezTo>
                        <a:pt x="13723" y="1713"/>
                        <a:pt x="13680" y="1691"/>
                        <a:pt x="13658" y="1691"/>
                      </a:cubicBezTo>
                      <a:close/>
                      <a:moveTo>
                        <a:pt x="13658" y="1961"/>
                      </a:moveTo>
                      <a:cubicBezTo>
                        <a:pt x="13609" y="1961"/>
                        <a:pt x="13588" y="1983"/>
                        <a:pt x="13588" y="2026"/>
                      </a:cubicBezTo>
                      <a:cubicBezTo>
                        <a:pt x="13588" y="2047"/>
                        <a:pt x="13609" y="2096"/>
                        <a:pt x="13658" y="2096"/>
                      </a:cubicBezTo>
                      <a:cubicBezTo>
                        <a:pt x="13680" y="2096"/>
                        <a:pt x="13723" y="2047"/>
                        <a:pt x="13723" y="2026"/>
                      </a:cubicBezTo>
                      <a:cubicBezTo>
                        <a:pt x="13723" y="1983"/>
                        <a:pt x="13680" y="1961"/>
                        <a:pt x="13658" y="1961"/>
                      </a:cubicBezTo>
                      <a:close/>
                      <a:moveTo>
                        <a:pt x="13658" y="2231"/>
                      </a:moveTo>
                      <a:cubicBezTo>
                        <a:pt x="13609" y="2231"/>
                        <a:pt x="13588" y="2253"/>
                        <a:pt x="13588" y="2296"/>
                      </a:cubicBezTo>
                      <a:cubicBezTo>
                        <a:pt x="13588" y="2317"/>
                        <a:pt x="13609" y="2366"/>
                        <a:pt x="13658" y="2366"/>
                      </a:cubicBezTo>
                      <a:cubicBezTo>
                        <a:pt x="13680" y="2366"/>
                        <a:pt x="13723" y="2317"/>
                        <a:pt x="13723" y="2296"/>
                      </a:cubicBezTo>
                      <a:cubicBezTo>
                        <a:pt x="13723" y="2253"/>
                        <a:pt x="13680" y="2231"/>
                        <a:pt x="13658" y="2231"/>
                      </a:cubicBezTo>
                      <a:close/>
                      <a:moveTo>
                        <a:pt x="13658" y="2501"/>
                      </a:moveTo>
                      <a:cubicBezTo>
                        <a:pt x="13609" y="2501"/>
                        <a:pt x="13588" y="2523"/>
                        <a:pt x="13588" y="2566"/>
                      </a:cubicBezTo>
                      <a:cubicBezTo>
                        <a:pt x="13588" y="2587"/>
                        <a:pt x="13609" y="2636"/>
                        <a:pt x="13658" y="2636"/>
                      </a:cubicBezTo>
                      <a:cubicBezTo>
                        <a:pt x="13680" y="2636"/>
                        <a:pt x="13723" y="2587"/>
                        <a:pt x="13723" y="2566"/>
                      </a:cubicBezTo>
                      <a:cubicBezTo>
                        <a:pt x="13723" y="2523"/>
                        <a:pt x="13680" y="2501"/>
                        <a:pt x="13658" y="2501"/>
                      </a:cubicBezTo>
                      <a:close/>
                      <a:moveTo>
                        <a:pt x="13658" y="2771"/>
                      </a:moveTo>
                      <a:cubicBezTo>
                        <a:pt x="13609" y="2771"/>
                        <a:pt x="13588" y="2793"/>
                        <a:pt x="13588" y="2836"/>
                      </a:cubicBezTo>
                      <a:cubicBezTo>
                        <a:pt x="13588" y="2857"/>
                        <a:pt x="13609" y="2906"/>
                        <a:pt x="13658" y="2906"/>
                      </a:cubicBezTo>
                      <a:cubicBezTo>
                        <a:pt x="13680" y="2906"/>
                        <a:pt x="13723" y="2857"/>
                        <a:pt x="13723" y="2836"/>
                      </a:cubicBezTo>
                      <a:cubicBezTo>
                        <a:pt x="13723" y="2793"/>
                        <a:pt x="13680" y="2771"/>
                        <a:pt x="13658" y="2771"/>
                      </a:cubicBezTo>
                      <a:close/>
                      <a:moveTo>
                        <a:pt x="13658" y="3041"/>
                      </a:moveTo>
                      <a:cubicBezTo>
                        <a:pt x="13609" y="3041"/>
                        <a:pt x="13588" y="3063"/>
                        <a:pt x="13588" y="3106"/>
                      </a:cubicBezTo>
                      <a:cubicBezTo>
                        <a:pt x="13588" y="3127"/>
                        <a:pt x="13609" y="3176"/>
                        <a:pt x="13658" y="3176"/>
                      </a:cubicBezTo>
                      <a:cubicBezTo>
                        <a:pt x="13680" y="3176"/>
                        <a:pt x="13723" y="3127"/>
                        <a:pt x="13723" y="3106"/>
                      </a:cubicBezTo>
                      <a:cubicBezTo>
                        <a:pt x="13723" y="3063"/>
                        <a:pt x="13680" y="3041"/>
                        <a:pt x="13658" y="3041"/>
                      </a:cubicBezTo>
                      <a:close/>
                      <a:moveTo>
                        <a:pt x="5601" y="3106"/>
                      </a:moveTo>
                      <a:cubicBezTo>
                        <a:pt x="5579" y="3106"/>
                        <a:pt x="5536" y="3127"/>
                        <a:pt x="5536" y="3176"/>
                      </a:cubicBezTo>
                      <a:cubicBezTo>
                        <a:pt x="5536" y="3198"/>
                        <a:pt x="5579" y="3241"/>
                        <a:pt x="5601" y="3241"/>
                      </a:cubicBezTo>
                      <a:cubicBezTo>
                        <a:pt x="5644" y="3241"/>
                        <a:pt x="5671" y="3198"/>
                        <a:pt x="5671" y="3176"/>
                      </a:cubicBezTo>
                      <a:cubicBezTo>
                        <a:pt x="5671" y="3127"/>
                        <a:pt x="5644" y="3106"/>
                        <a:pt x="5601" y="3106"/>
                      </a:cubicBezTo>
                      <a:close/>
                      <a:moveTo>
                        <a:pt x="5871" y="3106"/>
                      </a:moveTo>
                      <a:cubicBezTo>
                        <a:pt x="5849" y="3106"/>
                        <a:pt x="5806" y="3127"/>
                        <a:pt x="5806" y="3176"/>
                      </a:cubicBezTo>
                      <a:cubicBezTo>
                        <a:pt x="5806" y="3198"/>
                        <a:pt x="5849" y="3241"/>
                        <a:pt x="5871" y="3241"/>
                      </a:cubicBezTo>
                      <a:cubicBezTo>
                        <a:pt x="5914" y="3241"/>
                        <a:pt x="5941" y="3198"/>
                        <a:pt x="5941" y="3176"/>
                      </a:cubicBezTo>
                      <a:cubicBezTo>
                        <a:pt x="5941" y="3127"/>
                        <a:pt x="5914" y="3106"/>
                        <a:pt x="5871" y="3106"/>
                      </a:cubicBezTo>
                      <a:close/>
                      <a:moveTo>
                        <a:pt x="6141" y="3106"/>
                      </a:moveTo>
                      <a:cubicBezTo>
                        <a:pt x="6119" y="3106"/>
                        <a:pt x="6076" y="3127"/>
                        <a:pt x="6076" y="3176"/>
                      </a:cubicBezTo>
                      <a:cubicBezTo>
                        <a:pt x="6076" y="3198"/>
                        <a:pt x="6119" y="3241"/>
                        <a:pt x="6141" y="3241"/>
                      </a:cubicBezTo>
                      <a:cubicBezTo>
                        <a:pt x="6184" y="3241"/>
                        <a:pt x="6211" y="3198"/>
                        <a:pt x="6211" y="3176"/>
                      </a:cubicBezTo>
                      <a:cubicBezTo>
                        <a:pt x="6211" y="3127"/>
                        <a:pt x="6184" y="3106"/>
                        <a:pt x="6141" y="3106"/>
                      </a:cubicBezTo>
                      <a:close/>
                      <a:moveTo>
                        <a:pt x="6411" y="3106"/>
                      </a:moveTo>
                      <a:cubicBezTo>
                        <a:pt x="6389" y="3106"/>
                        <a:pt x="6346" y="3127"/>
                        <a:pt x="6346" y="3176"/>
                      </a:cubicBezTo>
                      <a:cubicBezTo>
                        <a:pt x="6346" y="3198"/>
                        <a:pt x="6389" y="3241"/>
                        <a:pt x="6411" y="3241"/>
                      </a:cubicBezTo>
                      <a:cubicBezTo>
                        <a:pt x="6454" y="3241"/>
                        <a:pt x="6481" y="3198"/>
                        <a:pt x="6481" y="3176"/>
                      </a:cubicBezTo>
                      <a:cubicBezTo>
                        <a:pt x="6481" y="3127"/>
                        <a:pt x="6454" y="3106"/>
                        <a:pt x="6411" y="3106"/>
                      </a:cubicBezTo>
                      <a:close/>
                      <a:moveTo>
                        <a:pt x="6681" y="3106"/>
                      </a:moveTo>
                      <a:cubicBezTo>
                        <a:pt x="6659" y="3106"/>
                        <a:pt x="6616" y="3127"/>
                        <a:pt x="6616" y="3176"/>
                      </a:cubicBezTo>
                      <a:cubicBezTo>
                        <a:pt x="6616" y="3198"/>
                        <a:pt x="6659" y="3241"/>
                        <a:pt x="6681" y="3241"/>
                      </a:cubicBezTo>
                      <a:cubicBezTo>
                        <a:pt x="6724" y="3241"/>
                        <a:pt x="6751" y="3198"/>
                        <a:pt x="6751" y="3176"/>
                      </a:cubicBezTo>
                      <a:cubicBezTo>
                        <a:pt x="6751" y="3127"/>
                        <a:pt x="6724" y="3106"/>
                        <a:pt x="6681" y="3106"/>
                      </a:cubicBezTo>
                      <a:close/>
                      <a:moveTo>
                        <a:pt x="6951" y="3106"/>
                      </a:moveTo>
                      <a:cubicBezTo>
                        <a:pt x="6929" y="3106"/>
                        <a:pt x="6886" y="3127"/>
                        <a:pt x="6886" y="3176"/>
                      </a:cubicBezTo>
                      <a:cubicBezTo>
                        <a:pt x="6886" y="3198"/>
                        <a:pt x="6929" y="3241"/>
                        <a:pt x="6951" y="3241"/>
                      </a:cubicBezTo>
                      <a:cubicBezTo>
                        <a:pt x="6994" y="3241"/>
                        <a:pt x="7021" y="3198"/>
                        <a:pt x="7021" y="3176"/>
                      </a:cubicBezTo>
                      <a:cubicBezTo>
                        <a:pt x="7021" y="3127"/>
                        <a:pt x="6994" y="3106"/>
                        <a:pt x="6951" y="3106"/>
                      </a:cubicBezTo>
                      <a:close/>
                      <a:moveTo>
                        <a:pt x="7221" y="3106"/>
                      </a:moveTo>
                      <a:cubicBezTo>
                        <a:pt x="7199" y="3106"/>
                        <a:pt x="7156" y="3127"/>
                        <a:pt x="7156" y="3176"/>
                      </a:cubicBezTo>
                      <a:cubicBezTo>
                        <a:pt x="7156" y="3198"/>
                        <a:pt x="7199" y="3241"/>
                        <a:pt x="7221" y="3241"/>
                      </a:cubicBezTo>
                      <a:cubicBezTo>
                        <a:pt x="7264" y="3241"/>
                        <a:pt x="7291" y="3198"/>
                        <a:pt x="7291" y="3176"/>
                      </a:cubicBezTo>
                      <a:cubicBezTo>
                        <a:pt x="7291" y="3127"/>
                        <a:pt x="7264" y="3106"/>
                        <a:pt x="7221" y="3106"/>
                      </a:cubicBezTo>
                      <a:close/>
                      <a:moveTo>
                        <a:pt x="7491" y="3106"/>
                      </a:moveTo>
                      <a:cubicBezTo>
                        <a:pt x="7469" y="3106"/>
                        <a:pt x="7426" y="3127"/>
                        <a:pt x="7426" y="3176"/>
                      </a:cubicBezTo>
                      <a:cubicBezTo>
                        <a:pt x="7426" y="3198"/>
                        <a:pt x="7469" y="3241"/>
                        <a:pt x="7491" y="3241"/>
                      </a:cubicBezTo>
                      <a:cubicBezTo>
                        <a:pt x="7534" y="3241"/>
                        <a:pt x="7561" y="3198"/>
                        <a:pt x="7561" y="3176"/>
                      </a:cubicBezTo>
                      <a:cubicBezTo>
                        <a:pt x="7561" y="3127"/>
                        <a:pt x="7534" y="3106"/>
                        <a:pt x="7491" y="3106"/>
                      </a:cubicBezTo>
                      <a:close/>
                      <a:moveTo>
                        <a:pt x="7761" y="3106"/>
                      </a:moveTo>
                      <a:cubicBezTo>
                        <a:pt x="7739" y="3106"/>
                        <a:pt x="7696" y="3127"/>
                        <a:pt x="7696" y="3176"/>
                      </a:cubicBezTo>
                      <a:cubicBezTo>
                        <a:pt x="7696" y="3198"/>
                        <a:pt x="7739" y="3241"/>
                        <a:pt x="7761" y="3241"/>
                      </a:cubicBezTo>
                      <a:cubicBezTo>
                        <a:pt x="7804" y="3241"/>
                        <a:pt x="7831" y="3198"/>
                        <a:pt x="7831" y="3176"/>
                      </a:cubicBezTo>
                      <a:cubicBezTo>
                        <a:pt x="7831" y="3127"/>
                        <a:pt x="7804" y="3106"/>
                        <a:pt x="7761" y="3106"/>
                      </a:cubicBezTo>
                      <a:close/>
                      <a:moveTo>
                        <a:pt x="8031" y="3106"/>
                      </a:moveTo>
                      <a:cubicBezTo>
                        <a:pt x="8009" y="3106"/>
                        <a:pt x="7966" y="3127"/>
                        <a:pt x="7966" y="3176"/>
                      </a:cubicBezTo>
                      <a:cubicBezTo>
                        <a:pt x="7966" y="3198"/>
                        <a:pt x="8009" y="3241"/>
                        <a:pt x="8031" y="3241"/>
                      </a:cubicBezTo>
                      <a:cubicBezTo>
                        <a:pt x="8074" y="3241"/>
                        <a:pt x="8101" y="3198"/>
                        <a:pt x="8101" y="3176"/>
                      </a:cubicBezTo>
                      <a:cubicBezTo>
                        <a:pt x="8101" y="3127"/>
                        <a:pt x="8074" y="3106"/>
                        <a:pt x="8031" y="3106"/>
                      </a:cubicBezTo>
                      <a:close/>
                      <a:moveTo>
                        <a:pt x="8301" y="3106"/>
                      </a:moveTo>
                      <a:cubicBezTo>
                        <a:pt x="8279" y="3106"/>
                        <a:pt x="8236" y="3127"/>
                        <a:pt x="8236" y="3176"/>
                      </a:cubicBezTo>
                      <a:cubicBezTo>
                        <a:pt x="8236" y="3198"/>
                        <a:pt x="8279" y="3241"/>
                        <a:pt x="8301" y="3241"/>
                      </a:cubicBezTo>
                      <a:cubicBezTo>
                        <a:pt x="8344" y="3241"/>
                        <a:pt x="8371" y="3198"/>
                        <a:pt x="8371" y="3176"/>
                      </a:cubicBezTo>
                      <a:cubicBezTo>
                        <a:pt x="8371" y="3127"/>
                        <a:pt x="8344" y="3106"/>
                        <a:pt x="8301" y="3106"/>
                      </a:cubicBezTo>
                      <a:close/>
                      <a:moveTo>
                        <a:pt x="8571" y="3106"/>
                      </a:moveTo>
                      <a:cubicBezTo>
                        <a:pt x="8549" y="3106"/>
                        <a:pt x="8506" y="3127"/>
                        <a:pt x="8506" y="3176"/>
                      </a:cubicBezTo>
                      <a:cubicBezTo>
                        <a:pt x="8506" y="3198"/>
                        <a:pt x="8549" y="3241"/>
                        <a:pt x="8571" y="3241"/>
                      </a:cubicBezTo>
                      <a:cubicBezTo>
                        <a:pt x="8614" y="3241"/>
                        <a:pt x="8641" y="3198"/>
                        <a:pt x="8641" y="3176"/>
                      </a:cubicBezTo>
                      <a:cubicBezTo>
                        <a:pt x="8641" y="3127"/>
                        <a:pt x="8614" y="3106"/>
                        <a:pt x="8571" y="3106"/>
                      </a:cubicBezTo>
                      <a:close/>
                      <a:moveTo>
                        <a:pt x="8841" y="3106"/>
                      </a:moveTo>
                      <a:cubicBezTo>
                        <a:pt x="8819" y="3106"/>
                        <a:pt x="8776" y="3127"/>
                        <a:pt x="8776" y="3176"/>
                      </a:cubicBezTo>
                      <a:cubicBezTo>
                        <a:pt x="8776" y="3198"/>
                        <a:pt x="8819" y="3241"/>
                        <a:pt x="8841" y="3241"/>
                      </a:cubicBezTo>
                      <a:cubicBezTo>
                        <a:pt x="8884" y="3241"/>
                        <a:pt x="8911" y="3198"/>
                        <a:pt x="8911" y="3176"/>
                      </a:cubicBezTo>
                      <a:cubicBezTo>
                        <a:pt x="8911" y="3127"/>
                        <a:pt x="8884" y="3106"/>
                        <a:pt x="8841" y="3106"/>
                      </a:cubicBezTo>
                      <a:close/>
                      <a:moveTo>
                        <a:pt x="9111" y="3106"/>
                      </a:moveTo>
                      <a:cubicBezTo>
                        <a:pt x="9089" y="3106"/>
                        <a:pt x="9046" y="3127"/>
                        <a:pt x="9046" y="3176"/>
                      </a:cubicBezTo>
                      <a:cubicBezTo>
                        <a:pt x="9046" y="3198"/>
                        <a:pt x="9089" y="3241"/>
                        <a:pt x="9111" y="3241"/>
                      </a:cubicBezTo>
                      <a:cubicBezTo>
                        <a:pt x="9154" y="3241"/>
                        <a:pt x="9181" y="3198"/>
                        <a:pt x="9181" y="3176"/>
                      </a:cubicBezTo>
                      <a:cubicBezTo>
                        <a:pt x="9181" y="3127"/>
                        <a:pt x="9154" y="3106"/>
                        <a:pt x="9111" y="3106"/>
                      </a:cubicBezTo>
                      <a:close/>
                      <a:moveTo>
                        <a:pt x="9381" y="3106"/>
                      </a:moveTo>
                      <a:cubicBezTo>
                        <a:pt x="9359" y="3106"/>
                        <a:pt x="9316" y="3127"/>
                        <a:pt x="9316" y="3176"/>
                      </a:cubicBezTo>
                      <a:cubicBezTo>
                        <a:pt x="9316" y="3198"/>
                        <a:pt x="9359" y="3241"/>
                        <a:pt x="9381" y="3241"/>
                      </a:cubicBezTo>
                      <a:cubicBezTo>
                        <a:pt x="9424" y="3241"/>
                        <a:pt x="9451" y="3198"/>
                        <a:pt x="9451" y="3176"/>
                      </a:cubicBezTo>
                      <a:cubicBezTo>
                        <a:pt x="9451" y="3127"/>
                        <a:pt x="9424" y="3106"/>
                        <a:pt x="9381" y="3106"/>
                      </a:cubicBezTo>
                      <a:close/>
                      <a:moveTo>
                        <a:pt x="9651" y="3106"/>
                      </a:moveTo>
                      <a:cubicBezTo>
                        <a:pt x="9629" y="3106"/>
                        <a:pt x="9586" y="3127"/>
                        <a:pt x="9586" y="3176"/>
                      </a:cubicBezTo>
                      <a:cubicBezTo>
                        <a:pt x="9586" y="3198"/>
                        <a:pt x="9629" y="3241"/>
                        <a:pt x="9651" y="3241"/>
                      </a:cubicBezTo>
                      <a:cubicBezTo>
                        <a:pt x="9694" y="3241"/>
                        <a:pt x="9721" y="3198"/>
                        <a:pt x="9721" y="3176"/>
                      </a:cubicBezTo>
                      <a:cubicBezTo>
                        <a:pt x="9721" y="3127"/>
                        <a:pt x="9694" y="3106"/>
                        <a:pt x="9651" y="3106"/>
                      </a:cubicBezTo>
                      <a:close/>
                      <a:moveTo>
                        <a:pt x="9921" y="3106"/>
                      </a:moveTo>
                      <a:cubicBezTo>
                        <a:pt x="9899" y="3106"/>
                        <a:pt x="9856" y="3127"/>
                        <a:pt x="9856" y="3176"/>
                      </a:cubicBezTo>
                      <a:cubicBezTo>
                        <a:pt x="9856" y="3198"/>
                        <a:pt x="9899" y="3241"/>
                        <a:pt x="9921" y="3241"/>
                      </a:cubicBezTo>
                      <a:cubicBezTo>
                        <a:pt x="9964" y="3241"/>
                        <a:pt x="9991" y="3198"/>
                        <a:pt x="9991" y="3176"/>
                      </a:cubicBezTo>
                      <a:cubicBezTo>
                        <a:pt x="9991" y="3127"/>
                        <a:pt x="9964" y="3106"/>
                        <a:pt x="9921" y="3106"/>
                      </a:cubicBezTo>
                      <a:close/>
                      <a:moveTo>
                        <a:pt x="10191" y="3106"/>
                      </a:moveTo>
                      <a:cubicBezTo>
                        <a:pt x="10169" y="3106"/>
                        <a:pt x="10126" y="3127"/>
                        <a:pt x="10126" y="3176"/>
                      </a:cubicBezTo>
                      <a:cubicBezTo>
                        <a:pt x="10126" y="3198"/>
                        <a:pt x="10169" y="3241"/>
                        <a:pt x="10191" y="3241"/>
                      </a:cubicBezTo>
                      <a:cubicBezTo>
                        <a:pt x="10234" y="3241"/>
                        <a:pt x="10261" y="3198"/>
                        <a:pt x="10261" y="3176"/>
                      </a:cubicBezTo>
                      <a:cubicBezTo>
                        <a:pt x="10261" y="3127"/>
                        <a:pt x="10234" y="3106"/>
                        <a:pt x="10191" y="3106"/>
                      </a:cubicBezTo>
                      <a:close/>
                      <a:moveTo>
                        <a:pt x="10461" y="3106"/>
                      </a:moveTo>
                      <a:cubicBezTo>
                        <a:pt x="10439" y="3106"/>
                        <a:pt x="10396" y="3127"/>
                        <a:pt x="10396" y="3176"/>
                      </a:cubicBezTo>
                      <a:cubicBezTo>
                        <a:pt x="10396" y="3198"/>
                        <a:pt x="10439" y="3241"/>
                        <a:pt x="10461" y="3241"/>
                      </a:cubicBezTo>
                      <a:cubicBezTo>
                        <a:pt x="10504" y="3241"/>
                        <a:pt x="10531" y="3198"/>
                        <a:pt x="10531" y="3176"/>
                      </a:cubicBezTo>
                      <a:cubicBezTo>
                        <a:pt x="10531" y="3127"/>
                        <a:pt x="10504" y="3106"/>
                        <a:pt x="10461" y="3106"/>
                      </a:cubicBezTo>
                      <a:close/>
                      <a:moveTo>
                        <a:pt x="10731" y="3106"/>
                      </a:moveTo>
                      <a:cubicBezTo>
                        <a:pt x="10709" y="3106"/>
                        <a:pt x="10666" y="3127"/>
                        <a:pt x="10666" y="3176"/>
                      </a:cubicBezTo>
                      <a:cubicBezTo>
                        <a:pt x="10666" y="3198"/>
                        <a:pt x="10709" y="3241"/>
                        <a:pt x="10731" y="3241"/>
                      </a:cubicBezTo>
                      <a:cubicBezTo>
                        <a:pt x="10774" y="3241"/>
                        <a:pt x="10801" y="3198"/>
                        <a:pt x="10801" y="3176"/>
                      </a:cubicBezTo>
                      <a:cubicBezTo>
                        <a:pt x="10801" y="3127"/>
                        <a:pt x="10774" y="3106"/>
                        <a:pt x="10731" y="3106"/>
                      </a:cubicBezTo>
                      <a:close/>
                      <a:moveTo>
                        <a:pt x="11001" y="3106"/>
                      </a:moveTo>
                      <a:cubicBezTo>
                        <a:pt x="10979" y="3106"/>
                        <a:pt x="10936" y="3127"/>
                        <a:pt x="10936" y="3176"/>
                      </a:cubicBezTo>
                      <a:cubicBezTo>
                        <a:pt x="10936" y="3198"/>
                        <a:pt x="10979" y="3241"/>
                        <a:pt x="11001" y="3241"/>
                      </a:cubicBezTo>
                      <a:cubicBezTo>
                        <a:pt x="11044" y="3241"/>
                        <a:pt x="11071" y="3198"/>
                        <a:pt x="11071" y="3176"/>
                      </a:cubicBezTo>
                      <a:cubicBezTo>
                        <a:pt x="11071" y="3127"/>
                        <a:pt x="11044" y="3106"/>
                        <a:pt x="11001" y="3106"/>
                      </a:cubicBezTo>
                      <a:close/>
                      <a:moveTo>
                        <a:pt x="11271" y="3106"/>
                      </a:moveTo>
                      <a:cubicBezTo>
                        <a:pt x="11249" y="3106"/>
                        <a:pt x="11206" y="3127"/>
                        <a:pt x="11206" y="3176"/>
                      </a:cubicBezTo>
                      <a:cubicBezTo>
                        <a:pt x="11206" y="3198"/>
                        <a:pt x="11249" y="3241"/>
                        <a:pt x="11271" y="3241"/>
                      </a:cubicBezTo>
                      <a:cubicBezTo>
                        <a:pt x="11314" y="3241"/>
                        <a:pt x="11341" y="3198"/>
                        <a:pt x="11341" y="3176"/>
                      </a:cubicBezTo>
                      <a:cubicBezTo>
                        <a:pt x="11341" y="3127"/>
                        <a:pt x="11314" y="3106"/>
                        <a:pt x="11271" y="3106"/>
                      </a:cubicBezTo>
                      <a:close/>
                      <a:moveTo>
                        <a:pt x="11541" y="3106"/>
                      </a:moveTo>
                      <a:cubicBezTo>
                        <a:pt x="11519" y="3106"/>
                        <a:pt x="11476" y="3127"/>
                        <a:pt x="11476" y="3176"/>
                      </a:cubicBezTo>
                      <a:cubicBezTo>
                        <a:pt x="11476" y="3198"/>
                        <a:pt x="11519" y="3241"/>
                        <a:pt x="11541" y="3241"/>
                      </a:cubicBezTo>
                      <a:cubicBezTo>
                        <a:pt x="11584" y="3241"/>
                        <a:pt x="11611" y="3198"/>
                        <a:pt x="11611" y="3176"/>
                      </a:cubicBezTo>
                      <a:cubicBezTo>
                        <a:pt x="11611" y="3127"/>
                        <a:pt x="11584" y="3106"/>
                        <a:pt x="11541" y="3106"/>
                      </a:cubicBezTo>
                      <a:close/>
                      <a:moveTo>
                        <a:pt x="11811" y="3106"/>
                      </a:moveTo>
                      <a:cubicBezTo>
                        <a:pt x="11789" y="3106"/>
                        <a:pt x="11746" y="3127"/>
                        <a:pt x="11746" y="3176"/>
                      </a:cubicBezTo>
                      <a:cubicBezTo>
                        <a:pt x="11746" y="3198"/>
                        <a:pt x="11789" y="3241"/>
                        <a:pt x="11811" y="3241"/>
                      </a:cubicBezTo>
                      <a:cubicBezTo>
                        <a:pt x="11854" y="3241"/>
                        <a:pt x="11881" y="3198"/>
                        <a:pt x="11881" y="3176"/>
                      </a:cubicBezTo>
                      <a:cubicBezTo>
                        <a:pt x="11881" y="3127"/>
                        <a:pt x="11854" y="3106"/>
                        <a:pt x="11811" y="3106"/>
                      </a:cubicBezTo>
                      <a:close/>
                      <a:moveTo>
                        <a:pt x="12081" y="3106"/>
                      </a:moveTo>
                      <a:cubicBezTo>
                        <a:pt x="12059" y="3106"/>
                        <a:pt x="12016" y="3127"/>
                        <a:pt x="12016" y="3176"/>
                      </a:cubicBezTo>
                      <a:cubicBezTo>
                        <a:pt x="12016" y="3198"/>
                        <a:pt x="12059" y="3241"/>
                        <a:pt x="12081" y="3241"/>
                      </a:cubicBezTo>
                      <a:cubicBezTo>
                        <a:pt x="12124" y="3241"/>
                        <a:pt x="12151" y="3198"/>
                        <a:pt x="12151" y="3176"/>
                      </a:cubicBezTo>
                      <a:cubicBezTo>
                        <a:pt x="12151" y="3127"/>
                        <a:pt x="12124" y="3106"/>
                        <a:pt x="12081" y="3106"/>
                      </a:cubicBezTo>
                      <a:close/>
                      <a:moveTo>
                        <a:pt x="12351" y="3106"/>
                      </a:moveTo>
                      <a:cubicBezTo>
                        <a:pt x="12329" y="3106"/>
                        <a:pt x="12286" y="3127"/>
                        <a:pt x="12286" y="3176"/>
                      </a:cubicBezTo>
                      <a:cubicBezTo>
                        <a:pt x="12286" y="3198"/>
                        <a:pt x="12329" y="3241"/>
                        <a:pt x="12351" y="3241"/>
                      </a:cubicBezTo>
                      <a:cubicBezTo>
                        <a:pt x="12394" y="3241"/>
                        <a:pt x="12421" y="3198"/>
                        <a:pt x="12421" y="3176"/>
                      </a:cubicBezTo>
                      <a:cubicBezTo>
                        <a:pt x="12421" y="3127"/>
                        <a:pt x="12394" y="3106"/>
                        <a:pt x="12351" y="3106"/>
                      </a:cubicBezTo>
                      <a:close/>
                      <a:moveTo>
                        <a:pt x="12621" y="3106"/>
                      </a:moveTo>
                      <a:cubicBezTo>
                        <a:pt x="12599" y="3106"/>
                        <a:pt x="12556" y="3127"/>
                        <a:pt x="12556" y="3176"/>
                      </a:cubicBezTo>
                      <a:cubicBezTo>
                        <a:pt x="12556" y="3198"/>
                        <a:pt x="12599" y="3241"/>
                        <a:pt x="12621" y="3241"/>
                      </a:cubicBezTo>
                      <a:cubicBezTo>
                        <a:pt x="12664" y="3241"/>
                        <a:pt x="12691" y="3198"/>
                        <a:pt x="12691" y="3176"/>
                      </a:cubicBezTo>
                      <a:cubicBezTo>
                        <a:pt x="12691" y="3127"/>
                        <a:pt x="12664" y="3106"/>
                        <a:pt x="12621" y="3106"/>
                      </a:cubicBezTo>
                      <a:close/>
                      <a:moveTo>
                        <a:pt x="12891" y="3106"/>
                      </a:moveTo>
                      <a:cubicBezTo>
                        <a:pt x="12869" y="3106"/>
                        <a:pt x="12826" y="3127"/>
                        <a:pt x="12826" y="3176"/>
                      </a:cubicBezTo>
                      <a:cubicBezTo>
                        <a:pt x="12826" y="3198"/>
                        <a:pt x="12869" y="3241"/>
                        <a:pt x="12891" y="3241"/>
                      </a:cubicBezTo>
                      <a:cubicBezTo>
                        <a:pt x="12934" y="3241"/>
                        <a:pt x="12961" y="3198"/>
                        <a:pt x="12961" y="3176"/>
                      </a:cubicBezTo>
                      <a:cubicBezTo>
                        <a:pt x="12961" y="3127"/>
                        <a:pt x="12934" y="3106"/>
                        <a:pt x="12891" y="3106"/>
                      </a:cubicBezTo>
                      <a:close/>
                      <a:moveTo>
                        <a:pt x="13161" y="3106"/>
                      </a:moveTo>
                      <a:cubicBezTo>
                        <a:pt x="13140" y="3106"/>
                        <a:pt x="13096" y="3127"/>
                        <a:pt x="13096" y="3176"/>
                      </a:cubicBezTo>
                      <a:cubicBezTo>
                        <a:pt x="13096" y="3198"/>
                        <a:pt x="13140" y="3241"/>
                        <a:pt x="13161" y="3241"/>
                      </a:cubicBezTo>
                      <a:cubicBezTo>
                        <a:pt x="13204" y="3241"/>
                        <a:pt x="13231" y="3198"/>
                        <a:pt x="13231" y="3176"/>
                      </a:cubicBezTo>
                      <a:cubicBezTo>
                        <a:pt x="13231" y="3127"/>
                        <a:pt x="13204" y="3106"/>
                        <a:pt x="13161" y="3106"/>
                      </a:cubicBezTo>
                      <a:close/>
                      <a:moveTo>
                        <a:pt x="13431" y="3106"/>
                      </a:moveTo>
                      <a:cubicBezTo>
                        <a:pt x="13410" y="3106"/>
                        <a:pt x="13366" y="3127"/>
                        <a:pt x="13366" y="3176"/>
                      </a:cubicBezTo>
                      <a:cubicBezTo>
                        <a:pt x="13366" y="3198"/>
                        <a:pt x="13410" y="3241"/>
                        <a:pt x="13431" y="3241"/>
                      </a:cubicBezTo>
                      <a:cubicBezTo>
                        <a:pt x="13474" y="3241"/>
                        <a:pt x="13501" y="3198"/>
                        <a:pt x="13501" y="3176"/>
                      </a:cubicBezTo>
                      <a:cubicBezTo>
                        <a:pt x="13501" y="3127"/>
                        <a:pt x="13474" y="3106"/>
                        <a:pt x="13431" y="3106"/>
                      </a:cubicBezTo>
                      <a:close/>
                      <a:moveTo>
                        <a:pt x="5509" y="3262"/>
                      </a:moveTo>
                      <a:cubicBezTo>
                        <a:pt x="5466" y="3262"/>
                        <a:pt x="5444" y="3289"/>
                        <a:pt x="5444" y="3333"/>
                      </a:cubicBezTo>
                      <a:cubicBezTo>
                        <a:pt x="5444" y="3376"/>
                        <a:pt x="5466" y="3397"/>
                        <a:pt x="5509" y="3397"/>
                      </a:cubicBezTo>
                      <a:cubicBezTo>
                        <a:pt x="5536" y="3397"/>
                        <a:pt x="5579" y="3376"/>
                        <a:pt x="5579" y="3333"/>
                      </a:cubicBezTo>
                      <a:cubicBezTo>
                        <a:pt x="5579" y="3289"/>
                        <a:pt x="5536" y="3262"/>
                        <a:pt x="5509" y="3262"/>
                      </a:cubicBezTo>
                      <a:close/>
                      <a:moveTo>
                        <a:pt x="5509" y="3532"/>
                      </a:moveTo>
                      <a:cubicBezTo>
                        <a:pt x="5466" y="3532"/>
                        <a:pt x="5444" y="3559"/>
                        <a:pt x="5444" y="3603"/>
                      </a:cubicBezTo>
                      <a:cubicBezTo>
                        <a:pt x="5444" y="3646"/>
                        <a:pt x="5466" y="3667"/>
                        <a:pt x="5509" y="3667"/>
                      </a:cubicBezTo>
                      <a:cubicBezTo>
                        <a:pt x="5536" y="3667"/>
                        <a:pt x="5579" y="3646"/>
                        <a:pt x="5579" y="3603"/>
                      </a:cubicBezTo>
                      <a:cubicBezTo>
                        <a:pt x="5579" y="3559"/>
                        <a:pt x="5536" y="3532"/>
                        <a:pt x="5509" y="3532"/>
                      </a:cubicBezTo>
                      <a:close/>
                      <a:moveTo>
                        <a:pt x="5509" y="3802"/>
                      </a:moveTo>
                      <a:cubicBezTo>
                        <a:pt x="5466" y="3802"/>
                        <a:pt x="5444" y="3829"/>
                        <a:pt x="5444" y="3873"/>
                      </a:cubicBezTo>
                      <a:cubicBezTo>
                        <a:pt x="5444" y="3916"/>
                        <a:pt x="5466" y="3937"/>
                        <a:pt x="5509" y="3937"/>
                      </a:cubicBezTo>
                      <a:cubicBezTo>
                        <a:pt x="5536" y="3937"/>
                        <a:pt x="5579" y="3916"/>
                        <a:pt x="5579" y="3873"/>
                      </a:cubicBezTo>
                      <a:cubicBezTo>
                        <a:pt x="5579" y="3829"/>
                        <a:pt x="5536" y="3802"/>
                        <a:pt x="5509" y="3802"/>
                      </a:cubicBezTo>
                      <a:close/>
                      <a:moveTo>
                        <a:pt x="5509" y="4072"/>
                      </a:moveTo>
                      <a:cubicBezTo>
                        <a:pt x="5466" y="4072"/>
                        <a:pt x="5444" y="4099"/>
                        <a:pt x="5444" y="4143"/>
                      </a:cubicBezTo>
                      <a:cubicBezTo>
                        <a:pt x="5444" y="4186"/>
                        <a:pt x="5466" y="4207"/>
                        <a:pt x="5509" y="4207"/>
                      </a:cubicBezTo>
                      <a:cubicBezTo>
                        <a:pt x="5536" y="4207"/>
                        <a:pt x="5579" y="4186"/>
                        <a:pt x="5579" y="4143"/>
                      </a:cubicBezTo>
                      <a:cubicBezTo>
                        <a:pt x="5579" y="4099"/>
                        <a:pt x="5536" y="4072"/>
                        <a:pt x="5509" y="4072"/>
                      </a:cubicBezTo>
                      <a:close/>
                      <a:moveTo>
                        <a:pt x="5509" y="4342"/>
                      </a:moveTo>
                      <a:cubicBezTo>
                        <a:pt x="5466" y="4342"/>
                        <a:pt x="5444" y="4369"/>
                        <a:pt x="5444" y="4413"/>
                      </a:cubicBezTo>
                      <a:cubicBezTo>
                        <a:pt x="5444" y="4456"/>
                        <a:pt x="5466" y="4477"/>
                        <a:pt x="5509" y="4477"/>
                      </a:cubicBezTo>
                      <a:cubicBezTo>
                        <a:pt x="5536" y="4477"/>
                        <a:pt x="5579" y="4456"/>
                        <a:pt x="5579" y="4413"/>
                      </a:cubicBezTo>
                      <a:cubicBezTo>
                        <a:pt x="5579" y="4369"/>
                        <a:pt x="5536" y="4342"/>
                        <a:pt x="5509" y="4342"/>
                      </a:cubicBezTo>
                      <a:close/>
                      <a:moveTo>
                        <a:pt x="5509" y="4612"/>
                      </a:moveTo>
                      <a:cubicBezTo>
                        <a:pt x="5466" y="4612"/>
                        <a:pt x="5444" y="4639"/>
                        <a:pt x="5444" y="4683"/>
                      </a:cubicBezTo>
                      <a:cubicBezTo>
                        <a:pt x="5444" y="4726"/>
                        <a:pt x="5466" y="4747"/>
                        <a:pt x="5509" y="4747"/>
                      </a:cubicBezTo>
                      <a:cubicBezTo>
                        <a:pt x="5536" y="4747"/>
                        <a:pt x="5579" y="4726"/>
                        <a:pt x="5579" y="4683"/>
                      </a:cubicBezTo>
                      <a:cubicBezTo>
                        <a:pt x="5579" y="4639"/>
                        <a:pt x="5536" y="4612"/>
                        <a:pt x="5509" y="4612"/>
                      </a:cubicBezTo>
                      <a:close/>
                      <a:moveTo>
                        <a:pt x="5509" y="4882"/>
                      </a:moveTo>
                      <a:cubicBezTo>
                        <a:pt x="5466" y="4882"/>
                        <a:pt x="5444" y="4909"/>
                        <a:pt x="5444" y="4953"/>
                      </a:cubicBezTo>
                      <a:cubicBezTo>
                        <a:pt x="5444" y="4996"/>
                        <a:pt x="5466" y="5017"/>
                        <a:pt x="5509" y="5017"/>
                      </a:cubicBezTo>
                      <a:cubicBezTo>
                        <a:pt x="5536" y="5017"/>
                        <a:pt x="5579" y="4996"/>
                        <a:pt x="5579" y="4953"/>
                      </a:cubicBezTo>
                      <a:cubicBezTo>
                        <a:pt x="5579" y="4909"/>
                        <a:pt x="5536" y="4882"/>
                        <a:pt x="5509" y="4882"/>
                      </a:cubicBezTo>
                      <a:close/>
                      <a:moveTo>
                        <a:pt x="5509" y="5152"/>
                      </a:moveTo>
                      <a:cubicBezTo>
                        <a:pt x="5466" y="5152"/>
                        <a:pt x="5444" y="5179"/>
                        <a:pt x="5444" y="5223"/>
                      </a:cubicBezTo>
                      <a:cubicBezTo>
                        <a:pt x="5444" y="5266"/>
                        <a:pt x="5466" y="5287"/>
                        <a:pt x="5509" y="5287"/>
                      </a:cubicBezTo>
                      <a:cubicBezTo>
                        <a:pt x="5536" y="5287"/>
                        <a:pt x="5579" y="5266"/>
                        <a:pt x="5579" y="5223"/>
                      </a:cubicBezTo>
                      <a:cubicBezTo>
                        <a:pt x="5579" y="5179"/>
                        <a:pt x="5536" y="5152"/>
                        <a:pt x="5509" y="5152"/>
                      </a:cubicBezTo>
                      <a:close/>
                      <a:moveTo>
                        <a:pt x="5509" y="5422"/>
                      </a:moveTo>
                      <a:cubicBezTo>
                        <a:pt x="5466" y="5422"/>
                        <a:pt x="5444" y="5449"/>
                        <a:pt x="5444" y="5493"/>
                      </a:cubicBezTo>
                      <a:cubicBezTo>
                        <a:pt x="5444" y="5536"/>
                        <a:pt x="5466" y="5557"/>
                        <a:pt x="5509" y="5557"/>
                      </a:cubicBezTo>
                      <a:cubicBezTo>
                        <a:pt x="5536" y="5557"/>
                        <a:pt x="5579" y="5536"/>
                        <a:pt x="5579" y="5493"/>
                      </a:cubicBezTo>
                      <a:cubicBezTo>
                        <a:pt x="5579" y="5449"/>
                        <a:pt x="5536" y="5422"/>
                        <a:pt x="5509" y="5422"/>
                      </a:cubicBezTo>
                      <a:close/>
                      <a:moveTo>
                        <a:pt x="5509" y="5693"/>
                      </a:moveTo>
                      <a:cubicBezTo>
                        <a:pt x="5466" y="5693"/>
                        <a:pt x="5444" y="5720"/>
                        <a:pt x="5444" y="5763"/>
                      </a:cubicBezTo>
                      <a:cubicBezTo>
                        <a:pt x="5444" y="5806"/>
                        <a:pt x="5466" y="5828"/>
                        <a:pt x="5509" y="5828"/>
                      </a:cubicBezTo>
                      <a:cubicBezTo>
                        <a:pt x="5536" y="5828"/>
                        <a:pt x="5579" y="5806"/>
                        <a:pt x="5579" y="5763"/>
                      </a:cubicBezTo>
                      <a:cubicBezTo>
                        <a:pt x="5579" y="5720"/>
                        <a:pt x="5536" y="5693"/>
                        <a:pt x="5509" y="5693"/>
                      </a:cubicBezTo>
                      <a:close/>
                      <a:moveTo>
                        <a:pt x="5509" y="5963"/>
                      </a:moveTo>
                      <a:cubicBezTo>
                        <a:pt x="5466" y="5963"/>
                        <a:pt x="5444" y="5990"/>
                        <a:pt x="5444" y="6033"/>
                      </a:cubicBezTo>
                      <a:cubicBezTo>
                        <a:pt x="5444" y="6076"/>
                        <a:pt x="5466" y="6098"/>
                        <a:pt x="5509" y="6098"/>
                      </a:cubicBezTo>
                      <a:cubicBezTo>
                        <a:pt x="5536" y="6098"/>
                        <a:pt x="5579" y="6076"/>
                        <a:pt x="5579" y="6033"/>
                      </a:cubicBezTo>
                      <a:cubicBezTo>
                        <a:pt x="5579" y="5990"/>
                        <a:pt x="5536" y="5963"/>
                        <a:pt x="5509" y="5963"/>
                      </a:cubicBezTo>
                      <a:close/>
                      <a:moveTo>
                        <a:pt x="5509" y="6233"/>
                      </a:moveTo>
                      <a:cubicBezTo>
                        <a:pt x="5466" y="6233"/>
                        <a:pt x="5444" y="6260"/>
                        <a:pt x="5444" y="6303"/>
                      </a:cubicBezTo>
                      <a:cubicBezTo>
                        <a:pt x="5444" y="6346"/>
                        <a:pt x="5466" y="6368"/>
                        <a:pt x="5509" y="6368"/>
                      </a:cubicBezTo>
                      <a:cubicBezTo>
                        <a:pt x="5536" y="6368"/>
                        <a:pt x="5579" y="6346"/>
                        <a:pt x="5579" y="6303"/>
                      </a:cubicBezTo>
                      <a:cubicBezTo>
                        <a:pt x="5579" y="6260"/>
                        <a:pt x="5536" y="6233"/>
                        <a:pt x="5509" y="6233"/>
                      </a:cubicBezTo>
                      <a:close/>
                      <a:moveTo>
                        <a:pt x="5509" y="6503"/>
                      </a:moveTo>
                      <a:cubicBezTo>
                        <a:pt x="5466" y="6503"/>
                        <a:pt x="5444" y="6530"/>
                        <a:pt x="5444" y="6573"/>
                      </a:cubicBezTo>
                      <a:cubicBezTo>
                        <a:pt x="5444" y="6616"/>
                        <a:pt x="5466" y="6638"/>
                        <a:pt x="5509" y="6638"/>
                      </a:cubicBezTo>
                      <a:cubicBezTo>
                        <a:pt x="5536" y="6638"/>
                        <a:pt x="5579" y="6616"/>
                        <a:pt x="5579" y="6573"/>
                      </a:cubicBezTo>
                      <a:cubicBezTo>
                        <a:pt x="5579" y="6530"/>
                        <a:pt x="5536" y="6503"/>
                        <a:pt x="5509" y="6503"/>
                      </a:cubicBezTo>
                      <a:close/>
                      <a:moveTo>
                        <a:pt x="5509" y="6773"/>
                      </a:moveTo>
                      <a:cubicBezTo>
                        <a:pt x="5466" y="6773"/>
                        <a:pt x="5444" y="6800"/>
                        <a:pt x="5444" y="6843"/>
                      </a:cubicBezTo>
                      <a:cubicBezTo>
                        <a:pt x="5444" y="6886"/>
                        <a:pt x="5466" y="6908"/>
                        <a:pt x="5509" y="6908"/>
                      </a:cubicBezTo>
                      <a:cubicBezTo>
                        <a:pt x="5536" y="6908"/>
                        <a:pt x="5579" y="6886"/>
                        <a:pt x="5579" y="6843"/>
                      </a:cubicBezTo>
                      <a:cubicBezTo>
                        <a:pt x="5579" y="6800"/>
                        <a:pt x="5536" y="6773"/>
                        <a:pt x="5509" y="6773"/>
                      </a:cubicBezTo>
                      <a:close/>
                      <a:moveTo>
                        <a:pt x="5509" y="7043"/>
                      </a:moveTo>
                      <a:cubicBezTo>
                        <a:pt x="5466" y="7043"/>
                        <a:pt x="5444" y="7070"/>
                        <a:pt x="5444" y="7113"/>
                      </a:cubicBezTo>
                      <a:cubicBezTo>
                        <a:pt x="5444" y="7156"/>
                        <a:pt x="5466" y="7178"/>
                        <a:pt x="5509" y="7178"/>
                      </a:cubicBezTo>
                      <a:cubicBezTo>
                        <a:pt x="5536" y="7178"/>
                        <a:pt x="5579" y="7156"/>
                        <a:pt x="5579" y="7113"/>
                      </a:cubicBezTo>
                      <a:cubicBezTo>
                        <a:pt x="5579" y="7070"/>
                        <a:pt x="5536" y="7043"/>
                        <a:pt x="5509" y="7043"/>
                      </a:cubicBezTo>
                      <a:close/>
                      <a:moveTo>
                        <a:pt x="5509" y="7313"/>
                      </a:moveTo>
                      <a:cubicBezTo>
                        <a:pt x="5466" y="7313"/>
                        <a:pt x="5444" y="7340"/>
                        <a:pt x="5444" y="7383"/>
                      </a:cubicBezTo>
                      <a:cubicBezTo>
                        <a:pt x="5444" y="7426"/>
                        <a:pt x="5466" y="7448"/>
                        <a:pt x="5509" y="7448"/>
                      </a:cubicBezTo>
                      <a:cubicBezTo>
                        <a:pt x="5536" y="7448"/>
                        <a:pt x="5579" y="7426"/>
                        <a:pt x="5579" y="7383"/>
                      </a:cubicBezTo>
                      <a:cubicBezTo>
                        <a:pt x="5579" y="7340"/>
                        <a:pt x="5536" y="7313"/>
                        <a:pt x="5509" y="7313"/>
                      </a:cubicBezTo>
                      <a:close/>
                      <a:moveTo>
                        <a:pt x="5509" y="7583"/>
                      </a:moveTo>
                      <a:cubicBezTo>
                        <a:pt x="5466" y="7583"/>
                        <a:pt x="5444" y="7610"/>
                        <a:pt x="5444" y="7653"/>
                      </a:cubicBezTo>
                      <a:cubicBezTo>
                        <a:pt x="5444" y="7696"/>
                        <a:pt x="5466" y="7718"/>
                        <a:pt x="5509" y="7718"/>
                      </a:cubicBezTo>
                      <a:cubicBezTo>
                        <a:pt x="5536" y="7718"/>
                        <a:pt x="5579" y="7696"/>
                        <a:pt x="5579" y="7653"/>
                      </a:cubicBezTo>
                      <a:cubicBezTo>
                        <a:pt x="5579" y="7610"/>
                        <a:pt x="5536" y="7583"/>
                        <a:pt x="5509" y="7583"/>
                      </a:cubicBezTo>
                      <a:close/>
                      <a:moveTo>
                        <a:pt x="5509" y="7853"/>
                      </a:moveTo>
                      <a:cubicBezTo>
                        <a:pt x="5466" y="7853"/>
                        <a:pt x="5444" y="7880"/>
                        <a:pt x="5444" y="7923"/>
                      </a:cubicBezTo>
                      <a:cubicBezTo>
                        <a:pt x="5444" y="7966"/>
                        <a:pt x="5466" y="7988"/>
                        <a:pt x="5509" y="7988"/>
                      </a:cubicBezTo>
                      <a:cubicBezTo>
                        <a:pt x="5536" y="7988"/>
                        <a:pt x="5579" y="7966"/>
                        <a:pt x="5579" y="7923"/>
                      </a:cubicBezTo>
                      <a:cubicBezTo>
                        <a:pt x="5579" y="7880"/>
                        <a:pt x="5536" y="7853"/>
                        <a:pt x="5509" y="7853"/>
                      </a:cubicBezTo>
                      <a:close/>
                      <a:moveTo>
                        <a:pt x="5509" y="8123"/>
                      </a:moveTo>
                      <a:cubicBezTo>
                        <a:pt x="5466" y="8123"/>
                        <a:pt x="5444" y="8150"/>
                        <a:pt x="5444" y="8193"/>
                      </a:cubicBezTo>
                      <a:cubicBezTo>
                        <a:pt x="5444" y="8236"/>
                        <a:pt x="5466" y="8258"/>
                        <a:pt x="5509" y="8258"/>
                      </a:cubicBezTo>
                      <a:cubicBezTo>
                        <a:pt x="5536" y="8258"/>
                        <a:pt x="5579" y="8236"/>
                        <a:pt x="5579" y="8193"/>
                      </a:cubicBezTo>
                      <a:cubicBezTo>
                        <a:pt x="5579" y="8150"/>
                        <a:pt x="5536" y="8123"/>
                        <a:pt x="5509" y="8123"/>
                      </a:cubicBezTo>
                      <a:close/>
                      <a:moveTo>
                        <a:pt x="5509" y="8393"/>
                      </a:moveTo>
                      <a:cubicBezTo>
                        <a:pt x="5466" y="8393"/>
                        <a:pt x="5444" y="8420"/>
                        <a:pt x="5444" y="8463"/>
                      </a:cubicBezTo>
                      <a:cubicBezTo>
                        <a:pt x="5444" y="8506"/>
                        <a:pt x="5466" y="8528"/>
                        <a:pt x="5509" y="8528"/>
                      </a:cubicBezTo>
                      <a:cubicBezTo>
                        <a:pt x="5536" y="8528"/>
                        <a:pt x="5579" y="8506"/>
                        <a:pt x="5579" y="8463"/>
                      </a:cubicBezTo>
                      <a:cubicBezTo>
                        <a:pt x="5579" y="8420"/>
                        <a:pt x="5536" y="8393"/>
                        <a:pt x="5509" y="8393"/>
                      </a:cubicBezTo>
                      <a:close/>
                      <a:moveTo>
                        <a:pt x="5509" y="8663"/>
                      </a:moveTo>
                      <a:cubicBezTo>
                        <a:pt x="5466" y="8663"/>
                        <a:pt x="5444" y="8690"/>
                        <a:pt x="5444" y="8733"/>
                      </a:cubicBezTo>
                      <a:cubicBezTo>
                        <a:pt x="5444" y="8776"/>
                        <a:pt x="5466" y="8798"/>
                        <a:pt x="5509" y="8798"/>
                      </a:cubicBezTo>
                      <a:cubicBezTo>
                        <a:pt x="5536" y="8798"/>
                        <a:pt x="5579" y="8776"/>
                        <a:pt x="5579" y="8733"/>
                      </a:cubicBezTo>
                      <a:cubicBezTo>
                        <a:pt x="5579" y="8690"/>
                        <a:pt x="5536" y="8663"/>
                        <a:pt x="5509" y="8663"/>
                      </a:cubicBezTo>
                      <a:close/>
                      <a:moveTo>
                        <a:pt x="5509" y="8933"/>
                      </a:moveTo>
                      <a:cubicBezTo>
                        <a:pt x="5466" y="8933"/>
                        <a:pt x="5444" y="8960"/>
                        <a:pt x="5444" y="9003"/>
                      </a:cubicBezTo>
                      <a:cubicBezTo>
                        <a:pt x="5444" y="9046"/>
                        <a:pt x="5466" y="9068"/>
                        <a:pt x="5509" y="9068"/>
                      </a:cubicBezTo>
                      <a:cubicBezTo>
                        <a:pt x="5536" y="9068"/>
                        <a:pt x="5579" y="9046"/>
                        <a:pt x="5579" y="9003"/>
                      </a:cubicBezTo>
                      <a:cubicBezTo>
                        <a:pt x="5579" y="8960"/>
                        <a:pt x="5536" y="8933"/>
                        <a:pt x="5509" y="8933"/>
                      </a:cubicBezTo>
                      <a:close/>
                      <a:moveTo>
                        <a:pt x="5509" y="9203"/>
                      </a:moveTo>
                      <a:cubicBezTo>
                        <a:pt x="5466" y="9203"/>
                        <a:pt x="5444" y="9230"/>
                        <a:pt x="5444" y="9273"/>
                      </a:cubicBezTo>
                      <a:cubicBezTo>
                        <a:pt x="5444" y="9316"/>
                        <a:pt x="5466" y="9338"/>
                        <a:pt x="5509" y="9338"/>
                      </a:cubicBezTo>
                      <a:cubicBezTo>
                        <a:pt x="5536" y="9338"/>
                        <a:pt x="5579" y="9316"/>
                        <a:pt x="5579" y="9273"/>
                      </a:cubicBezTo>
                      <a:cubicBezTo>
                        <a:pt x="5579" y="9230"/>
                        <a:pt x="5536" y="9203"/>
                        <a:pt x="5509" y="9203"/>
                      </a:cubicBezTo>
                      <a:close/>
                      <a:moveTo>
                        <a:pt x="5509" y="9473"/>
                      </a:moveTo>
                      <a:cubicBezTo>
                        <a:pt x="5466" y="9473"/>
                        <a:pt x="5444" y="9500"/>
                        <a:pt x="5444" y="9543"/>
                      </a:cubicBezTo>
                      <a:cubicBezTo>
                        <a:pt x="5444" y="9586"/>
                        <a:pt x="5466" y="9608"/>
                        <a:pt x="5509" y="9608"/>
                      </a:cubicBezTo>
                      <a:cubicBezTo>
                        <a:pt x="5536" y="9608"/>
                        <a:pt x="5579" y="9586"/>
                        <a:pt x="5579" y="9543"/>
                      </a:cubicBezTo>
                      <a:cubicBezTo>
                        <a:pt x="5579" y="9500"/>
                        <a:pt x="5536" y="9473"/>
                        <a:pt x="5509" y="9473"/>
                      </a:cubicBezTo>
                      <a:close/>
                      <a:moveTo>
                        <a:pt x="5509" y="9743"/>
                      </a:moveTo>
                      <a:cubicBezTo>
                        <a:pt x="5466" y="9743"/>
                        <a:pt x="5444" y="9770"/>
                        <a:pt x="5444" y="9813"/>
                      </a:cubicBezTo>
                      <a:cubicBezTo>
                        <a:pt x="5444" y="9856"/>
                        <a:pt x="5466" y="9878"/>
                        <a:pt x="5509" y="9878"/>
                      </a:cubicBezTo>
                      <a:cubicBezTo>
                        <a:pt x="5536" y="9878"/>
                        <a:pt x="5579" y="9856"/>
                        <a:pt x="5579" y="9813"/>
                      </a:cubicBezTo>
                      <a:cubicBezTo>
                        <a:pt x="5579" y="9770"/>
                        <a:pt x="5536" y="9743"/>
                        <a:pt x="5509" y="9743"/>
                      </a:cubicBezTo>
                      <a:close/>
                      <a:moveTo>
                        <a:pt x="5509" y="10013"/>
                      </a:moveTo>
                      <a:cubicBezTo>
                        <a:pt x="5466" y="10013"/>
                        <a:pt x="5444" y="10040"/>
                        <a:pt x="5444" y="10083"/>
                      </a:cubicBezTo>
                      <a:cubicBezTo>
                        <a:pt x="5444" y="10126"/>
                        <a:pt x="5466" y="10148"/>
                        <a:pt x="5509" y="10148"/>
                      </a:cubicBezTo>
                      <a:cubicBezTo>
                        <a:pt x="5536" y="10148"/>
                        <a:pt x="5579" y="10126"/>
                        <a:pt x="5579" y="10083"/>
                      </a:cubicBezTo>
                      <a:cubicBezTo>
                        <a:pt x="5579" y="10040"/>
                        <a:pt x="5536" y="10013"/>
                        <a:pt x="5509" y="10013"/>
                      </a:cubicBezTo>
                      <a:close/>
                      <a:moveTo>
                        <a:pt x="5509" y="10283"/>
                      </a:moveTo>
                      <a:cubicBezTo>
                        <a:pt x="5466" y="10283"/>
                        <a:pt x="5444" y="10310"/>
                        <a:pt x="5444" y="10353"/>
                      </a:cubicBezTo>
                      <a:cubicBezTo>
                        <a:pt x="5444" y="10396"/>
                        <a:pt x="5466" y="10418"/>
                        <a:pt x="5509" y="10418"/>
                      </a:cubicBezTo>
                      <a:cubicBezTo>
                        <a:pt x="5536" y="10418"/>
                        <a:pt x="5579" y="10396"/>
                        <a:pt x="5579" y="10353"/>
                      </a:cubicBezTo>
                      <a:cubicBezTo>
                        <a:pt x="5579" y="10310"/>
                        <a:pt x="5536" y="10283"/>
                        <a:pt x="5509" y="10283"/>
                      </a:cubicBezTo>
                      <a:close/>
                      <a:moveTo>
                        <a:pt x="5509" y="10553"/>
                      </a:moveTo>
                      <a:cubicBezTo>
                        <a:pt x="5466" y="10553"/>
                        <a:pt x="5444" y="10580"/>
                        <a:pt x="5444" y="10623"/>
                      </a:cubicBezTo>
                      <a:cubicBezTo>
                        <a:pt x="5444" y="10666"/>
                        <a:pt x="5466" y="10688"/>
                        <a:pt x="5509" y="10688"/>
                      </a:cubicBezTo>
                      <a:cubicBezTo>
                        <a:pt x="5536" y="10688"/>
                        <a:pt x="5579" y="10666"/>
                        <a:pt x="5579" y="10623"/>
                      </a:cubicBezTo>
                      <a:cubicBezTo>
                        <a:pt x="5579" y="10580"/>
                        <a:pt x="5536" y="10553"/>
                        <a:pt x="5509" y="10553"/>
                      </a:cubicBezTo>
                      <a:close/>
                      <a:moveTo>
                        <a:pt x="5509" y="10823"/>
                      </a:moveTo>
                      <a:cubicBezTo>
                        <a:pt x="5466" y="10823"/>
                        <a:pt x="5444" y="10850"/>
                        <a:pt x="5444" y="10893"/>
                      </a:cubicBezTo>
                      <a:cubicBezTo>
                        <a:pt x="5444" y="10936"/>
                        <a:pt x="5466" y="10958"/>
                        <a:pt x="5509" y="10958"/>
                      </a:cubicBezTo>
                      <a:cubicBezTo>
                        <a:pt x="5536" y="10958"/>
                        <a:pt x="5579" y="10936"/>
                        <a:pt x="5579" y="10893"/>
                      </a:cubicBezTo>
                      <a:cubicBezTo>
                        <a:pt x="5579" y="10850"/>
                        <a:pt x="5536" y="10823"/>
                        <a:pt x="5509" y="10823"/>
                      </a:cubicBezTo>
                      <a:close/>
                      <a:moveTo>
                        <a:pt x="5509" y="11093"/>
                      </a:moveTo>
                      <a:cubicBezTo>
                        <a:pt x="5466" y="11093"/>
                        <a:pt x="5444" y="11120"/>
                        <a:pt x="5444" y="11163"/>
                      </a:cubicBezTo>
                      <a:cubicBezTo>
                        <a:pt x="5444" y="11206"/>
                        <a:pt x="5466" y="11228"/>
                        <a:pt x="5509" y="11228"/>
                      </a:cubicBezTo>
                      <a:cubicBezTo>
                        <a:pt x="5536" y="11228"/>
                        <a:pt x="5579" y="11206"/>
                        <a:pt x="5579" y="11163"/>
                      </a:cubicBezTo>
                      <a:cubicBezTo>
                        <a:pt x="5579" y="11120"/>
                        <a:pt x="5536" y="11093"/>
                        <a:pt x="5509" y="11093"/>
                      </a:cubicBezTo>
                      <a:close/>
                      <a:moveTo>
                        <a:pt x="5509" y="11363"/>
                      </a:moveTo>
                      <a:cubicBezTo>
                        <a:pt x="5466" y="11363"/>
                        <a:pt x="5444" y="11390"/>
                        <a:pt x="5444" y="11433"/>
                      </a:cubicBezTo>
                      <a:cubicBezTo>
                        <a:pt x="5444" y="11476"/>
                        <a:pt x="5466" y="11498"/>
                        <a:pt x="5509" y="11498"/>
                      </a:cubicBezTo>
                      <a:cubicBezTo>
                        <a:pt x="5536" y="11498"/>
                        <a:pt x="5579" y="11476"/>
                        <a:pt x="5579" y="11433"/>
                      </a:cubicBezTo>
                      <a:cubicBezTo>
                        <a:pt x="5579" y="11390"/>
                        <a:pt x="5536" y="11363"/>
                        <a:pt x="5509" y="11363"/>
                      </a:cubicBezTo>
                      <a:close/>
                      <a:moveTo>
                        <a:pt x="5509" y="11633"/>
                      </a:moveTo>
                      <a:cubicBezTo>
                        <a:pt x="5466" y="11633"/>
                        <a:pt x="5444" y="11660"/>
                        <a:pt x="5444" y="11703"/>
                      </a:cubicBezTo>
                      <a:cubicBezTo>
                        <a:pt x="5444" y="11746"/>
                        <a:pt x="5466" y="11768"/>
                        <a:pt x="5509" y="11768"/>
                      </a:cubicBezTo>
                      <a:cubicBezTo>
                        <a:pt x="5536" y="11768"/>
                        <a:pt x="5579" y="11746"/>
                        <a:pt x="5579" y="11703"/>
                      </a:cubicBezTo>
                      <a:cubicBezTo>
                        <a:pt x="5579" y="11660"/>
                        <a:pt x="5536" y="11633"/>
                        <a:pt x="5509" y="11633"/>
                      </a:cubicBezTo>
                      <a:close/>
                      <a:moveTo>
                        <a:pt x="5509" y="11903"/>
                      </a:moveTo>
                      <a:cubicBezTo>
                        <a:pt x="5466" y="11903"/>
                        <a:pt x="5444" y="11930"/>
                        <a:pt x="5444" y="11973"/>
                      </a:cubicBezTo>
                      <a:cubicBezTo>
                        <a:pt x="5444" y="12016"/>
                        <a:pt x="5466" y="12038"/>
                        <a:pt x="5509" y="12038"/>
                      </a:cubicBezTo>
                      <a:cubicBezTo>
                        <a:pt x="5536" y="12038"/>
                        <a:pt x="5579" y="12016"/>
                        <a:pt x="5579" y="11973"/>
                      </a:cubicBezTo>
                      <a:cubicBezTo>
                        <a:pt x="5579" y="11930"/>
                        <a:pt x="5536" y="11903"/>
                        <a:pt x="5509" y="11903"/>
                      </a:cubicBezTo>
                      <a:close/>
                      <a:moveTo>
                        <a:pt x="5509" y="12173"/>
                      </a:moveTo>
                      <a:cubicBezTo>
                        <a:pt x="5466" y="12173"/>
                        <a:pt x="5444" y="12200"/>
                        <a:pt x="5444" y="12243"/>
                      </a:cubicBezTo>
                      <a:cubicBezTo>
                        <a:pt x="5444" y="12286"/>
                        <a:pt x="5466" y="12308"/>
                        <a:pt x="5509" y="12308"/>
                      </a:cubicBezTo>
                      <a:cubicBezTo>
                        <a:pt x="5536" y="12308"/>
                        <a:pt x="5579" y="12286"/>
                        <a:pt x="5579" y="12243"/>
                      </a:cubicBezTo>
                      <a:cubicBezTo>
                        <a:pt x="5579" y="12200"/>
                        <a:pt x="5536" y="12173"/>
                        <a:pt x="5509" y="12173"/>
                      </a:cubicBezTo>
                      <a:close/>
                      <a:moveTo>
                        <a:pt x="5509" y="12443"/>
                      </a:moveTo>
                      <a:cubicBezTo>
                        <a:pt x="5466" y="12443"/>
                        <a:pt x="5444" y="12470"/>
                        <a:pt x="5444" y="12513"/>
                      </a:cubicBezTo>
                      <a:cubicBezTo>
                        <a:pt x="5444" y="12556"/>
                        <a:pt x="5466" y="12578"/>
                        <a:pt x="5509" y="12578"/>
                      </a:cubicBezTo>
                      <a:cubicBezTo>
                        <a:pt x="5536" y="12578"/>
                        <a:pt x="5579" y="12556"/>
                        <a:pt x="5579" y="12513"/>
                      </a:cubicBezTo>
                      <a:cubicBezTo>
                        <a:pt x="5579" y="12470"/>
                        <a:pt x="5536" y="12443"/>
                        <a:pt x="5509" y="12443"/>
                      </a:cubicBezTo>
                      <a:close/>
                      <a:moveTo>
                        <a:pt x="5509" y="12713"/>
                      </a:moveTo>
                      <a:cubicBezTo>
                        <a:pt x="5466" y="12713"/>
                        <a:pt x="5444" y="12740"/>
                        <a:pt x="5444" y="12783"/>
                      </a:cubicBezTo>
                      <a:cubicBezTo>
                        <a:pt x="5444" y="12826"/>
                        <a:pt x="5466" y="12848"/>
                        <a:pt x="5509" y="12848"/>
                      </a:cubicBezTo>
                      <a:cubicBezTo>
                        <a:pt x="5536" y="12848"/>
                        <a:pt x="5579" y="12826"/>
                        <a:pt x="5579" y="12783"/>
                      </a:cubicBezTo>
                      <a:cubicBezTo>
                        <a:pt x="5579" y="12740"/>
                        <a:pt x="5536" y="12713"/>
                        <a:pt x="5509" y="12713"/>
                      </a:cubicBezTo>
                      <a:close/>
                      <a:moveTo>
                        <a:pt x="5509" y="12983"/>
                      </a:moveTo>
                      <a:cubicBezTo>
                        <a:pt x="5466" y="12983"/>
                        <a:pt x="5444" y="13010"/>
                        <a:pt x="5444" y="13053"/>
                      </a:cubicBezTo>
                      <a:cubicBezTo>
                        <a:pt x="5444" y="13096"/>
                        <a:pt x="5466" y="13118"/>
                        <a:pt x="5509" y="13118"/>
                      </a:cubicBezTo>
                      <a:cubicBezTo>
                        <a:pt x="5536" y="13118"/>
                        <a:pt x="5579" y="13096"/>
                        <a:pt x="5579" y="13053"/>
                      </a:cubicBezTo>
                      <a:cubicBezTo>
                        <a:pt x="5579" y="13010"/>
                        <a:pt x="5536" y="12983"/>
                        <a:pt x="5509" y="12983"/>
                      </a:cubicBezTo>
                      <a:close/>
                      <a:moveTo>
                        <a:pt x="5509" y="13253"/>
                      </a:moveTo>
                      <a:cubicBezTo>
                        <a:pt x="5466" y="13253"/>
                        <a:pt x="5444" y="13280"/>
                        <a:pt x="5444" y="13323"/>
                      </a:cubicBezTo>
                      <a:cubicBezTo>
                        <a:pt x="5444" y="13366"/>
                        <a:pt x="5466" y="13388"/>
                        <a:pt x="5509" y="13388"/>
                      </a:cubicBezTo>
                      <a:cubicBezTo>
                        <a:pt x="5536" y="13388"/>
                        <a:pt x="5579" y="13366"/>
                        <a:pt x="5579" y="13323"/>
                      </a:cubicBezTo>
                      <a:cubicBezTo>
                        <a:pt x="5579" y="13280"/>
                        <a:pt x="5536" y="13253"/>
                        <a:pt x="5509" y="13253"/>
                      </a:cubicBezTo>
                      <a:close/>
                      <a:moveTo>
                        <a:pt x="5509" y="13523"/>
                      </a:moveTo>
                      <a:cubicBezTo>
                        <a:pt x="5466" y="13523"/>
                        <a:pt x="5444" y="13550"/>
                        <a:pt x="5444" y="13593"/>
                      </a:cubicBezTo>
                      <a:cubicBezTo>
                        <a:pt x="5444" y="13636"/>
                        <a:pt x="5466" y="13658"/>
                        <a:pt x="5509" y="13658"/>
                      </a:cubicBezTo>
                      <a:cubicBezTo>
                        <a:pt x="5536" y="13658"/>
                        <a:pt x="5579" y="13636"/>
                        <a:pt x="5579" y="13593"/>
                      </a:cubicBezTo>
                      <a:cubicBezTo>
                        <a:pt x="5579" y="13550"/>
                        <a:pt x="5536" y="13523"/>
                        <a:pt x="5509" y="13523"/>
                      </a:cubicBezTo>
                      <a:close/>
                      <a:moveTo>
                        <a:pt x="5509" y="13793"/>
                      </a:moveTo>
                      <a:cubicBezTo>
                        <a:pt x="5466" y="13793"/>
                        <a:pt x="5444" y="13820"/>
                        <a:pt x="5444" y="13863"/>
                      </a:cubicBezTo>
                      <a:cubicBezTo>
                        <a:pt x="5444" y="13906"/>
                        <a:pt x="5466" y="13928"/>
                        <a:pt x="5509" y="13928"/>
                      </a:cubicBezTo>
                      <a:cubicBezTo>
                        <a:pt x="5536" y="13928"/>
                        <a:pt x="5579" y="13906"/>
                        <a:pt x="5579" y="13863"/>
                      </a:cubicBezTo>
                      <a:cubicBezTo>
                        <a:pt x="5579" y="13820"/>
                        <a:pt x="5536" y="13793"/>
                        <a:pt x="5509" y="13793"/>
                      </a:cubicBezTo>
                      <a:close/>
                      <a:moveTo>
                        <a:pt x="5509" y="14063"/>
                      </a:moveTo>
                      <a:cubicBezTo>
                        <a:pt x="5466" y="14063"/>
                        <a:pt x="5444" y="14090"/>
                        <a:pt x="5444" y="14133"/>
                      </a:cubicBezTo>
                      <a:cubicBezTo>
                        <a:pt x="5444" y="14176"/>
                        <a:pt x="5466" y="14198"/>
                        <a:pt x="5509" y="14198"/>
                      </a:cubicBezTo>
                      <a:cubicBezTo>
                        <a:pt x="5536" y="14198"/>
                        <a:pt x="5579" y="14176"/>
                        <a:pt x="5579" y="14133"/>
                      </a:cubicBezTo>
                      <a:cubicBezTo>
                        <a:pt x="5579" y="14090"/>
                        <a:pt x="5536" y="14063"/>
                        <a:pt x="5509" y="14063"/>
                      </a:cubicBezTo>
                      <a:close/>
                      <a:moveTo>
                        <a:pt x="5509" y="14333"/>
                      </a:moveTo>
                      <a:cubicBezTo>
                        <a:pt x="5466" y="14333"/>
                        <a:pt x="5444" y="14360"/>
                        <a:pt x="5444" y="14403"/>
                      </a:cubicBezTo>
                      <a:cubicBezTo>
                        <a:pt x="5444" y="14446"/>
                        <a:pt x="5466" y="14468"/>
                        <a:pt x="5509" y="14468"/>
                      </a:cubicBezTo>
                      <a:cubicBezTo>
                        <a:pt x="5536" y="14468"/>
                        <a:pt x="5579" y="14446"/>
                        <a:pt x="5579" y="14403"/>
                      </a:cubicBezTo>
                      <a:cubicBezTo>
                        <a:pt x="5579" y="14360"/>
                        <a:pt x="5536" y="14333"/>
                        <a:pt x="5509" y="14333"/>
                      </a:cubicBezTo>
                      <a:close/>
                      <a:moveTo>
                        <a:pt x="5509" y="14603"/>
                      </a:moveTo>
                      <a:cubicBezTo>
                        <a:pt x="5466" y="14603"/>
                        <a:pt x="5444" y="14630"/>
                        <a:pt x="5444" y="14673"/>
                      </a:cubicBezTo>
                      <a:cubicBezTo>
                        <a:pt x="5444" y="14716"/>
                        <a:pt x="5466" y="14738"/>
                        <a:pt x="5509" y="14738"/>
                      </a:cubicBezTo>
                      <a:cubicBezTo>
                        <a:pt x="5536" y="14738"/>
                        <a:pt x="5579" y="14716"/>
                        <a:pt x="5579" y="14673"/>
                      </a:cubicBezTo>
                      <a:cubicBezTo>
                        <a:pt x="5579" y="14630"/>
                        <a:pt x="5536" y="14603"/>
                        <a:pt x="5509" y="14603"/>
                      </a:cubicBezTo>
                      <a:close/>
                      <a:moveTo>
                        <a:pt x="5509" y="14873"/>
                      </a:moveTo>
                      <a:cubicBezTo>
                        <a:pt x="5466" y="14873"/>
                        <a:pt x="5444" y="14900"/>
                        <a:pt x="5444" y="14943"/>
                      </a:cubicBezTo>
                      <a:cubicBezTo>
                        <a:pt x="5444" y="14986"/>
                        <a:pt x="5466" y="15008"/>
                        <a:pt x="5509" y="15008"/>
                      </a:cubicBezTo>
                      <a:cubicBezTo>
                        <a:pt x="5536" y="15008"/>
                        <a:pt x="5579" y="14986"/>
                        <a:pt x="5579" y="14943"/>
                      </a:cubicBezTo>
                      <a:cubicBezTo>
                        <a:pt x="5579" y="14900"/>
                        <a:pt x="5536" y="14873"/>
                        <a:pt x="5509" y="14873"/>
                      </a:cubicBezTo>
                      <a:close/>
                      <a:moveTo>
                        <a:pt x="5509" y="15143"/>
                      </a:moveTo>
                      <a:cubicBezTo>
                        <a:pt x="5466" y="15143"/>
                        <a:pt x="5444" y="15170"/>
                        <a:pt x="5444" y="15213"/>
                      </a:cubicBezTo>
                      <a:cubicBezTo>
                        <a:pt x="5444" y="15256"/>
                        <a:pt x="5466" y="15278"/>
                        <a:pt x="5509" y="15278"/>
                      </a:cubicBezTo>
                      <a:cubicBezTo>
                        <a:pt x="5536" y="15278"/>
                        <a:pt x="5579" y="15256"/>
                        <a:pt x="5579" y="15213"/>
                      </a:cubicBezTo>
                      <a:cubicBezTo>
                        <a:pt x="5579" y="15170"/>
                        <a:pt x="5536" y="15143"/>
                        <a:pt x="5509" y="15143"/>
                      </a:cubicBezTo>
                      <a:close/>
                      <a:moveTo>
                        <a:pt x="5509" y="15413"/>
                      </a:moveTo>
                      <a:cubicBezTo>
                        <a:pt x="5466" y="15413"/>
                        <a:pt x="5444" y="15440"/>
                        <a:pt x="5444" y="15483"/>
                      </a:cubicBezTo>
                      <a:cubicBezTo>
                        <a:pt x="5444" y="15526"/>
                        <a:pt x="5466" y="15548"/>
                        <a:pt x="5509" y="15548"/>
                      </a:cubicBezTo>
                      <a:cubicBezTo>
                        <a:pt x="5536" y="15548"/>
                        <a:pt x="5579" y="15526"/>
                        <a:pt x="5579" y="15483"/>
                      </a:cubicBezTo>
                      <a:cubicBezTo>
                        <a:pt x="5579" y="15440"/>
                        <a:pt x="5536" y="15413"/>
                        <a:pt x="5509" y="15413"/>
                      </a:cubicBezTo>
                      <a:close/>
                      <a:moveTo>
                        <a:pt x="5509" y="15683"/>
                      </a:moveTo>
                      <a:cubicBezTo>
                        <a:pt x="5466" y="15683"/>
                        <a:pt x="5444" y="15710"/>
                        <a:pt x="5444" y="15753"/>
                      </a:cubicBezTo>
                      <a:cubicBezTo>
                        <a:pt x="5444" y="15796"/>
                        <a:pt x="5466" y="15818"/>
                        <a:pt x="5509" y="15818"/>
                      </a:cubicBezTo>
                      <a:cubicBezTo>
                        <a:pt x="5536" y="15818"/>
                        <a:pt x="5579" y="15796"/>
                        <a:pt x="5579" y="15753"/>
                      </a:cubicBezTo>
                      <a:cubicBezTo>
                        <a:pt x="5579" y="15710"/>
                        <a:pt x="5536" y="15683"/>
                        <a:pt x="5509" y="15683"/>
                      </a:cubicBezTo>
                      <a:close/>
                      <a:moveTo>
                        <a:pt x="5509" y="15953"/>
                      </a:moveTo>
                      <a:cubicBezTo>
                        <a:pt x="5466" y="15953"/>
                        <a:pt x="5444" y="15980"/>
                        <a:pt x="5444" y="16023"/>
                      </a:cubicBezTo>
                      <a:cubicBezTo>
                        <a:pt x="5444" y="16066"/>
                        <a:pt x="5466" y="16088"/>
                        <a:pt x="5509" y="16088"/>
                      </a:cubicBezTo>
                      <a:cubicBezTo>
                        <a:pt x="5536" y="16088"/>
                        <a:pt x="5579" y="16066"/>
                        <a:pt x="5579" y="16023"/>
                      </a:cubicBezTo>
                      <a:cubicBezTo>
                        <a:pt x="5579" y="15980"/>
                        <a:pt x="5536" y="15953"/>
                        <a:pt x="5509" y="15953"/>
                      </a:cubicBezTo>
                      <a:close/>
                      <a:moveTo>
                        <a:pt x="5509" y="16223"/>
                      </a:moveTo>
                      <a:cubicBezTo>
                        <a:pt x="5466" y="16223"/>
                        <a:pt x="5444" y="16250"/>
                        <a:pt x="5444" y="16293"/>
                      </a:cubicBezTo>
                      <a:cubicBezTo>
                        <a:pt x="5444" y="16336"/>
                        <a:pt x="5466" y="16358"/>
                        <a:pt x="5509" y="16358"/>
                      </a:cubicBezTo>
                      <a:cubicBezTo>
                        <a:pt x="5536" y="16358"/>
                        <a:pt x="5579" y="16336"/>
                        <a:pt x="5579" y="16293"/>
                      </a:cubicBezTo>
                      <a:cubicBezTo>
                        <a:pt x="5579" y="16250"/>
                        <a:pt x="5536" y="16223"/>
                        <a:pt x="5509" y="16223"/>
                      </a:cubicBezTo>
                      <a:close/>
                      <a:moveTo>
                        <a:pt x="5509" y="16493"/>
                      </a:moveTo>
                      <a:cubicBezTo>
                        <a:pt x="5466" y="16493"/>
                        <a:pt x="5444" y="16520"/>
                        <a:pt x="5444" y="16563"/>
                      </a:cubicBezTo>
                      <a:cubicBezTo>
                        <a:pt x="5444" y="16606"/>
                        <a:pt x="5466" y="16628"/>
                        <a:pt x="5509" y="16628"/>
                      </a:cubicBezTo>
                      <a:cubicBezTo>
                        <a:pt x="5536" y="16628"/>
                        <a:pt x="5579" y="16606"/>
                        <a:pt x="5579" y="16563"/>
                      </a:cubicBezTo>
                      <a:cubicBezTo>
                        <a:pt x="5579" y="16520"/>
                        <a:pt x="5536" y="16493"/>
                        <a:pt x="5509" y="16493"/>
                      </a:cubicBezTo>
                      <a:close/>
                      <a:moveTo>
                        <a:pt x="5509" y="16763"/>
                      </a:moveTo>
                      <a:cubicBezTo>
                        <a:pt x="5466" y="16763"/>
                        <a:pt x="5444" y="16790"/>
                        <a:pt x="5444" y="16833"/>
                      </a:cubicBezTo>
                      <a:cubicBezTo>
                        <a:pt x="5444" y="16876"/>
                        <a:pt x="5466" y="16898"/>
                        <a:pt x="5509" y="16898"/>
                      </a:cubicBezTo>
                      <a:cubicBezTo>
                        <a:pt x="5536" y="16898"/>
                        <a:pt x="5579" y="16876"/>
                        <a:pt x="5579" y="16833"/>
                      </a:cubicBezTo>
                      <a:cubicBezTo>
                        <a:pt x="5579" y="16790"/>
                        <a:pt x="5536" y="16763"/>
                        <a:pt x="5509" y="16763"/>
                      </a:cubicBezTo>
                      <a:close/>
                      <a:moveTo>
                        <a:pt x="5509" y="17033"/>
                      </a:moveTo>
                      <a:cubicBezTo>
                        <a:pt x="5466" y="17033"/>
                        <a:pt x="5444" y="17060"/>
                        <a:pt x="5444" y="17103"/>
                      </a:cubicBezTo>
                      <a:cubicBezTo>
                        <a:pt x="5444" y="17146"/>
                        <a:pt x="5466" y="17168"/>
                        <a:pt x="5509" y="17168"/>
                      </a:cubicBezTo>
                      <a:cubicBezTo>
                        <a:pt x="5536" y="17168"/>
                        <a:pt x="5579" y="17146"/>
                        <a:pt x="5579" y="17103"/>
                      </a:cubicBezTo>
                      <a:cubicBezTo>
                        <a:pt x="5579" y="17060"/>
                        <a:pt x="5536" y="17033"/>
                        <a:pt x="5509" y="17033"/>
                      </a:cubicBezTo>
                      <a:close/>
                      <a:moveTo>
                        <a:pt x="5509" y="17303"/>
                      </a:moveTo>
                      <a:cubicBezTo>
                        <a:pt x="5466" y="17303"/>
                        <a:pt x="5444" y="17330"/>
                        <a:pt x="5444" y="17373"/>
                      </a:cubicBezTo>
                      <a:cubicBezTo>
                        <a:pt x="5444" y="17416"/>
                        <a:pt x="5466" y="17438"/>
                        <a:pt x="5509" y="17438"/>
                      </a:cubicBezTo>
                      <a:cubicBezTo>
                        <a:pt x="5536" y="17438"/>
                        <a:pt x="5579" y="17416"/>
                        <a:pt x="5579" y="17373"/>
                      </a:cubicBezTo>
                      <a:cubicBezTo>
                        <a:pt x="5579" y="17330"/>
                        <a:pt x="5536" y="17303"/>
                        <a:pt x="5509" y="17303"/>
                      </a:cubicBezTo>
                      <a:close/>
                      <a:moveTo>
                        <a:pt x="5509" y="17573"/>
                      </a:moveTo>
                      <a:cubicBezTo>
                        <a:pt x="5466" y="17573"/>
                        <a:pt x="5444" y="17600"/>
                        <a:pt x="5444" y="17643"/>
                      </a:cubicBezTo>
                      <a:cubicBezTo>
                        <a:pt x="5444" y="17686"/>
                        <a:pt x="5466" y="17708"/>
                        <a:pt x="5509" y="17708"/>
                      </a:cubicBezTo>
                      <a:cubicBezTo>
                        <a:pt x="5536" y="17708"/>
                        <a:pt x="5579" y="17686"/>
                        <a:pt x="5579" y="17643"/>
                      </a:cubicBezTo>
                      <a:cubicBezTo>
                        <a:pt x="5579" y="17600"/>
                        <a:pt x="5536" y="17573"/>
                        <a:pt x="5509" y="17573"/>
                      </a:cubicBezTo>
                      <a:close/>
                      <a:moveTo>
                        <a:pt x="65" y="17821"/>
                      </a:moveTo>
                      <a:cubicBezTo>
                        <a:pt x="44" y="17821"/>
                        <a:pt x="1" y="17843"/>
                        <a:pt x="1" y="17892"/>
                      </a:cubicBezTo>
                      <a:lnTo>
                        <a:pt x="22" y="17892"/>
                      </a:lnTo>
                      <a:cubicBezTo>
                        <a:pt x="22" y="17870"/>
                        <a:pt x="44" y="17843"/>
                        <a:pt x="65" y="17843"/>
                      </a:cubicBezTo>
                      <a:cubicBezTo>
                        <a:pt x="109" y="17843"/>
                        <a:pt x="136" y="17870"/>
                        <a:pt x="136" y="17892"/>
                      </a:cubicBezTo>
                      <a:cubicBezTo>
                        <a:pt x="136" y="17843"/>
                        <a:pt x="109" y="17821"/>
                        <a:pt x="65" y="17821"/>
                      </a:cubicBezTo>
                      <a:close/>
                      <a:moveTo>
                        <a:pt x="335" y="17821"/>
                      </a:moveTo>
                      <a:cubicBezTo>
                        <a:pt x="314" y="17821"/>
                        <a:pt x="271" y="17843"/>
                        <a:pt x="271" y="17892"/>
                      </a:cubicBezTo>
                      <a:cubicBezTo>
                        <a:pt x="271" y="17913"/>
                        <a:pt x="314" y="17956"/>
                        <a:pt x="335" y="17956"/>
                      </a:cubicBezTo>
                      <a:cubicBezTo>
                        <a:pt x="379" y="17956"/>
                        <a:pt x="406" y="17913"/>
                        <a:pt x="406" y="17892"/>
                      </a:cubicBezTo>
                      <a:cubicBezTo>
                        <a:pt x="406" y="17843"/>
                        <a:pt x="379" y="17821"/>
                        <a:pt x="335" y="17821"/>
                      </a:cubicBezTo>
                      <a:close/>
                      <a:moveTo>
                        <a:pt x="605" y="17821"/>
                      </a:moveTo>
                      <a:cubicBezTo>
                        <a:pt x="584" y="17821"/>
                        <a:pt x="541" y="17843"/>
                        <a:pt x="541" y="17892"/>
                      </a:cubicBezTo>
                      <a:cubicBezTo>
                        <a:pt x="541" y="17913"/>
                        <a:pt x="584" y="17956"/>
                        <a:pt x="605" y="17956"/>
                      </a:cubicBezTo>
                      <a:cubicBezTo>
                        <a:pt x="649" y="17956"/>
                        <a:pt x="676" y="17913"/>
                        <a:pt x="676" y="17892"/>
                      </a:cubicBezTo>
                      <a:cubicBezTo>
                        <a:pt x="676" y="17843"/>
                        <a:pt x="649" y="17821"/>
                        <a:pt x="605" y="17821"/>
                      </a:cubicBezTo>
                      <a:close/>
                      <a:moveTo>
                        <a:pt x="875" y="17821"/>
                      </a:moveTo>
                      <a:cubicBezTo>
                        <a:pt x="854" y="17821"/>
                        <a:pt x="811" y="17843"/>
                        <a:pt x="811" y="17892"/>
                      </a:cubicBezTo>
                      <a:cubicBezTo>
                        <a:pt x="811" y="17913"/>
                        <a:pt x="854" y="17956"/>
                        <a:pt x="875" y="17956"/>
                      </a:cubicBezTo>
                      <a:cubicBezTo>
                        <a:pt x="919" y="17956"/>
                        <a:pt x="946" y="17913"/>
                        <a:pt x="946" y="17892"/>
                      </a:cubicBezTo>
                      <a:cubicBezTo>
                        <a:pt x="946" y="17843"/>
                        <a:pt x="919" y="17821"/>
                        <a:pt x="875" y="17821"/>
                      </a:cubicBezTo>
                      <a:close/>
                      <a:moveTo>
                        <a:pt x="1145" y="17821"/>
                      </a:moveTo>
                      <a:cubicBezTo>
                        <a:pt x="1124" y="17821"/>
                        <a:pt x="1081" y="17843"/>
                        <a:pt x="1081" y="17892"/>
                      </a:cubicBezTo>
                      <a:cubicBezTo>
                        <a:pt x="1081" y="17913"/>
                        <a:pt x="1124" y="17956"/>
                        <a:pt x="1145" y="17956"/>
                      </a:cubicBezTo>
                      <a:cubicBezTo>
                        <a:pt x="1189" y="17956"/>
                        <a:pt x="1216" y="17913"/>
                        <a:pt x="1216" y="17892"/>
                      </a:cubicBezTo>
                      <a:cubicBezTo>
                        <a:pt x="1216" y="17843"/>
                        <a:pt x="1189" y="17821"/>
                        <a:pt x="1145" y="17821"/>
                      </a:cubicBezTo>
                      <a:close/>
                      <a:moveTo>
                        <a:pt x="1416" y="17821"/>
                      </a:moveTo>
                      <a:cubicBezTo>
                        <a:pt x="1394" y="17821"/>
                        <a:pt x="1351" y="17843"/>
                        <a:pt x="1351" y="17892"/>
                      </a:cubicBezTo>
                      <a:cubicBezTo>
                        <a:pt x="1351" y="17913"/>
                        <a:pt x="1394" y="17956"/>
                        <a:pt x="1416" y="17956"/>
                      </a:cubicBezTo>
                      <a:cubicBezTo>
                        <a:pt x="1459" y="17956"/>
                        <a:pt x="1486" y="17913"/>
                        <a:pt x="1486" y="17892"/>
                      </a:cubicBezTo>
                      <a:cubicBezTo>
                        <a:pt x="1486" y="17843"/>
                        <a:pt x="1459" y="17821"/>
                        <a:pt x="1416" y="17821"/>
                      </a:cubicBezTo>
                      <a:close/>
                      <a:moveTo>
                        <a:pt x="1686" y="17821"/>
                      </a:moveTo>
                      <a:cubicBezTo>
                        <a:pt x="1664" y="17821"/>
                        <a:pt x="1621" y="17843"/>
                        <a:pt x="1621" y="17892"/>
                      </a:cubicBezTo>
                      <a:cubicBezTo>
                        <a:pt x="1621" y="17913"/>
                        <a:pt x="1664" y="17956"/>
                        <a:pt x="1686" y="17956"/>
                      </a:cubicBezTo>
                      <a:cubicBezTo>
                        <a:pt x="1729" y="17956"/>
                        <a:pt x="1756" y="17913"/>
                        <a:pt x="1756" y="17892"/>
                      </a:cubicBezTo>
                      <a:cubicBezTo>
                        <a:pt x="1756" y="17843"/>
                        <a:pt x="1729" y="17821"/>
                        <a:pt x="1686" y="17821"/>
                      </a:cubicBezTo>
                      <a:close/>
                      <a:moveTo>
                        <a:pt x="1956" y="17821"/>
                      </a:moveTo>
                      <a:cubicBezTo>
                        <a:pt x="1934" y="17821"/>
                        <a:pt x="1891" y="17843"/>
                        <a:pt x="1891" y="17892"/>
                      </a:cubicBezTo>
                      <a:cubicBezTo>
                        <a:pt x="1891" y="17913"/>
                        <a:pt x="1934" y="17956"/>
                        <a:pt x="1956" y="17956"/>
                      </a:cubicBezTo>
                      <a:cubicBezTo>
                        <a:pt x="1999" y="17956"/>
                        <a:pt x="2026" y="17913"/>
                        <a:pt x="2026" y="17892"/>
                      </a:cubicBezTo>
                      <a:cubicBezTo>
                        <a:pt x="2026" y="17843"/>
                        <a:pt x="1999" y="17821"/>
                        <a:pt x="1956" y="17821"/>
                      </a:cubicBezTo>
                      <a:close/>
                      <a:moveTo>
                        <a:pt x="2226" y="17821"/>
                      </a:moveTo>
                      <a:cubicBezTo>
                        <a:pt x="2204" y="17821"/>
                        <a:pt x="2161" y="17843"/>
                        <a:pt x="2161" y="17892"/>
                      </a:cubicBezTo>
                      <a:cubicBezTo>
                        <a:pt x="2161" y="17913"/>
                        <a:pt x="2204" y="17956"/>
                        <a:pt x="2226" y="17956"/>
                      </a:cubicBezTo>
                      <a:cubicBezTo>
                        <a:pt x="2269" y="17956"/>
                        <a:pt x="2296" y="17913"/>
                        <a:pt x="2296" y="17892"/>
                      </a:cubicBezTo>
                      <a:cubicBezTo>
                        <a:pt x="2296" y="17843"/>
                        <a:pt x="2269" y="17821"/>
                        <a:pt x="2226" y="17821"/>
                      </a:cubicBezTo>
                      <a:close/>
                      <a:moveTo>
                        <a:pt x="2496" y="17821"/>
                      </a:moveTo>
                      <a:cubicBezTo>
                        <a:pt x="2474" y="17821"/>
                        <a:pt x="2431" y="17843"/>
                        <a:pt x="2431" y="17892"/>
                      </a:cubicBezTo>
                      <a:cubicBezTo>
                        <a:pt x="2431" y="17913"/>
                        <a:pt x="2474" y="17956"/>
                        <a:pt x="2496" y="17956"/>
                      </a:cubicBezTo>
                      <a:cubicBezTo>
                        <a:pt x="2539" y="17956"/>
                        <a:pt x="2566" y="17913"/>
                        <a:pt x="2566" y="17892"/>
                      </a:cubicBezTo>
                      <a:cubicBezTo>
                        <a:pt x="2566" y="17843"/>
                        <a:pt x="2539" y="17821"/>
                        <a:pt x="2496" y="17821"/>
                      </a:cubicBezTo>
                      <a:close/>
                      <a:moveTo>
                        <a:pt x="2766" y="17821"/>
                      </a:moveTo>
                      <a:cubicBezTo>
                        <a:pt x="2744" y="17821"/>
                        <a:pt x="2701" y="17843"/>
                        <a:pt x="2701" y="17892"/>
                      </a:cubicBezTo>
                      <a:cubicBezTo>
                        <a:pt x="2701" y="17913"/>
                        <a:pt x="2744" y="17956"/>
                        <a:pt x="2766" y="17956"/>
                      </a:cubicBezTo>
                      <a:cubicBezTo>
                        <a:pt x="2809" y="17956"/>
                        <a:pt x="2836" y="17913"/>
                        <a:pt x="2836" y="17892"/>
                      </a:cubicBezTo>
                      <a:cubicBezTo>
                        <a:pt x="2836" y="17843"/>
                        <a:pt x="2809" y="17821"/>
                        <a:pt x="2766" y="17821"/>
                      </a:cubicBezTo>
                      <a:close/>
                      <a:moveTo>
                        <a:pt x="3036" y="17821"/>
                      </a:moveTo>
                      <a:cubicBezTo>
                        <a:pt x="3014" y="17821"/>
                        <a:pt x="2971" y="17843"/>
                        <a:pt x="2971" y="17892"/>
                      </a:cubicBezTo>
                      <a:cubicBezTo>
                        <a:pt x="2971" y="17913"/>
                        <a:pt x="3014" y="17956"/>
                        <a:pt x="3036" y="17956"/>
                      </a:cubicBezTo>
                      <a:cubicBezTo>
                        <a:pt x="3079" y="17956"/>
                        <a:pt x="3106" y="17913"/>
                        <a:pt x="3106" y="17892"/>
                      </a:cubicBezTo>
                      <a:cubicBezTo>
                        <a:pt x="3106" y="17843"/>
                        <a:pt x="3079" y="17821"/>
                        <a:pt x="3036" y="17821"/>
                      </a:cubicBezTo>
                      <a:close/>
                      <a:moveTo>
                        <a:pt x="3306" y="17821"/>
                      </a:moveTo>
                      <a:cubicBezTo>
                        <a:pt x="3284" y="17821"/>
                        <a:pt x="3241" y="17843"/>
                        <a:pt x="3241" y="17892"/>
                      </a:cubicBezTo>
                      <a:cubicBezTo>
                        <a:pt x="3241" y="17913"/>
                        <a:pt x="3284" y="17956"/>
                        <a:pt x="3306" y="17956"/>
                      </a:cubicBezTo>
                      <a:cubicBezTo>
                        <a:pt x="3349" y="17956"/>
                        <a:pt x="3376" y="17913"/>
                        <a:pt x="3376" y="17892"/>
                      </a:cubicBezTo>
                      <a:cubicBezTo>
                        <a:pt x="3376" y="17843"/>
                        <a:pt x="3349" y="17821"/>
                        <a:pt x="3306" y="17821"/>
                      </a:cubicBezTo>
                      <a:close/>
                      <a:moveTo>
                        <a:pt x="3576" y="17821"/>
                      </a:moveTo>
                      <a:cubicBezTo>
                        <a:pt x="3554" y="17821"/>
                        <a:pt x="3511" y="17843"/>
                        <a:pt x="3511" y="17892"/>
                      </a:cubicBezTo>
                      <a:cubicBezTo>
                        <a:pt x="3511" y="17913"/>
                        <a:pt x="3554" y="17956"/>
                        <a:pt x="3576" y="17956"/>
                      </a:cubicBezTo>
                      <a:cubicBezTo>
                        <a:pt x="3619" y="17956"/>
                        <a:pt x="3646" y="17913"/>
                        <a:pt x="3646" y="17892"/>
                      </a:cubicBezTo>
                      <a:cubicBezTo>
                        <a:pt x="3646" y="17843"/>
                        <a:pt x="3619" y="17821"/>
                        <a:pt x="3576" y="17821"/>
                      </a:cubicBezTo>
                      <a:close/>
                      <a:moveTo>
                        <a:pt x="3846" y="17821"/>
                      </a:moveTo>
                      <a:cubicBezTo>
                        <a:pt x="3824" y="17821"/>
                        <a:pt x="3781" y="17843"/>
                        <a:pt x="3781" y="17892"/>
                      </a:cubicBezTo>
                      <a:cubicBezTo>
                        <a:pt x="3781" y="17913"/>
                        <a:pt x="3824" y="17956"/>
                        <a:pt x="3846" y="17956"/>
                      </a:cubicBezTo>
                      <a:cubicBezTo>
                        <a:pt x="3889" y="17956"/>
                        <a:pt x="3916" y="17913"/>
                        <a:pt x="3916" y="17892"/>
                      </a:cubicBezTo>
                      <a:cubicBezTo>
                        <a:pt x="3916" y="17843"/>
                        <a:pt x="3889" y="17821"/>
                        <a:pt x="3846" y="17821"/>
                      </a:cubicBezTo>
                      <a:close/>
                      <a:moveTo>
                        <a:pt x="4116" y="17821"/>
                      </a:moveTo>
                      <a:cubicBezTo>
                        <a:pt x="4094" y="17821"/>
                        <a:pt x="4051" y="17843"/>
                        <a:pt x="4051" y="17892"/>
                      </a:cubicBezTo>
                      <a:cubicBezTo>
                        <a:pt x="4051" y="17913"/>
                        <a:pt x="4094" y="17956"/>
                        <a:pt x="4116" y="17956"/>
                      </a:cubicBezTo>
                      <a:cubicBezTo>
                        <a:pt x="4159" y="17956"/>
                        <a:pt x="4186" y="17913"/>
                        <a:pt x="4186" y="17892"/>
                      </a:cubicBezTo>
                      <a:cubicBezTo>
                        <a:pt x="4186" y="17843"/>
                        <a:pt x="4159" y="17821"/>
                        <a:pt x="4116" y="17821"/>
                      </a:cubicBezTo>
                      <a:close/>
                      <a:moveTo>
                        <a:pt x="4386" y="17821"/>
                      </a:moveTo>
                      <a:cubicBezTo>
                        <a:pt x="4364" y="17821"/>
                        <a:pt x="4321" y="17843"/>
                        <a:pt x="4321" y="17892"/>
                      </a:cubicBezTo>
                      <a:cubicBezTo>
                        <a:pt x="4321" y="17913"/>
                        <a:pt x="4364" y="17956"/>
                        <a:pt x="4386" y="17956"/>
                      </a:cubicBezTo>
                      <a:cubicBezTo>
                        <a:pt x="4429" y="17956"/>
                        <a:pt x="4456" y="17913"/>
                        <a:pt x="4456" y="17892"/>
                      </a:cubicBezTo>
                      <a:cubicBezTo>
                        <a:pt x="4456" y="17843"/>
                        <a:pt x="4429" y="17821"/>
                        <a:pt x="4386" y="17821"/>
                      </a:cubicBezTo>
                      <a:close/>
                      <a:moveTo>
                        <a:pt x="4656" y="17821"/>
                      </a:moveTo>
                      <a:cubicBezTo>
                        <a:pt x="4634" y="17821"/>
                        <a:pt x="4591" y="17843"/>
                        <a:pt x="4591" y="17892"/>
                      </a:cubicBezTo>
                      <a:cubicBezTo>
                        <a:pt x="4591" y="17913"/>
                        <a:pt x="4634" y="17956"/>
                        <a:pt x="4656" y="17956"/>
                      </a:cubicBezTo>
                      <a:cubicBezTo>
                        <a:pt x="4699" y="17956"/>
                        <a:pt x="4726" y="17913"/>
                        <a:pt x="4726" y="17892"/>
                      </a:cubicBezTo>
                      <a:cubicBezTo>
                        <a:pt x="4726" y="17843"/>
                        <a:pt x="4699" y="17821"/>
                        <a:pt x="4656" y="17821"/>
                      </a:cubicBezTo>
                      <a:close/>
                      <a:moveTo>
                        <a:pt x="4926" y="17821"/>
                      </a:moveTo>
                      <a:cubicBezTo>
                        <a:pt x="4904" y="17821"/>
                        <a:pt x="4861" y="17843"/>
                        <a:pt x="4861" y="17892"/>
                      </a:cubicBezTo>
                      <a:cubicBezTo>
                        <a:pt x="4861" y="17913"/>
                        <a:pt x="4904" y="17956"/>
                        <a:pt x="4926" y="17956"/>
                      </a:cubicBezTo>
                      <a:cubicBezTo>
                        <a:pt x="4969" y="17956"/>
                        <a:pt x="4996" y="17913"/>
                        <a:pt x="4996" y="17892"/>
                      </a:cubicBezTo>
                      <a:cubicBezTo>
                        <a:pt x="4996" y="17843"/>
                        <a:pt x="4969" y="17821"/>
                        <a:pt x="4926" y="17821"/>
                      </a:cubicBezTo>
                      <a:close/>
                      <a:moveTo>
                        <a:pt x="5196" y="17821"/>
                      </a:moveTo>
                      <a:cubicBezTo>
                        <a:pt x="5174" y="17821"/>
                        <a:pt x="5131" y="17843"/>
                        <a:pt x="5131" y="17892"/>
                      </a:cubicBezTo>
                      <a:cubicBezTo>
                        <a:pt x="5131" y="17913"/>
                        <a:pt x="5174" y="17956"/>
                        <a:pt x="5196" y="17956"/>
                      </a:cubicBezTo>
                      <a:cubicBezTo>
                        <a:pt x="5239" y="17956"/>
                        <a:pt x="5266" y="17913"/>
                        <a:pt x="5266" y="17892"/>
                      </a:cubicBezTo>
                      <a:cubicBezTo>
                        <a:pt x="5266" y="17843"/>
                        <a:pt x="5239" y="17821"/>
                        <a:pt x="5196" y="17821"/>
                      </a:cubicBezTo>
                      <a:close/>
                      <a:moveTo>
                        <a:pt x="5466" y="17821"/>
                      </a:moveTo>
                      <a:cubicBezTo>
                        <a:pt x="5444" y="17821"/>
                        <a:pt x="5401" y="17843"/>
                        <a:pt x="5401" y="17892"/>
                      </a:cubicBezTo>
                      <a:cubicBezTo>
                        <a:pt x="5401" y="17913"/>
                        <a:pt x="5444" y="17956"/>
                        <a:pt x="5466" y="17956"/>
                      </a:cubicBezTo>
                      <a:cubicBezTo>
                        <a:pt x="5509" y="17956"/>
                        <a:pt x="5536" y="17913"/>
                        <a:pt x="5536" y="17892"/>
                      </a:cubicBezTo>
                      <a:cubicBezTo>
                        <a:pt x="5536" y="17843"/>
                        <a:pt x="5509" y="17821"/>
                        <a:pt x="5466" y="1782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4"/>
                <p:cNvSpPr/>
                <p:nvPr/>
              </p:nvSpPr>
              <p:spPr>
                <a:xfrm rot="-5400000">
                  <a:off x="133476" y="-563333"/>
                  <a:ext cx="1655568" cy="160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0" h="13815" extrusionOk="0">
                      <a:moveTo>
                        <a:pt x="71" y="0"/>
                      </a:moveTo>
                      <a:cubicBezTo>
                        <a:pt x="28" y="0"/>
                        <a:pt x="1" y="43"/>
                        <a:pt x="1" y="65"/>
                      </a:cubicBezTo>
                      <a:cubicBezTo>
                        <a:pt x="1" y="108"/>
                        <a:pt x="28" y="135"/>
                        <a:pt x="71" y="135"/>
                      </a:cubicBezTo>
                      <a:cubicBezTo>
                        <a:pt x="114" y="135"/>
                        <a:pt x="136" y="108"/>
                        <a:pt x="136" y="65"/>
                      </a:cubicBezTo>
                      <a:cubicBezTo>
                        <a:pt x="136" y="43"/>
                        <a:pt x="114" y="0"/>
                        <a:pt x="71" y="0"/>
                      </a:cubicBezTo>
                      <a:close/>
                      <a:moveTo>
                        <a:pt x="341" y="0"/>
                      </a:moveTo>
                      <a:cubicBezTo>
                        <a:pt x="298" y="0"/>
                        <a:pt x="271" y="43"/>
                        <a:pt x="271" y="65"/>
                      </a:cubicBezTo>
                      <a:cubicBezTo>
                        <a:pt x="271" y="108"/>
                        <a:pt x="298" y="135"/>
                        <a:pt x="341" y="135"/>
                      </a:cubicBezTo>
                      <a:cubicBezTo>
                        <a:pt x="384" y="135"/>
                        <a:pt x="406" y="108"/>
                        <a:pt x="406" y="65"/>
                      </a:cubicBezTo>
                      <a:cubicBezTo>
                        <a:pt x="406" y="43"/>
                        <a:pt x="384" y="0"/>
                        <a:pt x="341" y="0"/>
                      </a:cubicBezTo>
                      <a:close/>
                      <a:moveTo>
                        <a:pt x="611" y="0"/>
                      </a:moveTo>
                      <a:cubicBezTo>
                        <a:pt x="568" y="0"/>
                        <a:pt x="541" y="43"/>
                        <a:pt x="541" y="65"/>
                      </a:cubicBezTo>
                      <a:cubicBezTo>
                        <a:pt x="541" y="108"/>
                        <a:pt x="568" y="135"/>
                        <a:pt x="611" y="135"/>
                      </a:cubicBezTo>
                      <a:cubicBezTo>
                        <a:pt x="654" y="135"/>
                        <a:pt x="676" y="108"/>
                        <a:pt x="676" y="65"/>
                      </a:cubicBezTo>
                      <a:cubicBezTo>
                        <a:pt x="676" y="43"/>
                        <a:pt x="654" y="0"/>
                        <a:pt x="611" y="0"/>
                      </a:cubicBezTo>
                      <a:close/>
                      <a:moveTo>
                        <a:pt x="881" y="0"/>
                      </a:moveTo>
                      <a:cubicBezTo>
                        <a:pt x="838" y="0"/>
                        <a:pt x="811" y="43"/>
                        <a:pt x="811" y="65"/>
                      </a:cubicBezTo>
                      <a:cubicBezTo>
                        <a:pt x="811" y="108"/>
                        <a:pt x="838" y="135"/>
                        <a:pt x="881" y="135"/>
                      </a:cubicBezTo>
                      <a:cubicBezTo>
                        <a:pt x="924" y="135"/>
                        <a:pt x="946" y="108"/>
                        <a:pt x="946" y="65"/>
                      </a:cubicBezTo>
                      <a:cubicBezTo>
                        <a:pt x="946" y="43"/>
                        <a:pt x="924" y="0"/>
                        <a:pt x="881" y="0"/>
                      </a:cubicBezTo>
                      <a:close/>
                      <a:moveTo>
                        <a:pt x="1151" y="0"/>
                      </a:moveTo>
                      <a:cubicBezTo>
                        <a:pt x="1108" y="0"/>
                        <a:pt x="1081" y="43"/>
                        <a:pt x="1081" y="65"/>
                      </a:cubicBezTo>
                      <a:cubicBezTo>
                        <a:pt x="1081" y="108"/>
                        <a:pt x="1108" y="135"/>
                        <a:pt x="1151" y="135"/>
                      </a:cubicBezTo>
                      <a:cubicBezTo>
                        <a:pt x="1194" y="135"/>
                        <a:pt x="1216" y="108"/>
                        <a:pt x="1216" y="65"/>
                      </a:cubicBezTo>
                      <a:cubicBezTo>
                        <a:pt x="1216" y="43"/>
                        <a:pt x="1194" y="0"/>
                        <a:pt x="1151" y="0"/>
                      </a:cubicBezTo>
                      <a:close/>
                      <a:moveTo>
                        <a:pt x="1421" y="0"/>
                      </a:moveTo>
                      <a:cubicBezTo>
                        <a:pt x="1378" y="0"/>
                        <a:pt x="1351" y="43"/>
                        <a:pt x="1351" y="65"/>
                      </a:cubicBezTo>
                      <a:cubicBezTo>
                        <a:pt x="1351" y="108"/>
                        <a:pt x="1378" y="135"/>
                        <a:pt x="1421" y="135"/>
                      </a:cubicBezTo>
                      <a:cubicBezTo>
                        <a:pt x="1464" y="135"/>
                        <a:pt x="1486" y="108"/>
                        <a:pt x="1486" y="65"/>
                      </a:cubicBezTo>
                      <a:cubicBezTo>
                        <a:pt x="1486" y="43"/>
                        <a:pt x="1464" y="0"/>
                        <a:pt x="1421" y="0"/>
                      </a:cubicBezTo>
                      <a:close/>
                      <a:moveTo>
                        <a:pt x="1691" y="0"/>
                      </a:moveTo>
                      <a:cubicBezTo>
                        <a:pt x="1648" y="0"/>
                        <a:pt x="1621" y="43"/>
                        <a:pt x="1621" y="65"/>
                      </a:cubicBezTo>
                      <a:cubicBezTo>
                        <a:pt x="1621" y="108"/>
                        <a:pt x="1648" y="135"/>
                        <a:pt x="1691" y="135"/>
                      </a:cubicBezTo>
                      <a:cubicBezTo>
                        <a:pt x="1734" y="135"/>
                        <a:pt x="1756" y="108"/>
                        <a:pt x="1756" y="65"/>
                      </a:cubicBezTo>
                      <a:cubicBezTo>
                        <a:pt x="1756" y="43"/>
                        <a:pt x="1734" y="0"/>
                        <a:pt x="1691" y="0"/>
                      </a:cubicBezTo>
                      <a:close/>
                      <a:moveTo>
                        <a:pt x="1961" y="0"/>
                      </a:moveTo>
                      <a:cubicBezTo>
                        <a:pt x="1918" y="0"/>
                        <a:pt x="1891" y="43"/>
                        <a:pt x="1891" y="65"/>
                      </a:cubicBezTo>
                      <a:cubicBezTo>
                        <a:pt x="1891" y="108"/>
                        <a:pt x="1918" y="135"/>
                        <a:pt x="1961" y="135"/>
                      </a:cubicBezTo>
                      <a:cubicBezTo>
                        <a:pt x="2004" y="135"/>
                        <a:pt x="2026" y="108"/>
                        <a:pt x="2026" y="65"/>
                      </a:cubicBezTo>
                      <a:cubicBezTo>
                        <a:pt x="2026" y="43"/>
                        <a:pt x="2004" y="0"/>
                        <a:pt x="1961" y="0"/>
                      </a:cubicBezTo>
                      <a:close/>
                      <a:moveTo>
                        <a:pt x="2231" y="0"/>
                      </a:moveTo>
                      <a:cubicBezTo>
                        <a:pt x="2188" y="0"/>
                        <a:pt x="2161" y="43"/>
                        <a:pt x="2161" y="65"/>
                      </a:cubicBezTo>
                      <a:cubicBezTo>
                        <a:pt x="2161" y="108"/>
                        <a:pt x="2188" y="135"/>
                        <a:pt x="2231" y="135"/>
                      </a:cubicBezTo>
                      <a:cubicBezTo>
                        <a:pt x="2274" y="135"/>
                        <a:pt x="2296" y="108"/>
                        <a:pt x="2296" y="65"/>
                      </a:cubicBezTo>
                      <a:cubicBezTo>
                        <a:pt x="2296" y="43"/>
                        <a:pt x="2274" y="0"/>
                        <a:pt x="2231" y="0"/>
                      </a:cubicBezTo>
                      <a:close/>
                      <a:moveTo>
                        <a:pt x="2501" y="0"/>
                      </a:moveTo>
                      <a:cubicBezTo>
                        <a:pt x="2458" y="0"/>
                        <a:pt x="2431" y="43"/>
                        <a:pt x="2431" y="65"/>
                      </a:cubicBezTo>
                      <a:cubicBezTo>
                        <a:pt x="2431" y="108"/>
                        <a:pt x="2458" y="135"/>
                        <a:pt x="2501" y="135"/>
                      </a:cubicBezTo>
                      <a:cubicBezTo>
                        <a:pt x="2544" y="135"/>
                        <a:pt x="2566" y="108"/>
                        <a:pt x="2566" y="65"/>
                      </a:cubicBezTo>
                      <a:cubicBezTo>
                        <a:pt x="2566" y="43"/>
                        <a:pt x="2544" y="0"/>
                        <a:pt x="2501" y="0"/>
                      </a:cubicBezTo>
                      <a:close/>
                      <a:moveTo>
                        <a:pt x="2771" y="0"/>
                      </a:moveTo>
                      <a:cubicBezTo>
                        <a:pt x="2728" y="0"/>
                        <a:pt x="2701" y="43"/>
                        <a:pt x="2701" y="65"/>
                      </a:cubicBezTo>
                      <a:cubicBezTo>
                        <a:pt x="2701" y="108"/>
                        <a:pt x="2728" y="135"/>
                        <a:pt x="2771" y="135"/>
                      </a:cubicBezTo>
                      <a:cubicBezTo>
                        <a:pt x="2814" y="135"/>
                        <a:pt x="2836" y="108"/>
                        <a:pt x="2836" y="65"/>
                      </a:cubicBezTo>
                      <a:cubicBezTo>
                        <a:pt x="2836" y="43"/>
                        <a:pt x="2814" y="0"/>
                        <a:pt x="2771" y="0"/>
                      </a:cubicBezTo>
                      <a:close/>
                      <a:moveTo>
                        <a:pt x="3041" y="0"/>
                      </a:moveTo>
                      <a:cubicBezTo>
                        <a:pt x="2998" y="0"/>
                        <a:pt x="2971" y="43"/>
                        <a:pt x="2971" y="65"/>
                      </a:cubicBezTo>
                      <a:cubicBezTo>
                        <a:pt x="2971" y="108"/>
                        <a:pt x="2998" y="135"/>
                        <a:pt x="3041" y="135"/>
                      </a:cubicBezTo>
                      <a:cubicBezTo>
                        <a:pt x="3084" y="135"/>
                        <a:pt x="3106" y="108"/>
                        <a:pt x="3106" y="65"/>
                      </a:cubicBezTo>
                      <a:cubicBezTo>
                        <a:pt x="3106" y="43"/>
                        <a:pt x="3084" y="0"/>
                        <a:pt x="3041" y="0"/>
                      </a:cubicBezTo>
                      <a:close/>
                      <a:moveTo>
                        <a:pt x="3311" y="0"/>
                      </a:moveTo>
                      <a:cubicBezTo>
                        <a:pt x="3268" y="0"/>
                        <a:pt x="3241" y="43"/>
                        <a:pt x="3241" y="65"/>
                      </a:cubicBezTo>
                      <a:cubicBezTo>
                        <a:pt x="3241" y="108"/>
                        <a:pt x="3268" y="135"/>
                        <a:pt x="3311" y="135"/>
                      </a:cubicBezTo>
                      <a:cubicBezTo>
                        <a:pt x="3354" y="135"/>
                        <a:pt x="3376" y="108"/>
                        <a:pt x="3376" y="65"/>
                      </a:cubicBezTo>
                      <a:cubicBezTo>
                        <a:pt x="3376" y="43"/>
                        <a:pt x="3354" y="0"/>
                        <a:pt x="3311" y="0"/>
                      </a:cubicBezTo>
                      <a:close/>
                      <a:moveTo>
                        <a:pt x="3581" y="0"/>
                      </a:moveTo>
                      <a:cubicBezTo>
                        <a:pt x="3538" y="0"/>
                        <a:pt x="3511" y="43"/>
                        <a:pt x="3511" y="65"/>
                      </a:cubicBezTo>
                      <a:cubicBezTo>
                        <a:pt x="3511" y="108"/>
                        <a:pt x="3538" y="135"/>
                        <a:pt x="3581" y="135"/>
                      </a:cubicBezTo>
                      <a:cubicBezTo>
                        <a:pt x="3624" y="135"/>
                        <a:pt x="3646" y="108"/>
                        <a:pt x="3646" y="65"/>
                      </a:cubicBezTo>
                      <a:cubicBezTo>
                        <a:pt x="3646" y="43"/>
                        <a:pt x="3624" y="0"/>
                        <a:pt x="3581" y="0"/>
                      </a:cubicBezTo>
                      <a:close/>
                      <a:moveTo>
                        <a:pt x="3851" y="0"/>
                      </a:moveTo>
                      <a:cubicBezTo>
                        <a:pt x="3808" y="0"/>
                        <a:pt x="3781" y="43"/>
                        <a:pt x="3781" y="65"/>
                      </a:cubicBezTo>
                      <a:cubicBezTo>
                        <a:pt x="3781" y="108"/>
                        <a:pt x="3808" y="135"/>
                        <a:pt x="3851" y="135"/>
                      </a:cubicBezTo>
                      <a:cubicBezTo>
                        <a:pt x="3894" y="135"/>
                        <a:pt x="3916" y="108"/>
                        <a:pt x="3916" y="65"/>
                      </a:cubicBezTo>
                      <a:cubicBezTo>
                        <a:pt x="3916" y="43"/>
                        <a:pt x="3894" y="0"/>
                        <a:pt x="3851" y="0"/>
                      </a:cubicBezTo>
                      <a:close/>
                      <a:moveTo>
                        <a:pt x="4121" y="0"/>
                      </a:moveTo>
                      <a:cubicBezTo>
                        <a:pt x="4078" y="0"/>
                        <a:pt x="4051" y="43"/>
                        <a:pt x="4051" y="65"/>
                      </a:cubicBezTo>
                      <a:cubicBezTo>
                        <a:pt x="4051" y="108"/>
                        <a:pt x="4078" y="135"/>
                        <a:pt x="4121" y="135"/>
                      </a:cubicBezTo>
                      <a:cubicBezTo>
                        <a:pt x="4164" y="135"/>
                        <a:pt x="4186" y="108"/>
                        <a:pt x="4186" y="65"/>
                      </a:cubicBezTo>
                      <a:cubicBezTo>
                        <a:pt x="4186" y="43"/>
                        <a:pt x="4164" y="0"/>
                        <a:pt x="4121" y="0"/>
                      </a:cubicBezTo>
                      <a:close/>
                      <a:moveTo>
                        <a:pt x="4391" y="0"/>
                      </a:moveTo>
                      <a:cubicBezTo>
                        <a:pt x="4348" y="0"/>
                        <a:pt x="4321" y="43"/>
                        <a:pt x="4321" y="65"/>
                      </a:cubicBezTo>
                      <a:cubicBezTo>
                        <a:pt x="4321" y="108"/>
                        <a:pt x="4348" y="135"/>
                        <a:pt x="4391" y="135"/>
                      </a:cubicBezTo>
                      <a:cubicBezTo>
                        <a:pt x="4434" y="135"/>
                        <a:pt x="4456" y="108"/>
                        <a:pt x="4456" y="65"/>
                      </a:cubicBezTo>
                      <a:cubicBezTo>
                        <a:pt x="4456" y="43"/>
                        <a:pt x="4434" y="0"/>
                        <a:pt x="4391" y="0"/>
                      </a:cubicBezTo>
                      <a:close/>
                      <a:moveTo>
                        <a:pt x="4661" y="0"/>
                      </a:moveTo>
                      <a:cubicBezTo>
                        <a:pt x="4618" y="0"/>
                        <a:pt x="4591" y="43"/>
                        <a:pt x="4591" y="65"/>
                      </a:cubicBezTo>
                      <a:cubicBezTo>
                        <a:pt x="4591" y="108"/>
                        <a:pt x="4618" y="135"/>
                        <a:pt x="4661" y="135"/>
                      </a:cubicBezTo>
                      <a:cubicBezTo>
                        <a:pt x="4704" y="135"/>
                        <a:pt x="4726" y="108"/>
                        <a:pt x="4726" y="65"/>
                      </a:cubicBezTo>
                      <a:cubicBezTo>
                        <a:pt x="4726" y="43"/>
                        <a:pt x="4704" y="0"/>
                        <a:pt x="4661" y="0"/>
                      </a:cubicBezTo>
                      <a:close/>
                      <a:moveTo>
                        <a:pt x="4931" y="0"/>
                      </a:moveTo>
                      <a:cubicBezTo>
                        <a:pt x="4888" y="0"/>
                        <a:pt x="4861" y="43"/>
                        <a:pt x="4861" y="65"/>
                      </a:cubicBezTo>
                      <a:cubicBezTo>
                        <a:pt x="4861" y="108"/>
                        <a:pt x="4888" y="135"/>
                        <a:pt x="4931" y="135"/>
                      </a:cubicBezTo>
                      <a:cubicBezTo>
                        <a:pt x="4975" y="135"/>
                        <a:pt x="4996" y="108"/>
                        <a:pt x="4996" y="65"/>
                      </a:cubicBezTo>
                      <a:cubicBezTo>
                        <a:pt x="4996" y="43"/>
                        <a:pt x="4975" y="0"/>
                        <a:pt x="4931" y="0"/>
                      </a:cubicBezTo>
                      <a:close/>
                      <a:moveTo>
                        <a:pt x="5201" y="0"/>
                      </a:moveTo>
                      <a:cubicBezTo>
                        <a:pt x="5158" y="0"/>
                        <a:pt x="5131" y="43"/>
                        <a:pt x="5131" y="65"/>
                      </a:cubicBezTo>
                      <a:cubicBezTo>
                        <a:pt x="5131" y="108"/>
                        <a:pt x="5158" y="135"/>
                        <a:pt x="5201" y="135"/>
                      </a:cubicBezTo>
                      <a:cubicBezTo>
                        <a:pt x="5245" y="135"/>
                        <a:pt x="5266" y="108"/>
                        <a:pt x="5266" y="65"/>
                      </a:cubicBezTo>
                      <a:cubicBezTo>
                        <a:pt x="5266" y="43"/>
                        <a:pt x="5245" y="0"/>
                        <a:pt x="5201" y="0"/>
                      </a:cubicBezTo>
                      <a:close/>
                      <a:moveTo>
                        <a:pt x="5471" y="0"/>
                      </a:moveTo>
                      <a:cubicBezTo>
                        <a:pt x="5428" y="0"/>
                        <a:pt x="5401" y="43"/>
                        <a:pt x="5401" y="65"/>
                      </a:cubicBezTo>
                      <a:cubicBezTo>
                        <a:pt x="5401" y="108"/>
                        <a:pt x="5428" y="135"/>
                        <a:pt x="5471" y="135"/>
                      </a:cubicBezTo>
                      <a:cubicBezTo>
                        <a:pt x="5515" y="135"/>
                        <a:pt x="5536" y="108"/>
                        <a:pt x="5536" y="65"/>
                      </a:cubicBezTo>
                      <a:cubicBezTo>
                        <a:pt x="5536" y="43"/>
                        <a:pt x="5515" y="0"/>
                        <a:pt x="5471" y="0"/>
                      </a:cubicBezTo>
                      <a:close/>
                      <a:moveTo>
                        <a:pt x="5741" y="0"/>
                      </a:moveTo>
                      <a:cubicBezTo>
                        <a:pt x="5698" y="0"/>
                        <a:pt x="5671" y="43"/>
                        <a:pt x="5671" y="65"/>
                      </a:cubicBezTo>
                      <a:cubicBezTo>
                        <a:pt x="5671" y="108"/>
                        <a:pt x="5698" y="135"/>
                        <a:pt x="5741" y="135"/>
                      </a:cubicBezTo>
                      <a:cubicBezTo>
                        <a:pt x="5785" y="135"/>
                        <a:pt x="5806" y="108"/>
                        <a:pt x="5806" y="65"/>
                      </a:cubicBezTo>
                      <a:cubicBezTo>
                        <a:pt x="5806" y="43"/>
                        <a:pt x="5785" y="0"/>
                        <a:pt x="5741" y="0"/>
                      </a:cubicBezTo>
                      <a:close/>
                      <a:moveTo>
                        <a:pt x="6011" y="0"/>
                      </a:moveTo>
                      <a:cubicBezTo>
                        <a:pt x="5968" y="0"/>
                        <a:pt x="5941" y="43"/>
                        <a:pt x="5941" y="65"/>
                      </a:cubicBezTo>
                      <a:cubicBezTo>
                        <a:pt x="5941" y="108"/>
                        <a:pt x="5968" y="135"/>
                        <a:pt x="6011" y="135"/>
                      </a:cubicBezTo>
                      <a:cubicBezTo>
                        <a:pt x="6055" y="135"/>
                        <a:pt x="6076" y="108"/>
                        <a:pt x="6076" y="65"/>
                      </a:cubicBezTo>
                      <a:cubicBezTo>
                        <a:pt x="6076" y="43"/>
                        <a:pt x="6055" y="0"/>
                        <a:pt x="6011" y="0"/>
                      </a:cubicBezTo>
                      <a:close/>
                      <a:moveTo>
                        <a:pt x="6281" y="0"/>
                      </a:moveTo>
                      <a:cubicBezTo>
                        <a:pt x="6238" y="0"/>
                        <a:pt x="6211" y="43"/>
                        <a:pt x="6211" y="65"/>
                      </a:cubicBezTo>
                      <a:cubicBezTo>
                        <a:pt x="6211" y="108"/>
                        <a:pt x="6238" y="135"/>
                        <a:pt x="6281" y="135"/>
                      </a:cubicBezTo>
                      <a:cubicBezTo>
                        <a:pt x="6325" y="135"/>
                        <a:pt x="6346" y="108"/>
                        <a:pt x="6346" y="65"/>
                      </a:cubicBezTo>
                      <a:cubicBezTo>
                        <a:pt x="6346" y="43"/>
                        <a:pt x="6325" y="0"/>
                        <a:pt x="6281" y="0"/>
                      </a:cubicBezTo>
                      <a:close/>
                      <a:moveTo>
                        <a:pt x="6551" y="0"/>
                      </a:moveTo>
                      <a:cubicBezTo>
                        <a:pt x="6508" y="0"/>
                        <a:pt x="6481" y="43"/>
                        <a:pt x="6481" y="65"/>
                      </a:cubicBezTo>
                      <a:cubicBezTo>
                        <a:pt x="6481" y="108"/>
                        <a:pt x="6508" y="135"/>
                        <a:pt x="6551" y="135"/>
                      </a:cubicBezTo>
                      <a:cubicBezTo>
                        <a:pt x="6595" y="135"/>
                        <a:pt x="6616" y="108"/>
                        <a:pt x="6616" y="65"/>
                      </a:cubicBezTo>
                      <a:cubicBezTo>
                        <a:pt x="6616" y="43"/>
                        <a:pt x="6595" y="0"/>
                        <a:pt x="6551" y="0"/>
                      </a:cubicBezTo>
                      <a:close/>
                      <a:moveTo>
                        <a:pt x="6821" y="0"/>
                      </a:moveTo>
                      <a:cubicBezTo>
                        <a:pt x="6778" y="0"/>
                        <a:pt x="6751" y="43"/>
                        <a:pt x="6751" y="65"/>
                      </a:cubicBezTo>
                      <a:cubicBezTo>
                        <a:pt x="6751" y="108"/>
                        <a:pt x="6778" y="135"/>
                        <a:pt x="6821" y="135"/>
                      </a:cubicBezTo>
                      <a:cubicBezTo>
                        <a:pt x="6865" y="135"/>
                        <a:pt x="6886" y="108"/>
                        <a:pt x="6886" y="65"/>
                      </a:cubicBezTo>
                      <a:cubicBezTo>
                        <a:pt x="6886" y="43"/>
                        <a:pt x="6865" y="0"/>
                        <a:pt x="6821" y="0"/>
                      </a:cubicBezTo>
                      <a:close/>
                      <a:moveTo>
                        <a:pt x="7091" y="0"/>
                      </a:moveTo>
                      <a:cubicBezTo>
                        <a:pt x="7048" y="0"/>
                        <a:pt x="7021" y="43"/>
                        <a:pt x="7021" y="65"/>
                      </a:cubicBezTo>
                      <a:cubicBezTo>
                        <a:pt x="7021" y="108"/>
                        <a:pt x="7048" y="135"/>
                        <a:pt x="7091" y="135"/>
                      </a:cubicBezTo>
                      <a:cubicBezTo>
                        <a:pt x="7135" y="135"/>
                        <a:pt x="7156" y="108"/>
                        <a:pt x="7156" y="65"/>
                      </a:cubicBezTo>
                      <a:cubicBezTo>
                        <a:pt x="7156" y="43"/>
                        <a:pt x="7135" y="0"/>
                        <a:pt x="7091" y="0"/>
                      </a:cubicBezTo>
                      <a:close/>
                      <a:moveTo>
                        <a:pt x="7113" y="243"/>
                      </a:moveTo>
                      <a:cubicBezTo>
                        <a:pt x="7091" y="243"/>
                        <a:pt x="7048" y="270"/>
                        <a:pt x="7048" y="314"/>
                      </a:cubicBezTo>
                      <a:cubicBezTo>
                        <a:pt x="7048" y="335"/>
                        <a:pt x="7091" y="378"/>
                        <a:pt x="7113" y="378"/>
                      </a:cubicBezTo>
                      <a:cubicBezTo>
                        <a:pt x="7156" y="378"/>
                        <a:pt x="7183" y="335"/>
                        <a:pt x="7183" y="314"/>
                      </a:cubicBezTo>
                      <a:cubicBezTo>
                        <a:pt x="7183" y="270"/>
                        <a:pt x="7156" y="243"/>
                        <a:pt x="7113" y="243"/>
                      </a:cubicBezTo>
                      <a:close/>
                      <a:moveTo>
                        <a:pt x="7113" y="513"/>
                      </a:moveTo>
                      <a:cubicBezTo>
                        <a:pt x="7091" y="513"/>
                        <a:pt x="7048" y="540"/>
                        <a:pt x="7048" y="584"/>
                      </a:cubicBezTo>
                      <a:cubicBezTo>
                        <a:pt x="7048" y="605"/>
                        <a:pt x="7091" y="648"/>
                        <a:pt x="7113" y="648"/>
                      </a:cubicBezTo>
                      <a:cubicBezTo>
                        <a:pt x="7156" y="648"/>
                        <a:pt x="7183" y="605"/>
                        <a:pt x="7183" y="584"/>
                      </a:cubicBezTo>
                      <a:cubicBezTo>
                        <a:pt x="7183" y="540"/>
                        <a:pt x="7156" y="513"/>
                        <a:pt x="7113" y="513"/>
                      </a:cubicBezTo>
                      <a:close/>
                      <a:moveTo>
                        <a:pt x="7113" y="783"/>
                      </a:moveTo>
                      <a:cubicBezTo>
                        <a:pt x="7091" y="783"/>
                        <a:pt x="7048" y="810"/>
                        <a:pt x="7048" y="854"/>
                      </a:cubicBezTo>
                      <a:cubicBezTo>
                        <a:pt x="7048" y="875"/>
                        <a:pt x="7091" y="918"/>
                        <a:pt x="7113" y="918"/>
                      </a:cubicBezTo>
                      <a:cubicBezTo>
                        <a:pt x="7156" y="918"/>
                        <a:pt x="7183" y="875"/>
                        <a:pt x="7183" y="854"/>
                      </a:cubicBezTo>
                      <a:cubicBezTo>
                        <a:pt x="7183" y="810"/>
                        <a:pt x="7156" y="783"/>
                        <a:pt x="7113" y="783"/>
                      </a:cubicBezTo>
                      <a:close/>
                      <a:moveTo>
                        <a:pt x="7113" y="1053"/>
                      </a:moveTo>
                      <a:cubicBezTo>
                        <a:pt x="7091" y="1053"/>
                        <a:pt x="7048" y="1080"/>
                        <a:pt x="7048" y="1124"/>
                      </a:cubicBezTo>
                      <a:cubicBezTo>
                        <a:pt x="7048" y="1145"/>
                        <a:pt x="7091" y="1188"/>
                        <a:pt x="7113" y="1188"/>
                      </a:cubicBezTo>
                      <a:cubicBezTo>
                        <a:pt x="7156" y="1188"/>
                        <a:pt x="7183" y="1145"/>
                        <a:pt x="7183" y="1124"/>
                      </a:cubicBezTo>
                      <a:cubicBezTo>
                        <a:pt x="7183" y="1080"/>
                        <a:pt x="7156" y="1053"/>
                        <a:pt x="7113" y="1053"/>
                      </a:cubicBezTo>
                      <a:close/>
                      <a:moveTo>
                        <a:pt x="7113" y="1323"/>
                      </a:moveTo>
                      <a:cubicBezTo>
                        <a:pt x="7091" y="1323"/>
                        <a:pt x="7048" y="1350"/>
                        <a:pt x="7048" y="1394"/>
                      </a:cubicBezTo>
                      <a:cubicBezTo>
                        <a:pt x="7048" y="1415"/>
                        <a:pt x="7091" y="1458"/>
                        <a:pt x="7113" y="1458"/>
                      </a:cubicBezTo>
                      <a:cubicBezTo>
                        <a:pt x="7156" y="1458"/>
                        <a:pt x="7183" y="1415"/>
                        <a:pt x="7183" y="1394"/>
                      </a:cubicBezTo>
                      <a:cubicBezTo>
                        <a:pt x="7183" y="1350"/>
                        <a:pt x="7156" y="1323"/>
                        <a:pt x="7113" y="1323"/>
                      </a:cubicBezTo>
                      <a:close/>
                      <a:moveTo>
                        <a:pt x="7113" y="1593"/>
                      </a:moveTo>
                      <a:cubicBezTo>
                        <a:pt x="7091" y="1593"/>
                        <a:pt x="7048" y="1620"/>
                        <a:pt x="7048" y="1664"/>
                      </a:cubicBezTo>
                      <a:cubicBezTo>
                        <a:pt x="7048" y="1685"/>
                        <a:pt x="7091" y="1728"/>
                        <a:pt x="7113" y="1728"/>
                      </a:cubicBezTo>
                      <a:cubicBezTo>
                        <a:pt x="7156" y="1728"/>
                        <a:pt x="7183" y="1685"/>
                        <a:pt x="7183" y="1664"/>
                      </a:cubicBezTo>
                      <a:cubicBezTo>
                        <a:pt x="7183" y="1620"/>
                        <a:pt x="7156" y="1593"/>
                        <a:pt x="7113" y="1593"/>
                      </a:cubicBezTo>
                      <a:close/>
                      <a:moveTo>
                        <a:pt x="7113" y="1863"/>
                      </a:moveTo>
                      <a:cubicBezTo>
                        <a:pt x="7091" y="1863"/>
                        <a:pt x="7048" y="1890"/>
                        <a:pt x="7048" y="1934"/>
                      </a:cubicBezTo>
                      <a:cubicBezTo>
                        <a:pt x="7048" y="1955"/>
                        <a:pt x="7091" y="1998"/>
                        <a:pt x="7113" y="1998"/>
                      </a:cubicBezTo>
                      <a:cubicBezTo>
                        <a:pt x="7156" y="1998"/>
                        <a:pt x="7183" y="1955"/>
                        <a:pt x="7183" y="1934"/>
                      </a:cubicBezTo>
                      <a:cubicBezTo>
                        <a:pt x="7183" y="1890"/>
                        <a:pt x="7156" y="1863"/>
                        <a:pt x="7113" y="1863"/>
                      </a:cubicBezTo>
                      <a:close/>
                      <a:moveTo>
                        <a:pt x="7113" y="2133"/>
                      </a:moveTo>
                      <a:cubicBezTo>
                        <a:pt x="7091" y="2133"/>
                        <a:pt x="7048" y="2160"/>
                        <a:pt x="7048" y="2204"/>
                      </a:cubicBezTo>
                      <a:cubicBezTo>
                        <a:pt x="7048" y="2225"/>
                        <a:pt x="7091" y="2268"/>
                        <a:pt x="7113" y="2268"/>
                      </a:cubicBezTo>
                      <a:cubicBezTo>
                        <a:pt x="7156" y="2268"/>
                        <a:pt x="7183" y="2225"/>
                        <a:pt x="7183" y="2204"/>
                      </a:cubicBezTo>
                      <a:cubicBezTo>
                        <a:pt x="7183" y="2160"/>
                        <a:pt x="7156" y="2133"/>
                        <a:pt x="7113" y="2133"/>
                      </a:cubicBezTo>
                      <a:close/>
                      <a:moveTo>
                        <a:pt x="7113" y="2403"/>
                      </a:moveTo>
                      <a:cubicBezTo>
                        <a:pt x="7091" y="2403"/>
                        <a:pt x="7048" y="2430"/>
                        <a:pt x="7048" y="2474"/>
                      </a:cubicBezTo>
                      <a:cubicBezTo>
                        <a:pt x="7048" y="2495"/>
                        <a:pt x="7091" y="2538"/>
                        <a:pt x="7113" y="2538"/>
                      </a:cubicBezTo>
                      <a:cubicBezTo>
                        <a:pt x="7156" y="2538"/>
                        <a:pt x="7183" y="2495"/>
                        <a:pt x="7183" y="2474"/>
                      </a:cubicBezTo>
                      <a:cubicBezTo>
                        <a:pt x="7183" y="2430"/>
                        <a:pt x="7156" y="2403"/>
                        <a:pt x="7113" y="2403"/>
                      </a:cubicBezTo>
                      <a:close/>
                      <a:moveTo>
                        <a:pt x="7113" y="2673"/>
                      </a:moveTo>
                      <a:cubicBezTo>
                        <a:pt x="7091" y="2673"/>
                        <a:pt x="7048" y="2700"/>
                        <a:pt x="7048" y="2744"/>
                      </a:cubicBezTo>
                      <a:cubicBezTo>
                        <a:pt x="7048" y="2765"/>
                        <a:pt x="7091" y="2808"/>
                        <a:pt x="7113" y="2808"/>
                      </a:cubicBezTo>
                      <a:cubicBezTo>
                        <a:pt x="7156" y="2808"/>
                        <a:pt x="7183" y="2765"/>
                        <a:pt x="7183" y="2744"/>
                      </a:cubicBezTo>
                      <a:cubicBezTo>
                        <a:pt x="7183" y="2700"/>
                        <a:pt x="7156" y="2673"/>
                        <a:pt x="7113" y="2673"/>
                      </a:cubicBezTo>
                      <a:close/>
                      <a:moveTo>
                        <a:pt x="7113" y="2943"/>
                      </a:moveTo>
                      <a:cubicBezTo>
                        <a:pt x="7091" y="2943"/>
                        <a:pt x="7048" y="2970"/>
                        <a:pt x="7048" y="3014"/>
                      </a:cubicBezTo>
                      <a:cubicBezTo>
                        <a:pt x="7048" y="3035"/>
                        <a:pt x="7091" y="3078"/>
                        <a:pt x="7113" y="3078"/>
                      </a:cubicBezTo>
                      <a:cubicBezTo>
                        <a:pt x="7156" y="3078"/>
                        <a:pt x="7183" y="3035"/>
                        <a:pt x="7183" y="3014"/>
                      </a:cubicBezTo>
                      <a:cubicBezTo>
                        <a:pt x="7183" y="2970"/>
                        <a:pt x="7156" y="2943"/>
                        <a:pt x="7113" y="2943"/>
                      </a:cubicBezTo>
                      <a:close/>
                      <a:moveTo>
                        <a:pt x="7113" y="3213"/>
                      </a:moveTo>
                      <a:cubicBezTo>
                        <a:pt x="7091" y="3213"/>
                        <a:pt x="7048" y="3240"/>
                        <a:pt x="7048" y="3284"/>
                      </a:cubicBezTo>
                      <a:cubicBezTo>
                        <a:pt x="7048" y="3305"/>
                        <a:pt x="7091" y="3348"/>
                        <a:pt x="7113" y="3348"/>
                      </a:cubicBezTo>
                      <a:cubicBezTo>
                        <a:pt x="7156" y="3348"/>
                        <a:pt x="7183" y="3305"/>
                        <a:pt x="7183" y="3284"/>
                      </a:cubicBezTo>
                      <a:cubicBezTo>
                        <a:pt x="7183" y="3240"/>
                        <a:pt x="7156" y="3213"/>
                        <a:pt x="7113" y="3213"/>
                      </a:cubicBezTo>
                      <a:close/>
                      <a:moveTo>
                        <a:pt x="7113" y="3483"/>
                      </a:moveTo>
                      <a:cubicBezTo>
                        <a:pt x="7091" y="3483"/>
                        <a:pt x="7048" y="3510"/>
                        <a:pt x="7048" y="3554"/>
                      </a:cubicBezTo>
                      <a:cubicBezTo>
                        <a:pt x="7048" y="3575"/>
                        <a:pt x="7091" y="3618"/>
                        <a:pt x="7113" y="3618"/>
                      </a:cubicBezTo>
                      <a:cubicBezTo>
                        <a:pt x="7156" y="3618"/>
                        <a:pt x="7183" y="3575"/>
                        <a:pt x="7183" y="3554"/>
                      </a:cubicBezTo>
                      <a:cubicBezTo>
                        <a:pt x="7183" y="3510"/>
                        <a:pt x="7156" y="3483"/>
                        <a:pt x="7113" y="3483"/>
                      </a:cubicBezTo>
                      <a:close/>
                      <a:moveTo>
                        <a:pt x="7113" y="3753"/>
                      </a:moveTo>
                      <a:cubicBezTo>
                        <a:pt x="7091" y="3753"/>
                        <a:pt x="7048" y="3780"/>
                        <a:pt x="7048" y="3824"/>
                      </a:cubicBezTo>
                      <a:cubicBezTo>
                        <a:pt x="7048" y="3845"/>
                        <a:pt x="7091" y="3888"/>
                        <a:pt x="7113" y="3888"/>
                      </a:cubicBezTo>
                      <a:cubicBezTo>
                        <a:pt x="7156" y="3888"/>
                        <a:pt x="7183" y="3845"/>
                        <a:pt x="7183" y="3824"/>
                      </a:cubicBezTo>
                      <a:cubicBezTo>
                        <a:pt x="7183" y="3780"/>
                        <a:pt x="7156" y="3753"/>
                        <a:pt x="7113" y="3753"/>
                      </a:cubicBezTo>
                      <a:close/>
                      <a:moveTo>
                        <a:pt x="7113" y="4023"/>
                      </a:moveTo>
                      <a:cubicBezTo>
                        <a:pt x="7091" y="4023"/>
                        <a:pt x="7048" y="4050"/>
                        <a:pt x="7048" y="4094"/>
                      </a:cubicBezTo>
                      <a:cubicBezTo>
                        <a:pt x="7048" y="4115"/>
                        <a:pt x="7091" y="4158"/>
                        <a:pt x="7113" y="4158"/>
                      </a:cubicBezTo>
                      <a:cubicBezTo>
                        <a:pt x="7156" y="4158"/>
                        <a:pt x="7183" y="4115"/>
                        <a:pt x="7183" y="4094"/>
                      </a:cubicBezTo>
                      <a:cubicBezTo>
                        <a:pt x="7183" y="4050"/>
                        <a:pt x="7156" y="4023"/>
                        <a:pt x="7113" y="4023"/>
                      </a:cubicBezTo>
                      <a:close/>
                      <a:moveTo>
                        <a:pt x="7113" y="4293"/>
                      </a:moveTo>
                      <a:cubicBezTo>
                        <a:pt x="7091" y="4293"/>
                        <a:pt x="7048" y="4320"/>
                        <a:pt x="7048" y="4364"/>
                      </a:cubicBezTo>
                      <a:cubicBezTo>
                        <a:pt x="7048" y="4385"/>
                        <a:pt x="7091" y="4428"/>
                        <a:pt x="7113" y="4428"/>
                      </a:cubicBezTo>
                      <a:cubicBezTo>
                        <a:pt x="7156" y="4428"/>
                        <a:pt x="7183" y="4385"/>
                        <a:pt x="7183" y="4364"/>
                      </a:cubicBezTo>
                      <a:cubicBezTo>
                        <a:pt x="7183" y="4320"/>
                        <a:pt x="7156" y="4293"/>
                        <a:pt x="7113" y="4293"/>
                      </a:cubicBezTo>
                      <a:close/>
                      <a:moveTo>
                        <a:pt x="7113" y="4563"/>
                      </a:moveTo>
                      <a:cubicBezTo>
                        <a:pt x="7091" y="4563"/>
                        <a:pt x="7048" y="4590"/>
                        <a:pt x="7048" y="4634"/>
                      </a:cubicBezTo>
                      <a:cubicBezTo>
                        <a:pt x="7048" y="4655"/>
                        <a:pt x="7091" y="4698"/>
                        <a:pt x="7113" y="4698"/>
                      </a:cubicBezTo>
                      <a:cubicBezTo>
                        <a:pt x="7156" y="4698"/>
                        <a:pt x="7183" y="4655"/>
                        <a:pt x="7183" y="4634"/>
                      </a:cubicBezTo>
                      <a:cubicBezTo>
                        <a:pt x="7183" y="4590"/>
                        <a:pt x="7156" y="4563"/>
                        <a:pt x="7113" y="4563"/>
                      </a:cubicBezTo>
                      <a:close/>
                      <a:moveTo>
                        <a:pt x="7113" y="4833"/>
                      </a:moveTo>
                      <a:cubicBezTo>
                        <a:pt x="7091" y="4833"/>
                        <a:pt x="7048" y="4860"/>
                        <a:pt x="7048" y="4904"/>
                      </a:cubicBezTo>
                      <a:cubicBezTo>
                        <a:pt x="7048" y="4925"/>
                        <a:pt x="7091" y="4968"/>
                        <a:pt x="7113" y="4968"/>
                      </a:cubicBezTo>
                      <a:cubicBezTo>
                        <a:pt x="7156" y="4968"/>
                        <a:pt x="7183" y="4925"/>
                        <a:pt x="7183" y="4904"/>
                      </a:cubicBezTo>
                      <a:cubicBezTo>
                        <a:pt x="7183" y="4860"/>
                        <a:pt x="7156" y="4833"/>
                        <a:pt x="7113" y="4833"/>
                      </a:cubicBezTo>
                      <a:close/>
                      <a:moveTo>
                        <a:pt x="7113" y="5103"/>
                      </a:moveTo>
                      <a:cubicBezTo>
                        <a:pt x="7091" y="5103"/>
                        <a:pt x="7048" y="5130"/>
                        <a:pt x="7048" y="5174"/>
                      </a:cubicBezTo>
                      <a:cubicBezTo>
                        <a:pt x="7048" y="5195"/>
                        <a:pt x="7091" y="5239"/>
                        <a:pt x="7113" y="5239"/>
                      </a:cubicBezTo>
                      <a:cubicBezTo>
                        <a:pt x="7156" y="5239"/>
                        <a:pt x="7183" y="5195"/>
                        <a:pt x="7183" y="5174"/>
                      </a:cubicBezTo>
                      <a:cubicBezTo>
                        <a:pt x="7183" y="5130"/>
                        <a:pt x="7156" y="5103"/>
                        <a:pt x="7113" y="5103"/>
                      </a:cubicBezTo>
                      <a:close/>
                      <a:moveTo>
                        <a:pt x="7113" y="5374"/>
                      </a:moveTo>
                      <a:cubicBezTo>
                        <a:pt x="7091" y="5374"/>
                        <a:pt x="7048" y="5401"/>
                        <a:pt x="7048" y="5444"/>
                      </a:cubicBezTo>
                      <a:cubicBezTo>
                        <a:pt x="7048" y="5465"/>
                        <a:pt x="7091" y="5509"/>
                        <a:pt x="7113" y="5509"/>
                      </a:cubicBezTo>
                      <a:cubicBezTo>
                        <a:pt x="7156" y="5509"/>
                        <a:pt x="7183" y="5465"/>
                        <a:pt x="7183" y="5444"/>
                      </a:cubicBezTo>
                      <a:cubicBezTo>
                        <a:pt x="7183" y="5401"/>
                        <a:pt x="7156" y="5374"/>
                        <a:pt x="7113" y="5374"/>
                      </a:cubicBezTo>
                      <a:close/>
                      <a:moveTo>
                        <a:pt x="7113" y="5644"/>
                      </a:moveTo>
                      <a:cubicBezTo>
                        <a:pt x="7091" y="5644"/>
                        <a:pt x="7048" y="5671"/>
                        <a:pt x="7048" y="5714"/>
                      </a:cubicBezTo>
                      <a:cubicBezTo>
                        <a:pt x="7048" y="5735"/>
                        <a:pt x="7091" y="5779"/>
                        <a:pt x="7113" y="5779"/>
                      </a:cubicBezTo>
                      <a:cubicBezTo>
                        <a:pt x="7156" y="5779"/>
                        <a:pt x="7183" y="5735"/>
                        <a:pt x="7183" y="5714"/>
                      </a:cubicBezTo>
                      <a:cubicBezTo>
                        <a:pt x="7183" y="5671"/>
                        <a:pt x="7156" y="5644"/>
                        <a:pt x="7113" y="5644"/>
                      </a:cubicBezTo>
                      <a:close/>
                      <a:moveTo>
                        <a:pt x="7113" y="5914"/>
                      </a:moveTo>
                      <a:cubicBezTo>
                        <a:pt x="7091" y="5914"/>
                        <a:pt x="7048" y="5941"/>
                        <a:pt x="7048" y="5984"/>
                      </a:cubicBezTo>
                      <a:cubicBezTo>
                        <a:pt x="7048" y="6005"/>
                        <a:pt x="7091" y="6049"/>
                        <a:pt x="7113" y="6049"/>
                      </a:cubicBezTo>
                      <a:cubicBezTo>
                        <a:pt x="7156" y="6049"/>
                        <a:pt x="7183" y="6005"/>
                        <a:pt x="7183" y="5984"/>
                      </a:cubicBezTo>
                      <a:cubicBezTo>
                        <a:pt x="7183" y="5941"/>
                        <a:pt x="7156" y="5914"/>
                        <a:pt x="7113" y="5914"/>
                      </a:cubicBezTo>
                      <a:close/>
                      <a:moveTo>
                        <a:pt x="7113" y="6184"/>
                      </a:moveTo>
                      <a:cubicBezTo>
                        <a:pt x="7091" y="6184"/>
                        <a:pt x="7048" y="6211"/>
                        <a:pt x="7048" y="6254"/>
                      </a:cubicBezTo>
                      <a:cubicBezTo>
                        <a:pt x="7048" y="6275"/>
                        <a:pt x="7091" y="6319"/>
                        <a:pt x="7113" y="6319"/>
                      </a:cubicBezTo>
                      <a:cubicBezTo>
                        <a:pt x="7156" y="6319"/>
                        <a:pt x="7183" y="6275"/>
                        <a:pt x="7183" y="6254"/>
                      </a:cubicBezTo>
                      <a:cubicBezTo>
                        <a:pt x="7183" y="6211"/>
                        <a:pt x="7156" y="6184"/>
                        <a:pt x="7113" y="6184"/>
                      </a:cubicBezTo>
                      <a:close/>
                      <a:moveTo>
                        <a:pt x="7113" y="6454"/>
                      </a:moveTo>
                      <a:cubicBezTo>
                        <a:pt x="7091" y="6454"/>
                        <a:pt x="7048" y="6481"/>
                        <a:pt x="7048" y="6524"/>
                      </a:cubicBezTo>
                      <a:cubicBezTo>
                        <a:pt x="7048" y="6545"/>
                        <a:pt x="7091" y="6589"/>
                        <a:pt x="7113" y="6589"/>
                      </a:cubicBezTo>
                      <a:cubicBezTo>
                        <a:pt x="7156" y="6589"/>
                        <a:pt x="7183" y="6545"/>
                        <a:pt x="7183" y="6524"/>
                      </a:cubicBezTo>
                      <a:cubicBezTo>
                        <a:pt x="7183" y="6481"/>
                        <a:pt x="7156" y="6454"/>
                        <a:pt x="7113" y="6454"/>
                      </a:cubicBezTo>
                      <a:close/>
                      <a:moveTo>
                        <a:pt x="7113" y="6724"/>
                      </a:moveTo>
                      <a:cubicBezTo>
                        <a:pt x="7091" y="6724"/>
                        <a:pt x="7048" y="6751"/>
                        <a:pt x="7048" y="6794"/>
                      </a:cubicBezTo>
                      <a:cubicBezTo>
                        <a:pt x="7048" y="6815"/>
                        <a:pt x="7091" y="6859"/>
                        <a:pt x="7113" y="6859"/>
                      </a:cubicBezTo>
                      <a:cubicBezTo>
                        <a:pt x="7156" y="6859"/>
                        <a:pt x="7183" y="6815"/>
                        <a:pt x="7183" y="6794"/>
                      </a:cubicBezTo>
                      <a:cubicBezTo>
                        <a:pt x="7183" y="6751"/>
                        <a:pt x="7156" y="6724"/>
                        <a:pt x="7113" y="6724"/>
                      </a:cubicBezTo>
                      <a:close/>
                      <a:moveTo>
                        <a:pt x="7113" y="6994"/>
                      </a:moveTo>
                      <a:cubicBezTo>
                        <a:pt x="7091" y="6994"/>
                        <a:pt x="7048" y="7021"/>
                        <a:pt x="7048" y="7064"/>
                      </a:cubicBezTo>
                      <a:cubicBezTo>
                        <a:pt x="7048" y="7085"/>
                        <a:pt x="7091" y="7129"/>
                        <a:pt x="7113" y="7129"/>
                      </a:cubicBezTo>
                      <a:cubicBezTo>
                        <a:pt x="7156" y="7129"/>
                        <a:pt x="7183" y="7085"/>
                        <a:pt x="7183" y="7064"/>
                      </a:cubicBezTo>
                      <a:cubicBezTo>
                        <a:pt x="7183" y="7021"/>
                        <a:pt x="7156" y="6994"/>
                        <a:pt x="7113" y="6994"/>
                      </a:cubicBezTo>
                      <a:close/>
                      <a:moveTo>
                        <a:pt x="7113" y="7264"/>
                      </a:moveTo>
                      <a:cubicBezTo>
                        <a:pt x="7091" y="7264"/>
                        <a:pt x="7048" y="7291"/>
                        <a:pt x="7048" y="7334"/>
                      </a:cubicBezTo>
                      <a:cubicBezTo>
                        <a:pt x="7048" y="7355"/>
                        <a:pt x="7091" y="7399"/>
                        <a:pt x="7113" y="7399"/>
                      </a:cubicBezTo>
                      <a:cubicBezTo>
                        <a:pt x="7156" y="7399"/>
                        <a:pt x="7183" y="7355"/>
                        <a:pt x="7183" y="7334"/>
                      </a:cubicBezTo>
                      <a:cubicBezTo>
                        <a:pt x="7183" y="7291"/>
                        <a:pt x="7156" y="7264"/>
                        <a:pt x="7113" y="7264"/>
                      </a:cubicBezTo>
                      <a:close/>
                      <a:moveTo>
                        <a:pt x="7113" y="7534"/>
                      </a:moveTo>
                      <a:cubicBezTo>
                        <a:pt x="7091" y="7534"/>
                        <a:pt x="7048" y="7561"/>
                        <a:pt x="7048" y="7604"/>
                      </a:cubicBezTo>
                      <a:cubicBezTo>
                        <a:pt x="7048" y="7625"/>
                        <a:pt x="7091" y="7669"/>
                        <a:pt x="7113" y="7669"/>
                      </a:cubicBezTo>
                      <a:cubicBezTo>
                        <a:pt x="7156" y="7669"/>
                        <a:pt x="7183" y="7625"/>
                        <a:pt x="7183" y="7604"/>
                      </a:cubicBezTo>
                      <a:cubicBezTo>
                        <a:pt x="7183" y="7561"/>
                        <a:pt x="7156" y="7534"/>
                        <a:pt x="7113" y="7534"/>
                      </a:cubicBezTo>
                      <a:close/>
                      <a:moveTo>
                        <a:pt x="7113" y="7804"/>
                      </a:moveTo>
                      <a:cubicBezTo>
                        <a:pt x="7091" y="7804"/>
                        <a:pt x="7048" y="7831"/>
                        <a:pt x="7048" y="7874"/>
                      </a:cubicBezTo>
                      <a:cubicBezTo>
                        <a:pt x="7048" y="7895"/>
                        <a:pt x="7091" y="7939"/>
                        <a:pt x="7113" y="7939"/>
                      </a:cubicBezTo>
                      <a:cubicBezTo>
                        <a:pt x="7156" y="7939"/>
                        <a:pt x="7183" y="7895"/>
                        <a:pt x="7183" y="7874"/>
                      </a:cubicBezTo>
                      <a:cubicBezTo>
                        <a:pt x="7183" y="7831"/>
                        <a:pt x="7156" y="7804"/>
                        <a:pt x="7113" y="7804"/>
                      </a:cubicBezTo>
                      <a:close/>
                      <a:moveTo>
                        <a:pt x="7113" y="8074"/>
                      </a:moveTo>
                      <a:cubicBezTo>
                        <a:pt x="7091" y="8074"/>
                        <a:pt x="7048" y="8101"/>
                        <a:pt x="7048" y="8144"/>
                      </a:cubicBezTo>
                      <a:cubicBezTo>
                        <a:pt x="7048" y="8165"/>
                        <a:pt x="7091" y="8209"/>
                        <a:pt x="7113" y="8209"/>
                      </a:cubicBezTo>
                      <a:cubicBezTo>
                        <a:pt x="7156" y="8209"/>
                        <a:pt x="7183" y="8165"/>
                        <a:pt x="7183" y="8144"/>
                      </a:cubicBezTo>
                      <a:cubicBezTo>
                        <a:pt x="7183" y="8101"/>
                        <a:pt x="7156" y="8074"/>
                        <a:pt x="7113" y="8074"/>
                      </a:cubicBezTo>
                      <a:close/>
                      <a:moveTo>
                        <a:pt x="7113" y="8344"/>
                      </a:moveTo>
                      <a:cubicBezTo>
                        <a:pt x="7091" y="8344"/>
                        <a:pt x="7048" y="8371"/>
                        <a:pt x="7048" y="8414"/>
                      </a:cubicBezTo>
                      <a:cubicBezTo>
                        <a:pt x="7048" y="8435"/>
                        <a:pt x="7091" y="8479"/>
                        <a:pt x="7113" y="8479"/>
                      </a:cubicBezTo>
                      <a:cubicBezTo>
                        <a:pt x="7156" y="8479"/>
                        <a:pt x="7183" y="8435"/>
                        <a:pt x="7183" y="8414"/>
                      </a:cubicBezTo>
                      <a:cubicBezTo>
                        <a:pt x="7183" y="8371"/>
                        <a:pt x="7156" y="8344"/>
                        <a:pt x="7113" y="8344"/>
                      </a:cubicBezTo>
                      <a:close/>
                      <a:moveTo>
                        <a:pt x="7113" y="8614"/>
                      </a:moveTo>
                      <a:cubicBezTo>
                        <a:pt x="7091" y="8614"/>
                        <a:pt x="7048" y="8641"/>
                        <a:pt x="7048" y="8684"/>
                      </a:cubicBezTo>
                      <a:cubicBezTo>
                        <a:pt x="7048" y="8705"/>
                        <a:pt x="7091" y="8749"/>
                        <a:pt x="7113" y="8749"/>
                      </a:cubicBezTo>
                      <a:cubicBezTo>
                        <a:pt x="7156" y="8749"/>
                        <a:pt x="7183" y="8705"/>
                        <a:pt x="7183" y="8684"/>
                      </a:cubicBezTo>
                      <a:cubicBezTo>
                        <a:pt x="7183" y="8641"/>
                        <a:pt x="7156" y="8614"/>
                        <a:pt x="7113" y="8614"/>
                      </a:cubicBezTo>
                      <a:close/>
                      <a:moveTo>
                        <a:pt x="7113" y="8884"/>
                      </a:moveTo>
                      <a:cubicBezTo>
                        <a:pt x="7091" y="8884"/>
                        <a:pt x="7048" y="8911"/>
                        <a:pt x="7048" y="8954"/>
                      </a:cubicBezTo>
                      <a:cubicBezTo>
                        <a:pt x="7048" y="8975"/>
                        <a:pt x="7091" y="9019"/>
                        <a:pt x="7113" y="9019"/>
                      </a:cubicBezTo>
                      <a:cubicBezTo>
                        <a:pt x="7156" y="9019"/>
                        <a:pt x="7183" y="8975"/>
                        <a:pt x="7183" y="8954"/>
                      </a:cubicBezTo>
                      <a:cubicBezTo>
                        <a:pt x="7183" y="8911"/>
                        <a:pt x="7156" y="8884"/>
                        <a:pt x="7113" y="8884"/>
                      </a:cubicBezTo>
                      <a:close/>
                      <a:moveTo>
                        <a:pt x="7113" y="9154"/>
                      </a:moveTo>
                      <a:cubicBezTo>
                        <a:pt x="7091" y="9154"/>
                        <a:pt x="7048" y="9181"/>
                        <a:pt x="7048" y="9224"/>
                      </a:cubicBezTo>
                      <a:cubicBezTo>
                        <a:pt x="7048" y="9245"/>
                        <a:pt x="7091" y="9289"/>
                        <a:pt x="7113" y="9289"/>
                      </a:cubicBezTo>
                      <a:cubicBezTo>
                        <a:pt x="7156" y="9289"/>
                        <a:pt x="7183" y="9245"/>
                        <a:pt x="7183" y="9224"/>
                      </a:cubicBezTo>
                      <a:cubicBezTo>
                        <a:pt x="7183" y="9181"/>
                        <a:pt x="7156" y="9154"/>
                        <a:pt x="7113" y="9154"/>
                      </a:cubicBezTo>
                      <a:close/>
                      <a:moveTo>
                        <a:pt x="7113" y="9424"/>
                      </a:moveTo>
                      <a:cubicBezTo>
                        <a:pt x="7091" y="9424"/>
                        <a:pt x="7048" y="9451"/>
                        <a:pt x="7048" y="9494"/>
                      </a:cubicBezTo>
                      <a:cubicBezTo>
                        <a:pt x="7048" y="9515"/>
                        <a:pt x="7091" y="9559"/>
                        <a:pt x="7113" y="9559"/>
                      </a:cubicBezTo>
                      <a:cubicBezTo>
                        <a:pt x="7156" y="9559"/>
                        <a:pt x="7183" y="9515"/>
                        <a:pt x="7183" y="9494"/>
                      </a:cubicBezTo>
                      <a:cubicBezTo>
                        <a:pt x="7183" y="9451"/>
                        <a:pt x="7156" y="9424"/>
                        <a:pt x="7113" y="9424"/>
                      </a:cubicBezTo>
                      <a:close/>
                      <a:moveTo>
                        <a:pt x="7113" y="9694"/>
                      </a:moveTo>
                      <a:cubicBezTo>
                        <a:pt x="7091" y="9694"/>
                        <a:pt x="7048" y="9721"/>
                        <a:pt x="7048" y="9764"/>
                      </a:cubicBezTo>
                      <a:cubicBezTo>
                        <a:pt x="7048" y="9785"/>
                        <a:pt x="7091" y="9829"/>
                        <a:pt x="7113" y="9829"/>
                      </a:cubicBezTo>
                      <a:cubicBezTo>
                        <a:pt x="7156" y="9829"/>
                        <a:pt x="7183" y="9785"/>
                        <a:pt x="7183" y="9764"/>
                      </a:cubicBezTo>
                      <a:cubicBezTo>
                        <a:pt x="7183" y="9721"/>
                        <a:pt x="7156" y="9694"/>
                        <a:pt x="7113" y="9694"/>
                      </a:cubicBezTo>
                      <a:close/>
                      <a:moveTo>
                        <a:pt x="7113" y="9964"/>
                      </a:moveTo>
                      <a:cubicBezTo>
                        <a:pt x="7091" y="9964"/>
                        <a:pt x="7048" y="9991"/>
                        <a:pt x="7048" y="10034"/>
                      </a:cubicBezTo>
                      <a:cubicBezTo>
                        <a:pt x="7048" y="10055"/>
                        <a:pt x="7091" y="10099"/>
                        <a:pt x="7113" y="10099"/>
                      </a:cubicBezTo>
                      <a:cubicBezTo>
                        <a:pt x="7156" y="10099"/>
                        <a:pt x="7183" y="10055"/>
                        <a:pt x="7183" y="10034"/>
                      </a:cubicBezTo>
                      <a:cubicBezTo>
                        <a:pt x="7183" y="9991"/>
                        <a:pt x="7156" y="9964"/>
                        <a:pt x="7113" y="9964"/>
                      </a:cubicBezTo>
                      <a:close/>
                      <a:moveTo>
                        <a:pt x="7113" y="10234"/>
                      </a:moveTo>
                      <a:cubicBezTo>
                        <a:pt x="7091" y="10234"/>
                        <a:pt x="7048" y="10261"/>
                        <a:pt x="7048" y="10304"/>
                      </a:cubicBezTo>
                      <a:cubicBezTo>
                        <a:pt x="7048" y="10326"/>
                        <a:pt x="7091" y="10369"/>
                        <a:pt x="7113" y="10369"/>
                      </a:cubicBezTo>
                      <a:cubicBezTo>
                        <a:pt x="7156" y="10369"/>
                        <a:pt x="7183" y="10326"/>
                        <a:pt x="7183" y="10304"/>
                      </a:cubicBezTo>
                      <a:cubicBezTo>
                        <a:pt x="7183" y="10261"/>
                        <a:pt x="7156" y="10234"/>
                        <a:pt x="7113" y="10234"/>
                      </a:cubicBezTo>
                      <a:close/>
                      <a:moveTo>
                        <a:pt x="7113" y="10504"/>
                      </a:moveTo>
                      <a:cubicBezTo>
                        <a:pt x="7091" y="10504"/>
                        <a:pt x="7048" y="10531"/>
                        <a:pt x="7048" y="10574"/>
                      </a:cubicBezTo>
                      <a:cubicBezTo>
                        <a:pt x="7048" y="10596"/>
                        <a:pt x="7091" y="10639"/>
                        <a:pt x="7113" y="10639"/>
                      </a:cubicBezTo>
                      <a:cubicBezTo>
                        <a:pt x="7156" y="10639"/>
                        <a:pt x="7183" y="10596"/>
                        <a:pt x="7183" y="10574"/>
                      </a:cubicBezTo>
                      <a:cubicBezTo>
                        <a:pt x="7183" y="10531"/>
                        <a:pt x="7156" y="10504"/>
                        <a:pt x="7113" y="10504"/>
                      </a:cubicBezTo>
                      <a:close/>
                      <a:moveTo>
                        <a:pt x="7113" y="10774"/>
                      </a:moveTo>
                      <a:cubicBezTo>
                        <a:pt x="7091" y="10774"/>
                        <a:pt x="7048" y="10801"/>
                        <a:pt x="7048" y="10844"/>
                      </a:cubicBezTo>
                      <a:cubicBezTo>
                        <a:pt x="7048" y="10866"/>
                        <a:pt x="7091" y="10909"/>
                        <a:pt x="7113" y="10909"/>
                      </a:cubicBezTo>
                      <a:cubicBezTo>
                        <a:pt x="7156" y="10909"/>
                        <a:pt x="7183" y="10866"/>
                        <a:pt x="7183" y="10844"/>
                      </a:cubicBezTo>
                      <a:cubicBezTo>
                        <a:pt x="7183" y="10801"/>
                        <a:pt x="7156" y="10774"/>
                        <a:pt x="7113" y="10774"/>
                      </a:cubicBezTo>
                      <a:close/>
                      <a:moveTo>
                        <a:pt x="7113" y="11044"/>
                      </a:moveTo>
                      <a:cubicBezTo>
                        <a:pt x="7091" y="11044"/>
                        <a:pt x="7048" y="11071"/>
                        <a:pt x="7048" y="11114"/>
                      </a:cubicBezTo>
                      <a:cubicBezTo>
                        <a:pt x="7048" y="11136"/>
                        <a:pt x="7091" y="11179"/>
                        <a:pt x="7113" y="11179"/>
                      </a:cubicBezTo>
                      <a:cubicBezTo>
                        <a:pt x="7156" y="11179"/>
                        <a:pt x="7183" y="11136"/>
                        <a:pt x="7183" y="11114"/>
                      </a:cubicBezTo>
                      <a:cubicBezTo>
                        <a:pt x="7183" y="11071"/>
                        <a:pt x="7156" y="11044"/>
                        <a:pt x="7113" y="11044"/>
                      </a:cubicBezTo>
                      <a:close/>
                      <a:moveTo>
                        <a:pt x="7113" y="11314"/>
                      </a:moveTo>
                      <a:cubicBezTo>
                        <a:pt x="7091" y="11314"/>
                        <a:pt x="7048" y="11341"/>
                        <a:pt x="7048" y="11384"/>
                      </a:cubicBezTo>
                      <a:cubicBezTo>
                        <a:pt x="7048" y="11406"/>
                        <a:pt x="7091" y="11449"/>
                        <a:pt x="7113" y="11449"/>
                      </a:cubicBezTo>
                      <a:cubicBezTo>
                        <a:pt x="7156" y="11449"/>
                        <a:pt x="7183" y="11406"/>
                        <a:pt x="7183" y="11384"/>
                      </a:cubicBezTo>
                      <a:cubicBezTo>
                        <a:pt x="7183" y="11341"/>
                        <a:pt x="7156" y="11314"/>
                        <a:pt x="7113" y="11314"/>
                      </a:cubicBezTo>
                      <a:close/>
                      <a:moveTo>
                        <a:pt x="7113" y="11584"/>
                      </a:moveTo>
                      <a:cubicBezTo>
                        <a:pt x="7091" y="11584"/>
                        <a:pt x="7048" y="11611"/>
                        <a:pt x="7048" y="11654"/>
                      </a:cubicBezTo>
                      <a:cubicBezTo>
                        <a:pt x="7048" y="11676"/>
                        <a:pt x="7091" y="11719"/>
                        <a:pt x="7113" y="11719"/>
                      </a:cubicBezTo>
                      <a:cubicBezTo>
                        <a:pt x="7156" y="11719"/>
                        <a:pt x="7183" y="11676"/>
                        <a:pt x="7183" y="11654"/>
                      </a:cubicBezTo>
                      <a:cubicBezTo>
                        <a:pt x="7183" y="11611"/>
                        <a:pt x="7156" y="11584"/>
                        <a:pt x="7113" y="11584"/>
                      </a:cubicBezTo>
                      <a:close/>
                      <a:moveTo>
                        <a:pt x="7113" y="11854"/>
                      </a:moveTo>
                      <a:cubicBezTo>
                        <a:pt x="7091" y="11854"/>
                        <a:pt x="7048" y="11881"/>
                        <a:pt x="7048" y="11924"/>
                      </a:cubicBezTo>
                      <a:cubicBezTo>
                        <a:pt x="7048" y="11946"/>
                        <a:pt x="7091" y="11989"/>
                        <a:pt x="7113" y="11989"/>
                      </a:cubicBezTo>
                      <a:cubicBezTo>
                        <a:pt x="7156" y="11989"/>
                        <a:pt x="7183" y="11946"/>
                        <a:pt x="7183" y="11924"/>
                      </a:cubicBezTo>
                      <a:cubicBezTo>
                        <a:pt x="7183" y="11881"/>
                        <a:pt x="7156" y="11854"/>
                        <a:pt x="7113" y="11854"/>
                      </a:cubicBezTo>
                      <a:close/>
                      <a:moveTo>
                        <a:pt x="7113" y="12124"/>
                      </a:moveTo>
                      <a:cubicBezTo>
                        <a:pt x="7091" y="12124"/>
                        <a:pt x="7048" y="12151"/>
                        <a:pt x="7048" y="12194"/>
                      </a:cubicBezTo>
                      <a:cubicBezTo>
                        <a:pt x="7048" y="12216"/>
                        <a:pt x="7091" y="12259"/>
                        <a:pt x="7113" y="12259"/>
                      </a:cubicBezTo>
                      <a:cubicBezTo>
                        <a:pt x="7156" y="12259"/>
                        <a:pt x="7183" y="12216"/>
                        <a:pt x="7183" y="12194"/>
                      </a:cubicBezTo>
                      <a:cubicBezTo>
                        <a:pt x="7183" y="12151"/>
                        <a:pt x="7156" y="12124"/>
                        <a:pt x="7113" y="12124"/>
                      </a:cubicBezTo>
                      <a:close/>
                      <a:moveTo>
                        <a:pt x="7113" y="12394"/>
                      </a:moveTo>
                      <a:cubicBezTo>
                        <a:pt x="7091" y="12394"/>
                        <a:pt x="7048" y="12421"/>
                        <a:pt x="7048" y="12464"/>
                      </a:cubicBezTo>
                      <a:cubicBezTo>
                        <a:pt x="7048" y="12486"/>
                        <a:pt x="7091" y="12529"/>
                        <a:pt x="7113" y="12529"/>
                      </a:cubicBezTo>
                      <a:cubicBezTo>
                        <a:pt x="7156" y="12529"/>
                        <a:pt x="7183" y="12486"/>
                        <a:pt x="7183" y="12464"/>
                      </a:cubicBezTo>
                      <a:cubicBezTo>
                        <a:pt x="7183" y="12421"/>
                        <a:pt x="7156" y="12394"/>
                        <a:pt x="7113" y="12394"/>
                      </a:cubicBezTo>
                      <a:close/>
                      <a:moveTo>
                        <a:pt x="7113" y="12664"/>
                      </a:moveTo>
                      <a:cubicBezTo>
                        <a:pt x="7091" y="12664"/>
                        <a:pt x="7048" y="12691"/>
                        <a:pt x="7048" y="12734"/>
                      </a:cubicBezTo>
                      <a:cubicBezTo>
                        <a:pt x="7048" y="12756"/>
                        <a:pt x="7091" y="12799"/>
                        <a:pt x="7113" y="12799"/>
                      </a:cubicBezTo>
                      <a:cubicBezTo>
                        <a:pt x="7156" y="12799"/>
                        <a:pt x="7183" y="12756"/>
                        <a:pt x="7183" y="12734"/>
                      </a:cubicBezTo>
                      <a:cubicBezTo>
                        <a:pt x="7183" y="12691"/>
                        <a:pt x="7156" y="12664"/>
                        <a:pt x="7113" y="12664"/>
                      </a:cubicBezTo>
                      <a:close/>
                      <a:moveTo>
                        <a:pt x="7113" y="12934"/>
                      </a:moveTo>
                      <a:cubicBezTo>
                        <a:pt x="7091" y="12934"/>
                        <a:pt x="7048" y="12961"/>
                        <a:pt x="7048" y="13004"/>
                      </a:cubicBezTo>
                      <a:cubicBezTo>
                        <a:pt x="7048" y="13026"/>
                        <a:pt x="7091" y="13069"/>
                        <a:pt x="7113" y="13069"/>
                      </a:cubicBezTo>
                      <a:cubicBezTo>
                        <a:pt x="7156" y="13069"/>
                        <a:pt x="7183" y="13026"/>
                        <a:pt x="7183" y="13004"/>
                      </a:cubicBezTo>
                      <a:cubicBezTo>
                        <a:pt x="7183" y="12961"/>
                        <a:pt x="7156" y="12934"/>
                        <a:pt x="7113" y="12934"/>
                      </a:cubicBezTo>
                      <a:close/>
                      <a:moveTo>
                        <a:pt x="7113" y="13204"/>
                      </a:moveTo>
                      <a:cubicBezTo>
                        <a:pt x="7091" y="13204"/>
                        <a:pt x="7048" y="13231"/>
                        <a:pt x="7048" y="13274"/>
                      </a:cubicBezTo>
                      <a:cubicBezTo>
                        <a:pt x="7048" y="13296"/>
                        <a:pt x="7091" y="13339"/>
                        <a:pt x="7113" y="13339"/>
                      </a:cubicBezTo>
                      <a:cubicBezTo>
                        <a:pt x="7156" y="13339"/>
                        <a:pt x="7183" y="13296"/>
                        <a:pt x="7183" y="13274"/>
                      </a:cubicBezTo>
                      <a:cubicBezTo>
                        <a:pt x="7183" y="13231"/>
                        <a:pt x="7156" y="13204"/>
                        <a:pt x="7113" y="13204"/>
                      </a:cubicBezTo>
                      <a:close/>
                      <a:moveTo>
                        <a:pt x="7113" y="13474"/>
                      </a:moveTo>
                      <a:cubicBezTo>
                        <a:pt x="7091" y="13474"/>
                        <a:pt x="7048" y="13501"/>
                        <a:pt x="7048" y="13544"/>
                      </a:cubicBezTo>
                      <a:cubicBezTo>
                        <a:pt x="7048" y="13566"/>
                        <a:pt x="7091" y="13609"/>
                        <a:pt x="7113" y="13609"/>
                      </a:cubicBezTo>
                      <a:cubicBezTo>
                        <a:pt x="7156" y="13609"/>
                        <a:pt x="7183" y="13566"/>
                        <a:pt x="7183" y="13544"/>
                      </a:cubicBezTo>
                      <a:cubicBezTo>
                        <a:pt x="7183" y="13501"/>
                        <a:pt x="7156" y="13474"/>
                        <a:pt x="7113" y="13474"/>
                      </a:cubicBezTo>
                      <a:close/>
                      <a:moveTo>
                        <a:pt x="7205" y="13679"/>
                      </a:moveTo>
                      <a:cubicBezTo>
                        <a:pt x="7156" y="13679"/>
                        <a:pt x="7135" y="13701"/>
                        <a:pt x="7135" y="13744"/>
                      </a:cubicBezTo>
                      <a:cubicBezTo>
                        <a:pt x="7135" y="13771"/>
                        <a:pt x="7156" y="13814"/>
                        <a:pt x="7205" y="13814"/>
                      </a:cubicBezTo>
                      <a:cubicBezTo>
                        <a:pt x="7226" y="13814"/>
                        <a:pt x="7270" y="13771"/>
                        <a:pt x="7270" y="13744"/>
                      </a:cubicBezTo>
                      <a:cubicBezTo>
                        <a:pt x="7270" y="13701"/>
                        <a:pt x="7226" y="13679"/>
                        <a:pt x="7205" y="13679"/>
                      </a:cubicBezTo>
                      <a:close/>
                      <a:moveTo>
                        <a:pt x="7475" y="13679"/>
                      </a:moveTo>
                      <a:cubicBezTo>
                        <a:pt x="7426" y="13679"/>
                        <a:pt x="7405" y="13701"/>
                        <a:pt x="7405" y="13744"/>
                      </a:cubicBezTo>
                      <a:cubicBezTo>
                        <a:pt x="7405" y="13771"/>
                        <a:pt x="7426" y="13814"/>
                        <a:pt x="7475" y="13814"/>
                      </a:cubicBezTo>
                      <a:cubicBezTo>
                        <a:pt x="7496" y="13814"/>
                        <a:pt x="7540" y="13771"/>
                        <a:pt x="7540" y="13744"/>
                      </a:cubicBezTo>
                      <a:cubicBezTo>
                        <a:pt x="7540" y="13701"/>
                        <a:pt x="7496" y="13679"/>
                        <a:pt x="7475" y="13679"/>
                      </a:cubicBezTo>
                      <a:close/>
                      <a:moveTo>
                        <a:pt x="7745" y="13679"/>
                      </a:moveTo>
                      <a:cubicBezTo>
                        <a:pt x="7696" y="13679"/>
                        <a:pt x="7675" y="13701"/>
                        <a:pt x="7675" y="13744"/>
                      </a:cubicBezTo>
                      <a:cubicBezTo>
                        <a:pt x="7675" y="13771"/>
                        <a:pt x="7696" y="13814"/>
                        <a:pt x="7745" y="13814"/>
                      </a:cubicBezTo>
                      <a:cubicBezTo>
                        <a:pt x="7766" y="13814"/>
                        <a:pt x="7810" y="13771"/>
                        <a:pt x="7810" y="13744"/>
                      </a:cubicBezTo>
                      <a:cubicBezTo>
                        <a:pt x="7810" y="13701"/>
                        <a:pt x="7766" y="13679"/>
                        <a:pt x="7745" y="13679"/>
                      </a:cubicBezTo>
                      <a:close/>
                      <a:moveTo>
                        <a:pt x="8015" y="13679"/>
                      </a:moveTo>
                      <a:cubicBezTo>
                        <a:pt x="7966" y="13679"/>
                        <a:pt x="7945" y="13701"/>
                        <a:pt x="7945" y="13744"/>
                      </a:cubicBezTo>
                      <a:cubicBezTo>
                        <a:pt x="7945" y="13771"/>
                        <a:pt x="7966" y="13814"/>
                        <a:pt x="8015" y="13814"/>
                      </a:cubicBezTo>
                      <a:cubicBezTo>
                        <a:pt x="8036" y="13814"/>
                        <a:pt x="8080" y="13771"/>
                        <a:pt x="8080" y="13744"/>
                      </a:cubicBezTo>
                      <a:cubicBezTo>
                        <a:pt x="8080" y="13701"/>
                        <a:pt x="8036" y="13679"/>
                        <a:pt x="8015" y="13679"/>
                      </a:cubicBezTo>
                      <a:close/>
                      <a:moveTo>
                        <a:pt x="8285" y="13679"/>
                      </a:moveTo>
                      <a:cubicBezTo>
                        <a:pt x="8236" y="13679"/>
                        <a:pt x="8215" y="13701"/>
                        <a:pt x="8215" y="13744"/>
                      </a:cubicBezTo>
                      <a:cubicBezTo>
                        <a:pt x="8215" y="13771"/>
                        <a:pt x="8236" y="13814"/>
                        <a:pt x="8285" y="13814"/>
                      </a:cubicBezTo>
                      <a:cubicBezTo>
                        <a:pt x="8306" y="13814"/>
                        <a:pt x="8350" y="13771"/>
                        <a:pt x="8350" y="13744"/>
                      </a:cubicBezTo>
                      <a:cubicBezTo>
                        <a:pt x="8350" y="13701"/>
                        <a:pt x="8306" y="13679"/>
                        <a:pt x="8285" y="13679"/>
                      </a:cubicBezTo>
                      <a:close/>
                      <a:moveTo>
                        <a:pt x="8555" y="13679"/>
                      </a:moveTo>
                      <a:cubicBezTo>
                        <a:pt x="8506" y="13679"/>
                        <a:pt x="8485" y="13701"/>
                        <a:pt x="8485" y="13744"/>
                      </a:cubicBezTo>
                      <a:cubicBezTo>
                        <a:pt x="8485" y="13771"/>
                        <a:pt x="8506" y="13814"/>
                        <a:pt x="8555" y="13814"/>
                      </a:cubicBezTo>
                      <a:cubicBezTo>
                        <a:pt x="8576" y="13814"/>
                        <a:pt x="8620" y="13771"/>
                        <a:pt x="8620" y="13744"/>
                      </a:cubicBezTo>
                      <a:cubicBezTo>
                        <a:pt x="8620" y="13701"/>
                        <a:pt x="8576" y="13679"/>
                        <a:pt x="8555" y="13679"/>
                      </a:cubicBezTo>
                      <a:close/>
                      <a:moveTo>
                        <a:pt x="8825" y="13679"/>
                      </a:moveTo>
                      <a:cubicBezTo>
                        <a:pt x="8776" y="13679"/>
                        <a:pt x="8755" y="13701"/>
                        <a:pt x="8755" y="13744"/>
                      </a:cubicBezTo>
                      <a:cubicBezTo>
                        <a:pt x="8755" y="13771"/>
                        <a:pt x="8776" y="13814"/>
                        <a:pt x="8825" y="13814"/>
                      </a:cubicBezTo>
                      <a:cubicBezTo>
                        <a:pt x="8846" y="13814"/>
                        <a:pt x="8890" y="13771"/>
                        <a:pt x="8890" y="13744"/>
                      </a:cubicBezTo>
                      <a:cubicBezTo>
                        <a:pt x="8890" y="13701"/>
                        <a:pt x="8846" y="13679"/>
                        <a:pt x="8825" y="13679"/>
                      </a:cubicBezTo>
                      <a:close/>
                      <a:moveTo>
                        <a:pt x="9095" y="13679"/>
                      </a:moveTo>
                      <a:cubicBezTo>
                        <a:pt x="9046" y="13679"/>
                        <a:pt x="9025" y="13701"/>
                        <a:pt x="9025" y="13744"/>
                      </a:cubicBezTo>
                      <a:cubicBezTo>
                        <a:pt x="9025" y="13771"/>
                        <a:pt x="9046" y="13814"/>
                        <a:pt x="9095" y="13814"/>
                      </a:cubicBezTo>
                      <a:cubicBezTo>
                        <a:pt x="9117" y="13814"/>
                        <a:pt x="9160" y="13771"/>
                        <a:pt x="9160" y="13744"/>
                      </a:cubicBezTo>
                      <a:cubicBezTo>
                        <a:pt x="9160" y="13701"/>
                        <a:pt x="9117" y="13679"/>
                        <a:pt x="9095" y="13679"/>
                      </a:cubicBezTo>
                      <a:close/>
                      <a:moveTo>
                        <a:pt x="9365" y="13679"/>
                      </a:moveTo>
                      <a:cubicBezTo>
                        <a:pt x="9316" y="13679"/>
                        <a:pt x="9295" y="13701"/>
                        <a:pt x="9295" y="13744"/>
                      </a:cubicBezTo>
                      <a:cubicBezTo>
                        <a:pt x="9295" y="13771"/>
                        <a:pt x="9316" y="13814"/>
                        <a:pt x="9365" y="13814"/>
                      </a:cubicBezTo>
                      <a:cubicBezTo>
                        <a:pt x="9387" y="13814"/>
                        <a:pt x="9430" y="13771"/>
                        <a:pt x="9430" y="13744"/>
                      </a:cubicBezTo>
                      <a:cubicBezTo>
                        <a:pt x="9430" y="13701"/>
                        <a:pt x="9387" y="13679"/>
                        <a:pt x="9365" y="13679"/>
                      </a:cubicBezTo>
                      <a:close/>
                      <a:moveTo>
                        <a:pt x="9635" y="13679"/>
                      </a:moveTo>
                      <a:cubicBezTo>
                        <a:pt x="9586" y="13679"/>
                        <a:pt x="9565" y="13701"/>
                        <a:pt x="9565" y="13744"/>
                      </a:cubicBezTo>
                      <a:cubicBezTo>
                        <a:pt x="9565" y="13771"/>
                        <a:pt x="9586" y="13814"/>
                        <a:pt x="9635" y="13814"/>
                      </a:cubicBezTo>
                      <a:cubicBezTo>
                        <a:pt x="9657" y="13814"/>
                        <a:pt x="9700" y="13771"/>
                        <a:pt x="9700" y="13744"/>
                      </a:cubicBezTo>
                      <a:cubicBezTo>
                        <a:pt x="9700" y="13701"/>
                        <a:pt x="9657" y="13679"/>
                        <a:pt x="9635" y="13679"/>
                      </a:cubicBezTo>
                      <a:close/>
                      <a:moveTo>
                        <a:pt x="9905" y="13679"/>
                      </a:moveTo>
                      <a:cubicBezTo>
                        <a:pt x="9856" y="13679"/>
                        <a:pt x="9835" y="13701"/>
                        <a:pt x="9835" y="13744"/>
                      </a:cubicBezTo>
                      <a:cubicBezTo>
                        <a:pt x="9835" y="13771"/>
                        <a:pt x="9856" y="13814"/>
                        <a:pt x="9905" y="13814"/>
                      </a:cubicBezTo>
                      <a:cubicBezTo>
                        <a:pt x="9927" y="13814"/>
                        <a:pt x="9970" y="13771"/>
                        <a:pt x="9970" y="13744"/>
                      </a:cubicBezTo>
                      <a:cubicBezTo>
                        <a:pt x="9970" y="13701"/>
                        <a:pt x="9927" y="13679"/>
                        <a:pt x="9905" y="13679"/>
                      </a:cubicBezTo>
                      <a:close/>
                      <a:moveTo>
                        <a:pt x="10175" y="13679"/>
                      </a:moveTo>
                      <a:cubicBezTo>
                        <a:pt x="10126" y="13679"/>
                        <a:pt x="10105" y="13701"/>
                        <a:pt x="10105" y="13744"/>
                      </a:cubicBezTo>
                      <a:cubicBezTo>
                        <a:pt x="10105" y="13771"/>
                        <a:pt x="10126" y="13814"/>
                        <a:pt x="10175" y="13814"/>
                      </a:cubicBezTo>
                      <a:cubicBezTo>
                        <a:pt x="10197" y="13814"/>
                        <a:pt x="10240" y="13771"/>
                        <a:pt x="10240" y="13744"/>
                      </a:cubicBezTo>
                      <a:cubicBezTo>
                        <a:pt x="10240" y="13701"/>
                        <a:pt x="10197" y="13679"/>
                        <a:pt x="10175" y="13679"/>
                      </a:cubicBezTo>
                      <a:close/>
                      <a:moveTo>
                        <a:pt x="10445" y="13679"/>
                      </a:moveTo>
                      <a:cubicBezTo>
                        <a:pt x="10396" y="13679"/>
                        <a:pt x="10375" y="13701"/>
                        <a:pt x="10375" y="13744"/>
                      </a:cubicBezTo>
                      <a:cubicBezTo>
                        <a:pt x="10375" y="13771"/>
                        <a:pt x="10396" y="13814"/>
                        <a:pt x="10445" y="13814"/>
                      </a:cubicBezTo>
                      <a:cubicBezTo>
                        <a:pt x="10467" y="13814"/>
                        <a:pt x="10510" y="13771"/>
                        <a:pt x="10510" y="13744"/>
                      </a:cubicBezTo>
                      <a:cubicBezTo>
                        <a:pt x="10510" y="13701"/>
                        <a:pt x="10467" y="13679"/>
                        <a:pt x="10445" y="13679"/>
                      </a:cubicBezTo>
                      <a:close/>
                      <a:moveTo>
                        <a:pt x="10715" y="13679"/>
                      </a:moveTo>
                      <a:cubicBezTo>
                        <a:pt x="10666" y="13679"/>
                        <a:pt x="10645" y="13701"/>
                        <a:pt x="10645" y="13744"/>
                      </a:cubicBezTo>
                      <a:cubicBezTo>
                        <a:pt x="10645" y="13771"/>
                        <a:pt x="10666" y="13814"/>
                        <a:pt x="10715" y="13814"/>
                      </a:cubicBezTo>
                      <a:cubicBezTo>
                        <a:pt x="10737" y="13814"/>
                        <a:pt x="10780" y="13771"/>
                        <a:pt x="10780" y="13744"/>
                      </a:cubicBezTo>
                      <a:cubicBezTo>
                        <a:pt x="10780" y="13701"/>
                        <a:pt x="10737" y="13679"/>
                        <a:pt x="10715" y="13679"/>
                      </a:cubicBezTo>
                      <a:close/>
                      <a:moveTo>
                        <a:pt x="10985" y="13679"/>
                      </a:moveTo>
                      <a:cubicBezTo>
                        <a:pt x="10936" y="13679"/>
                        <a:pt x="10915" y="13701"/>
                        <a:pt x="10915" y="13744"/>
                      </a:cubicBezTo>
                      <a:cubicBezTo>
                        <a:pt x="10915" y="13771"/>
                        <a:pt x="10936" y="13814"/>
                        <a:pt x="10985" y="13814"/>
                      </a:cubicBezTo>
                      <a:cubicBezTo>
                        <a:pt x="11007" y="13814"/>
                        <a:pt x="11050" y="13771"/>
                        <a:pt x="11050" y="13744"/>
                      </a:cubicBezTo>
                      <a:cubicBezTo>
                        <a:pt x="11050" y="13701"/>
                        <a:pt x="11007" y="13679"/>
                        <a:pt x="10985" y="13679"/>
                      </a:cubicBezTo>
                      <a:close/>
                      <a:moveTo>
                        <a:pt x="11255" y="13679"/>
                      </a:moveTo>
                      <a:cubicBezTo>
                        <a:pt x="11206" y="13679"/>
                        <a:pt x="11185" y="13701"/>
                        <a:pt x="11185" y="13744"/>
                      </a:cubicBezTo>
                      <a:cubicBezTo>
                        <a:pt x="11185" y="13771"/>
                        <a:pt x="11206" y="13814"/>
                        <a:pt x="11255" y="13814"/>
                      </a:cubicBezTo>
                      <a:cubicBezTo>
                        <a:pt x="11277" y="13814"/>
                        <a:pt x="11320" y="13771"/>
                        <a:pt x="11320" y="13744"/>
                      </a:cubicBezTo>
                      <a:cubicBezTo>
                        <a:pt x="11320" y="13701"/>
                        <a:pt x="11277" y="13679"/>
                        <a:pt x="11255" y="13679"/>
                      </a:cubicBezTo>
                      <a:close/>
                      <a:moveTo>
                        <a:pt x="11525" y="13679"/>
                      </a:moveTo>
                      <a:cubicBezTo>
                        <a:pt x="11476" y="13679"/>
                        <a:pt x="11455" y="13701"/>
                        <a:pt x="11455" y="13744"/>
                      </a:cubicBezTo>
                      <a:cubicBezTo>
                        <a:pt x="11455" y="13771"/>
                        <a:pt x="11476" y="13814"/>
                        <a:pt x="11525" y="13814"/>
                      </a:cubicBezTo>
                      <a:cubicBezTo>
                        <a:pt x="11547" y="13814"/>
                        <a:pt x="11590" y="13771"/>
                        <a:pt x="11590" y="13744"/>
                      </a:cubicBezTo>
                      <a:cubicBezTo>
                        <a:pt x="11590" y="13701"/>
                        <a:pt x="11547" y="13679"/>
                        <a:pt x="11525" y="13679"/>
                      </a:cubicBezTo>
                      <a:close/>
                      <a:moveTo>
                        <a:pt x="11795" y="13679"/>
                      </a:moveTo>
                      <a:cubicBezTo>
                        <a:pt x="11746" y="13679"/>
                        <a:pt x="11725" y="13701"/>
                        <a:pt x="11725" y="13744"/>
                      </a:cubicBezTo>
                      <a:cubicBezTo>
                        <a:pt x="11725" y="13771"/>
                        <a:pt x="11746" y="13814"/>
                        <a:pt x="11795" y="13814"/>
                      </a:cubicBezTo>
                      <a:cubicBezTo>
                        <a:pt x="11817" y="13814"/>
                        <a:pt x="11860" y="13771"/>
                        <a:pt x="11860" y="13744"/>
                      </a:cubicBezTo>
                      <a:cubicBezTo>
                        <a:pt x="11860" y="13701"/>
                        <a:pt x="11817" y="13679"/>
                        <a:pt x="11795" y="13679"/>
                      </a:cubicBezTo>
                      <a:close/>
                      <a:moveTo>
                        <a:pt x="12065" y="13679"/>
                      </a:moveTo>
                      <a:cubicBezTo>
                        <a:pt x="12016" y="13679"/>
                        <a:pt x="11995" y="13701"/>
                        <a:pt x="11995" y="13744"/>
                      </a:cubicBezTo>
                      <a:cubicBezTo>
                        <a:pt x="11995" y="13771"/>
                        <a:pt x="12016" y="13814"/>
                        <a:pt x="12065" y="13814"/>
                      </a:cubicBezTo>
                      <a:cubicBezTo>
                        <a:pt x="12087" y="13814"/>
                        <a:pt x="12130" y="13771"/>
                        <a:pt x="12130" y="13744"/>
                      </a:cubicBezTo>
                      <a:cubicBezTo>
                        <a:pt x="12130" y="13701"/>
                        <a:pt x="12087" y="13679"/>
                        <a:pt x="12065" y="13679"/>
                      </a:cubicBezTo>
                      <a:close/>
                      <a:moveTo>
                        <a:pt x="12335" y="13679"/>
                      </a:moveTo>
                      <a:cubicBezTo>
                        <a:pt x="12286" y="13679"/>
                        <a:pt x="12265" y="13701"/>
                        <a:pt x="12265" y="13744"/>
                      </a:cubicBezTo>
                      <a:cubicBezTo>
                        <a:pt x="12265" y="13771"/>
                        <a:pt x="12286" y="13814"/>
                        <a:pt x="12335" y="13814"/>
                      </a:cubicBezTo>
                      <a:cubicBezTo>
                        <a:pt x="12357" y="13814"/>
                        <a:pt x="12400" y="13771"/>
                        <a:pt x="12400" y="13744"/>
                      </a:cubicBezTo>
                      <a:cubicBezTo>
                        <a:pt x="12400" y="13701"/>
                        <a:pt x="12357" y="13679"/>
                        <a:pt x="12335" y="13679"/>
                      </a:cubicBezTo>
                      <a:close/>
                      <a:moveTo>
                        <a:pt x="12605" y="13679"/>
                      </a:moveTo>
                      <a:cubicBezTo>
                        <a:pt x="12556" y="13679"/>
                        <a:pt x="12535" y="13701"/>
                        <a:pt x="12535" y="13744"/>
                      </a:cubicBezTo>
                      <a:cubicBezTo>
                        <a:pt x="12535" y="13771"/>
                        <a:pt x="12556" y="13814"/>
                        <a:pt x="12605" y="13814"/>
                      </a:cubicBezTo>
                      <a:cubicBezTo>
                        <a:pt x="12627" y="13814"/>
                        <a:pt x="12670" y="13771"/>
                        <a:pt x="12670" y="13744"/>
                      </a:cubicBezTo>
                      <a:cubicBezTo>
                        <a:pt x="12670" y="13701"/>
                        <a:pt x="12627" y="13679"/>
                        <a:pt x="12605" y="13679"/>
                      </a:cubicBezTo>
                      <a:close/>
                      <a:moveTo>
                        <a:pt x="12875" y="13679"/>
                      </a:moveTo>
                      <a:cubicBezTo>
                        <a:pt x="12826" y="13679"/>
                        <a:pt x="12805" y="13701"/>
                        <a:pt x="12805" y="13744"/>
                      </a:cubicBezTo>
                      <a:cubicBezTo>
                        <a:pt x="12805" y="13771"/>
                        <a:pt x="12826" y="13814"/>
                        <a:pt x="12875" y="13814"/>
                      </a:cubicBezTo>
                      <a:cubicBezTo>
                        <a:pt x="12897" y="13814"/>
                        <a:pt x="12940" y="13771"/>
                        <a:pt x="12940" y="13744"/>
                      </a:cubicBezTo>
                      <a:cubicBezTo>
                        <a:pt x="12940" y="13701"/>
                        <a:pt x="12897" y="13679"/>
                        <a:pt x="12875" y="13679"/>
                      </a:cubicBezTo>
                      <a:close/>
                      <a:moveTo>
                        <a:pt x="13145" y="13679"/>
                      </a:moveTo>
                      <a:cubicBezTo>
                        <a:pt x="13097" y="13679"/>
                        <a:pt x="13075" y="13701"/>
                        <a:pt x="13075" y="13744"/>
                      </a:cubicBezTo>
                      <a:cubicBezTo>
                        <a:pt x="13075" y="13771"/>
                        <a:pt x="13097" y="13814"/>
                        <a:pt x="13145" y="13814"/>
                      </a:cubicBezTo>
                      <a:cubicBezTo>
                        <a:pt x="13167" y="13814"/>
                        <a:pt x="13210" y="13771"/>
                        <a:pt x="13210" y="13744"/>
                      </a:cubicBezTo>
                      <a:cubicBezTo>
                        <a:pt x="13210" y="13701"/>
                        <a:pt x="13167" y="13679"/>
                        <a:pt x="13145" y="13679"/>
                      </a:cubicBezTo>
                      <a:close/>
                      <a:moveTo>
                        <a:pt x="13415" y="13679"/>
                      </a:moveTo>
                      <a:cubicBezTo>
                        <a:pt x="13367" y="13679"/>
                        <a:pt x="13345" y="13701"/>
                        <a:pt x="13345" y="13744"/>
                      </a:cubicBezTo>
                      <a:cubicBezTo>
                        <a:pt x="13345" y="13771"/>
                        <a:pt x="13367" y="13814"/>
                        <a:pt x="13415" y="13814"/>
                      </a:cubicBezTo>
                      <a:cubicBezTo>
                        <a:pt x="13437" y="13814"/>
                        <a:pt x="13480" y="13771"/>
                        <a:pt x="13480" y="13744"/>
                      </a:cubicBezTo>
                      <a:cubicBezTo>
                        <a:pt x="13480" y="13701"/>
                        <a:pt x="13437" y="13679"/>
                        <a:pt x="13415" y="13679"/>
                      </a:cubicBezTo>
                      <a:close/>
                      <a:moveTo>
                        <a:pt x="13685" y="13679"/>
                      </a:moveTo>
                      <a:cubicBezTo>
                        <a:pt x="13637" y="13679"/>
                        <a:pt x="13615" y="13701"/>
                        <a:pt x="13615" y="13744"/>
                      </a:cubicBezTo>
                      <a:cubicBezTo>
                        <a:pt x="13615" y="13771"/>
                        <a:pt x="13637" y="13814"/>
                        <a:pt x="13685" y="13814"/>
                      </a:cubicBezTo>
                      <a:cubicBezTo>
                        <a:pt x="13707" y="13814"/>
                        <a:pt x="13750" y="13771"/>
                        <a:pt x="13750" y="13744"/>
                      </a:cubicBezTo>
                      <a:cubicBezTo>
                        <a:pt x="13750" y="13701"/>
                        <a:pt x="13707" y="13679"/>
                        <a:pt x="13685" y="13679"/>
                      </a:cubicBezTo>
                      <a:close/>
                      <a:moveTo>
                        <a:pt x="13955" y="13679"/>
                      </a:moveTo>
                      <a:cubicBezTo>
                        <a:pt x="13907" y="13679"/>
                        <a:pt x="13885" y="13701"/>
                        <a:pt x="13885" y="13744"/>
                      </a:cubicBezTo>
                      <a:cubicBezTo>
                        <a:pt x="13885" y="13771"/>
                        <a:pt x="13907" y="13814"/>
                        <a:pt x="13955" y="13814"/>
                      </a:cubicBezTo>
                      <a:cubicBezTo>
                        <a:pt x="13977" y="13814"/>
                        <a:pt x="14020" y="13771"/>
                        <a:pt x="14020" y="13744"/>
                      </a:cubicBezTo>
                      <a:cubicBezTo>
                        <a:pt x="14020" y="13701"/>
                        <a:pt x="13977" y="13679"/>
                        <a:pt x="13955" y="13679"/>
                      </a:cubicBezTo>
                      <a:close/>
                      <a:moveTo>
                        <a:pt x="14225" y="13679"/>
                      </a:moveTo>
                      <a:cubicBezTo>
                        <a:pt x="14177" y="13679"/>
                        <a:pt x="14155" y="13701"/>
                        <a:pt x="14155" y="13744"/>
                      </a:cubicBezTo>
                      <a:cubicBezTo>
                        <a:pt x="14155" y="13771"/>
                        <a:pt x="14177" y="13814"/>
                        <a:pt x="14225" y="13814"/>
                      </a:cubicBezTo>
                      <a:cubicBezTo>
                        <a:pt x="14247" y="13814"/>
                        <a:pt x="14290" y="13771"/>
                        <a:pt x="14290" y="13744"/>
                      </a:cubicBezTo>
                      <a:cubicBezTo>
                        <a:pt x="14290" y="13701"/>
                        <a:pt x="14247" y="13679"/>
                        <a:pt x="14225" y="13679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 rot="5400000" flipH="1">
                  <a:off x="2108853" y="-1869932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 flipH="1">
                  <a:off x="-674872" y="3101968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" name="Google Shape;93;p4"/>
              <p:cNvSpPr/>
              <p:nvPr/>
            </p:nvSpPr>
            <p:spPr>
              <a:xfrm rot="10800000">
                <a:off x="8572637" y="1017730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4"/>
            <p:cNvSpPr/>
            <p:nvPr/>
          </p:nvSpPr>
          <p:spPr>
            <a:xfrm rot="5400000">
              <a:off x="7463190" y="-1392119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6"/>
          <p:cNvGrpSpPr/>
          <p:nvPr/>
        </p:nvGrpSpPr>
        <p:grpSpPr>
          <a:xfrm>
            <a:off x="-375847" y="-954685"/>
            <a:ext cx="9447084" cy="7385718"/>
            <a:chOff x="-375847" y="-954685"/>
            <a:chExt cx="9447084" cy="7385718"/>
          </a:xfrm>
        </p:grpSpPr>
        <p:grpSp>
          <p:nvGrpSpPr>
            <p:cNvPr id="127" name="Google Shape;127;p6"/>
            <p:cNvGrpSpPr/>
            <p:nvPr/>
          </p:nvGrpSpPr>
          <p:grpSpPr>
            <a:xfrm>
              <a:off x="4071872" y="4749547"/>
              <a:ext cx="1303356" cy="352312"/>
              <a:chOff x="4071872" y="4749547"/>
              <a:chExt cx="1303356" cy="352312"/>
            </a:xfrm>
          </p:grpSpPr>
          <p:sp>
            <p:nvSpPr>
              <p:cNvPr id="128" name="Google Shape;128;p6"/>
              <p:cNvSpPr/>
              <p:nvPr/>
            </p:nvSpPr>
            <p:spPr>
              <a:xfrm>
                <a:off x="40718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65" y="1"/>
                    </a:moveTo>
                    <a:cubicBezTo>
                      <a:pt x="22" y="1"/>
                      <a:pt x="1" y="49"/>
                      <a:pt x="1" y="71"/>
                    </a:cubicBezTo>
                    <a:cubicBezTo>
                      <a:pt x="1" y="114"/>
                      <a:pt x="22" y="136"/>
                      <a:pt x="65" y="136"/>
                    </a:cubicBezTo>
                    <a:cubicBezTo>
                      <a:pt x="87" y="136"/>
                      <a:pt x="136" y="114"/>
                      <a:pt x="136" y="71"/>
                    </a:cubicBezTo>
                    <a:cubicBezTo>
                      <a:pt x="136" y="49"/>
                      <a:pt x="87" y="1"/>
                      <a:pt x="65" y="1"/>
                    </a:cubicBezTo>
                    <a:close/>
                    <a:moveTo>
                      <a:pt x="65" y="271"/>
                    </a:moveTo>
                    <a:cubicBezTo>
                      <a:pt x="22" y="271"/>
                      <a:pt x="1" y="298"/>
                      <a:pt x="1" y="341"/>
                    </a:cubicBezTo>
                    <a:cubicBezTo>
                      <a:pt x="1" y="384"/>
                      <a:pt x="22" y="406"/>
                      <a:pt x="65" y="406"/>
                    </a:cubicBezTo>
                    <a:cubicBezTo>
                      <a:pt x="87" y="406"/>
                      <a:pt x="136" y="384"/>
                      <a:pt x="136" y="341"/>
                    </a:cubicBezTo>
                    <a:cubicBezTo>
                      <a:pt x="136" y="298"/>
                      <a:pt x="87" y="271"/>
                      <a:pt x="65" y="271"/>
                    </a:cubicBezTo>
                    <a:close/>
                    <a:moveTo>
                      <a:pt x="65" y="541"/>
                    </a:moveTo>
                    <a:cubicBezTo>
                      <a:pt x="22" y="541"/>
                      <a:pt x="1" y="568"/>
                      <a:pt x="1" y="611"/>
                    </a:cubicBezTo>
                    <a:cubicBezTo>
                      <a:pt x="1" y="632"/>
                      <a:pt x="22" y="676"/>
                      <a:pt x="65" y="676"/>
                    </a:cubicBezTo>
                    <a:cubicBezTo>
                      <a:pt x="87" y="676"/>
                      <a:pt x="136" y="632"/>
                      <a:pt x="136" y="611"/>
                    </a:cubicBezTo>
                    <a:cubicBezTo>
                      <a:pt x="136" y="568"/>
                      <a:pt x="87" y="541"/>
                      <a:pt x="65" y="541"/>
                    </a:cubicBezTo>
                    <a:close/>
                    <a:moveTo>
                      <a:pt x="65" y="789"/>
                    </a:moveTo>
                    <a:cubicBezTo>
                      <a:pt x="22" y="789"/>
                      <a:pt x="1" y="838"/>
                      <a:pt x="1" y="859"/>
                    </a:cubicBezTo>
                    <a:cubicBezTo>
                      <a:pt x="1" y="902"/>
                      <a:pt x="22" y="924"/>
                      <a:pt x="65" y="924"/>
                    </a:cubicBezTo>
                    <a:cubicBezTo>
                      <a:pt x="87" y="924"/>
                      <a:pt x="136" y="902"/>
                      <a:pt x="136" y="859"/>
                    </a:cubicBezTo>
                    <a:cubicBezTo>
                      <a:pt x="136" y="838"/>
                      <a:pt x="87" y="789"/>
                      <a:pt x="65" y="789"/>
                    </a:cubicBezTo>
                    <a:close/>
                    <a:moveTo>
                      <a:pt x="65" y="1059"/>
                    </a:moveTo>
                    <a:cubicBezTo>
                      <a:pt x="22" y="1059"/>
                      <a:pt x="1" y="1081"/>
                      <a:pt x="1" y="1129"/>
                    </a:cubicBezTo>
                    <a:cubicBezTo>
                      <a:pt x="1" y="1172"/>
                      <a:pt x="22" y="1194"/>
                      <a:pt x="65" y="1194"/>
                    </a:cubicBezTo>
                    <a:cubicBezTo>
                      <a:pt x="87" y="1194"/>
                      <a:pt x="136" y="1172"/>
                      <a:pt x="136" y="1129"/>
                    </a:cubicBezTo>
                    <a:cubicBezTo>
                      <a:pt x="136" y="1081"/>
                      <a:pt x="87" y="1059"/>
                      <a:pt x="65" y="1059"/>
                    </a:cubicBezTo>
                    <a:close/>
                    <a:moveTo>
                      <a:pt x="65" y="1329"/>
                    </a:moveTo>
                    <a:cubicBezTo>
                      <a:pt x="22" y="1329"/>
                      <a:pt x="1" y="1351"/>
                      <a:pt x="1" y="1399"/>
                    </a:cubicBezTo>
                    <a:cubicBezTo>
                      <a:pt x="1" y="1421"/>
                      <a:pt x="22" y="1464"/>
                      <a:pt x="65" y="1464"/>
                    </a:cubicBezTo>
                    <a:cubicBezTo>
                      <a:pt x="87" y="1464"/>
                      <a:pt x="136" y="1421"/>
                      <a:pt x="136" y="1399"/>
                    </a:cubicBezTo>
                    <a:cubicBezTo>
                      <a:pt x="136" y="1351"/>
                      <a:pt x="87" y="1329"/>
                      <a:pt x="65" y="1329"/>
                    </a:cubicBezTo>
                    <a:close/>
                    <a:moveTo>
                      <a:pt x="65" y="1577"/>
                    </a:moveTo>
                    <a:cubicBezTo>
                      <a:pt x="22" y="1577"/>
                      <a:pt x="1" y="1621"/>
                      <a:pt x="1" y="1648"/>
                    </a:cubicBezTo>
                    <a:cubicBezTo>
                      <a:pt x="1" y="1691"/>
                      <a:pt x="22" y="1712"/>
                      <a:pt x="65" y="1712"/>
                    </a:cubicBezTo>
                    <a:cubicBezTo>
                      <a:pt x="87" y="1712"/>
                      <a:pt x="136" y="1691"/>
                      <a:pt x="136" y="1648"/>
                    </a:cubicBezTo>
                    <a:cubicBezTo>
                      <a:pt x="136" y="1621"/>
                      <a:pt x="87" y="1577"/>
                      <a:pt x="65" y="1577"/>
                    </a:cubicBezTo>
                    <a:close/>
                    <a:moveTo>
                      <a:pt x="65" y="1847"/>
                    </a:moveTo>
                    <a:cubicBezTo>
                      <a:pt x="22" y="1847"/>
                      <a:pt x="1" y="1869"/>
                      <a:pt x="1" y="1918"/>
                    </a:cubicBezTo>
                    <a:cubicBezTo>
                      <a:pt x="1" y="1961"/>
                      <a:pt x="22" y="1982"/>
                      <a:pt x="65" y="1982"/>
                    </a:cubicBezTo>
                    <a:cubicBezTo>
                      <a:pt x="87" y="1982"/>
                      <a:pt x="136" y="1961"/>
                      <a:pt x="136" y="1918"/>
                    </a:cubicBezTo>
                    <a:cubicBezTo>
                      <a:pt x="136" y="1869"/>
                      <a:pt x="87" y="1847"/>
                      <a:pt x="65" y="1847"/>
                    </a:cubicBezTo>
                    <a:close/>
                    <a:moveTo>
                      <a:pt x="65" y="2117"/>
                    </a:moveTo>
                    <a:cubicBezTo>
                      <a:pt x="22" y="2117"/>
                      <a:pt x="1" y="2139"/>
                      <a:pt x="1" y="2188"/>
                    </a:cubicBezTo>
                    <a:cubicBezTo>
                      <a:pt x="1" y="2209"/>
                      <a:pt x="22" y="2252"/>
                      <a:pt x="65" y="2252"/>
                    </a:cubicBezTo>
                    <a:cubicBezTo>
                      <a:pt x="87" y="2252"/>
                      <a:pt x="136" y="2209"/>
                      <a:pt x="136" y="2188"/>
                    </a:cubicBezTo>
                    <a:cubicBezTo>
                      <a:pt x="136" y="2139"/>
                      <a:pt x="87" y="2117"/>
                      <a:pt x="65" y="2117"/>
                    </a:cubicBezTo>
                    <a:close/>
                    <a:moveTo>
                      <a:pt x="65" y="2366"/>
                    </a:moveTo>
                    <a:cubicBezTo>
                      <a:pt x="22" y="2366"/>
                      <a:pt x="1" y="2409"/>
                      <a:pt x="1" y="2431"/>
                    </a:cubicBezTo>
                    <a:cubicBezTo>
                      <a:pt x="1" y="2479"/>
                      <a:pt x="22" y="2501"/>
                      <a:pt x="65" y="2501"/>
                    </a:cubicBezTo>
                    <a:cubicBezTo>
                      <a:pt x="87" y="2501"/>
                      <a:pt x="136" y="2479"/>
                      <a:pt x="136" y="2431"/>
                    </a:cubicBezTo>
                    <a:cubicBezTo>
                      <a:pt x="136" y="2409"/>
                      <a:pt x="87" y="2366"/>
                      <a:pt x="65" y="2366"/>
                    </a:cubicBezTo>
                    <a:close/>
                    <a:moveTo>
                      <a:pt x="65" y="2636"/>
                    </a:moveTo>
                    <a:cubicBezTo>
                      <a:pt x="22" y="2636"/>
                      <a:pt x="1" y="2657"/>
                      <a:pt x="1" y="2701"/>
                    </a:cubicBezTo>
                    <a:cubicBezTo>
                      <a:pt x="1" y="2749"/>
                      <a:pt x="22" y="2771"/>
                      <a:pt x="65" y="2771"/>
                    </a:cubicBezTo>
                    <a:cubicBezTo>
                      <a:pt x="87" y="2771"/>
                      <a:pt x="136" y="2749"/>
                      <a:pt x="136" y="2701"/>
                    </a:cubicBezTo>
                    <a:cubicBezTo>
                      <a:pt x="136" y="2657"/>
                      <a:pt x="87" y="2636"/>
                      <a:pt x="65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40718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1" y="23"/>
                      <a:pt x="1" y="44"/>
                      <a:pt x="1" y="66"/>
                    </a:cubicBezTo>
                    <a:cubicBezTo>
                      <a:pt x="1" y="66"/>
                      <a:pt x="1" y="93"/>
                      <a:pt x="22" y="114"/>
                    </a:cubicBezTo>
                    <a:cubicBezTo>
                      <a:pt x="22" y="114"/>
                      <a:pt x="44" y="136"/>
                      <a:pt x="65" y="136"/>
                    </a:cubicBezTo>
                    <a:cubicBezTo>
                      <a:pt x="87" y="136"/>
                      <a:pt x="87" y="114"/>
                      <a:pt x="114" y="114"/>
                    </a:cubicBezTo>
                    <a:cubicBezTo>
                      <a:pt x="114" y="93"/>
                      <a:pt x="136" y="66"/>
                      <a:pt x="136" y="66"/>
                    </a:cubicBezTo>
                    <a:cubicBezTo>
                      <a:pt x="136" y="44"/>
                      <a:pt x="114" y="23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4103153" y="5086103"/>
                <a:ext cx="1240807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136" extrusionOk="0">
                    <a:moveTo>
                      <a:pt x="65" y="1"/>
                    </a:moveTo>
                    <a:cubicBezTo>
                      <a:pt x="22" y="1"/>
                      <a:pt x="1" y="23"/>
                      <a:pt x="1" y="66"/>
                    </a:cubicBezTo>
                    <a:cubicBezTo>
                      <a:pt x="1" y="93"/>
                      <a:pt x="22" y="136"/>
                      <a:pt x="65" y="136"/>
                    </a:cubicBezTo>
                    <a:cubicBezTo>
                      <a:pt x="114" y="136"/>
                      <a:pt x="136" y="93"/>
                      <a:pt x="136" y="66"/>
                    </a:cubicBezTo>
                    <a:cubicBezTo>
                      <a:pt x="136" y="23"/>
                      <a:pt x="114" y="1"/>
                      <a:pt x="65" y="1"/>
                    </a:cubicBezTo>
                    <a:close/>
                    <a:moveTo>
                      <a:pt x="336" y="1"/>
                    </a:moveTo>
                    <a:cubicBezTo>
                      <a:pt x="292" y="1"/>
                      <a:pt x="271" y="23"/>
                      <a:pt x="271" y="66"/>
                    </a:cubicBezTo>
                    <a:cubicBezTo>
                      <a:pt x="271" y="93"/>
                      <a:pt x="292" y="136"/>
                      <a:pt x="336" y="136"/>
                    </a:cubicBezTo>
                    <a:cubicBezTo>
                      <a:pt x="384" y="136"/>
                      <a:pt x="406" y="93"/>
                      <a:pt x="406" y="66"/>
                    </a:cubicBezTo>
                    <a:cubicBezTo>
                      <a:pt x="406" y="23"/>
                      <a:pt x="384" y="1"/>
                      <a:pt x="336" y="1"/>
                    </a:cubicBezTo>
                    <a:close/>
                    <a:moveTo>
                      <a:pt x="606" y="1"/>
                    </a:moveTo>
                    <a:cubicBezTo>
                      <a:pt x="562" y="1"/>
                      <a:pt x="541" y="23"/>
                      <a:pt x="541" y="66"/>
                    </a:cubicBezTo>
                    <a:cubicBezTo>
                      <a:pt x="541" y="93"/>
                      <a:pt x="562" y="136"/>
                      <a:pt x="606" y="136"/>
                    </a:cubicBezTo>
                    <a:cubicBezTo>
                      <a:pt x="654" y="136"/>
                      <a:pt x="676" y="93"/>
                      <a:pt x="676" y="66"/>
                    </a:cubicBezTo>
                    <a:cubicBezTo>
                      <a:pt x="676" y="23"/>
                      <a:pt x="654" y="1"/>
                      <a:pt x="606" y="1"/>
                    </a:cubicBezTo>
                    <a:close/>
                    <a:moveTo>
                      <a:pt x="876" y="1"/>
                    </a:moveTo>
                    <a:cubicBezTo>
                      <a:pt x="832" y="1"/>
                      <a:pt x="811" y="23"/>
                      <a:pt x="811" y="66"/>
                    </a:cubicBezTo>
                    <a:cubicBezTo>
                      <a:pt x="811" y="93"/>
                      <a:pt x="832" y="136"/>
                      <a:pt x="876" y="136"/>
                    </a:cubicBezTo>
                    <a:cubicBezTo>
                      <a:pt x="924" y="136"/>
                      <a:pt x="946" y="93"/>
                      <a:pt x="946" y="66"/>
                    </a:cubicBezTo>
                    <a:cubicBezTo>
                      <a:pt x="946" y="23"/>
                      <a:pt x="924" y="1"/>
                      <a:pt x="876" y="1"/>
                    </a:cubicBezTo>
                    <a:close/>
                    <a:moveTo>
                      <a:pt x="1146" y="1"/>
                    </a:moveTo>
                    <a:cubicBezTo>
                      <a:pt x="1102" y="1"/>
                      <a:pt x="1081" y="23"/>
                      <a:pt x="1081" y="66"/>
                    </a:cubicBezTo>
                    <a:cubicBezTo>
                      <a:pt x="1081" y="93"/>
                      <a:pt x="1102" y="136"/>
                      <a:pt x="1146" y="136"/>
                    </a:cubicBezTo>
                    <a:cubicBezTo>
                      <a:pt x="1194" y="136"/>
                      <a:pt x="1216" y="93"/>
                      <a:pt x="1216" y="66"/>
                    </a:cubicBezTo>
                    <a:cubicBezTo>
                      <a:pt x="1216" y="23"/>
                      <a:pt x="1194" y="1"/>
                      <a:pt x="1146" y="1"/>
                    </a:cubicBezTo>
                    <a:close/>
                    <a:moveTo>
                      <a:pt x="1416" y="1"/>
                    </a:moveTo>
                    <a:cubicBezTo>
                      <a:pt x="1394" y="1"/>
                      <a:pt x="1351" y="23"/>
                      <a:pt x="1351" y="66"/>
                    </a:cubicBezTo>
                    <a:cubicBezTo>
                      <a:pt x="1351" y="93"/>
                      <a:pt x="1394" y="136"/>
                      <a:pt x="1416" y="136"/>
                    </a:cubicBezTo>
                    <a:cubicBezTo>
                      <a:pt x="1464" y="136"/>
                      <a:pt x="1486" y="93"/>
                      <a:pt x="1486" y="66"/>
                    </a:cubicBezTo>
                    <a:cubicBezTo>
                      <a:pt x="1486" y="23"/>
                      <a:pt x="1464" y="1"/>
                      <a:pt x="1416" y="1"/>
                    </a:cubicBezTo>
                    <a:close/>
                    <a:moveTo>
                      <a:pt x="1686" y="1"/>
                    </a:moveTo>
                    <a:cubicBezTo>
                      <a:pt x="1664" y="1"/>
                      <a:pt x="1621" y="23"/>
                      <a:pt x="1621" y="66"/>
                    </a:cubicBezTo>
                    <a:cubicBezTo>
                      <a:pt x="1621" y="93"/>
                      <a:pt x="1664" y="136"/>
                      <a:pt x="1686" y="136"/>
                    </a:cubicBezTo>
                    <a:cubicBezTo>
                      <a:pt x="1734" y="136"/>
                      <a:pt x="1756" y="93"/>
                      <a:pt x="1756" y="66"/>
                    </a:cubicBezTo>
                    <a:cubicBezTo>
                      <a:pt x="1756" y="23"/>
                      <a:pt x="1734" y="1"/>
                      <a:pt x="1686" y="1"/>
                    </a:cubicBezTo>
                    <a:close/>
                    <a:moveTo>
                      <a:pt x="1956" y="1"/>
                    </a:moveTo>
                    <a:cubicBezTo>
                      <a:pt x="1934" y="1"/>
                      <a:pt x="1891" y="23"/>
                      <a:pt x="1891" y="66"/>
                    </a:cubicBezTo>
                    <a:cubicBezTo>
                      <a:pt x="1891" y="93"/>
                      <a:pt x="1934" y="136"/>
                      <a:pt x="1956" y="136"/>
                    </a:cubicBezTo>
                    <a:cubicBezTo>
                      <a:pt x="2004" y="136"/>
                      <a:pt x="2026" y="93"/>
                      <a:pt x="2026" y="66"/>
                    </a:cubicBezTo>
                    <a:cubicBezTo>
                      <a:pt x="2026" y="23"/>
                      <a:pt x="2004" y="1"/>
                      <a:pt x="1956" y="1"/>
                    </a:cubicBezTo>
                    <a:close/>
                    <a:moveTo>
                      <a:pt x="2226" y="1"/>
                    </a:moveTo>
                    <a:cubicBezTo>
                      <a:pt x="2204" y="1"/>
                      <a:pt x="2161" y="23"/>
                      <a:pt x="2161" y="66"/>
                    </a:cubicBezTo>
                    <a:cubicBezTo>
                      <a:pt x="2161" y="93"/>
                      <a:pt x="2204" y="136"/>
                      <a:pt x="2226" y="136"/>
                    </a:cubicBezTo>
                    <a:cubicBezTo>
                      <a:pt x="2274" y="136"/>
                      <a:pt x="2296" y="93"/>
                      <a:pt x="2296" y="66"/>
                    </a:cubicBezTo>
                    <a:cubicBezTo>
                      <a:pt x="2296" y="23"/>
                      <a:pt x="2274" y="1"/>
                      <a:pt x="2226" y="1"/>
                    </a:cubicBezTo>
                    <a:close/>
                    <a:moveTo>
                      <a:pt x="2496" y="1"/>
                    </a:moveTo>
                    <a:cubicBezTo>
                      <a:pt x="2474" y="1"/>
                      <a:pt x="2431" y="23"/>
                      <a:pt x="2431" y="66"/>
                    </a:cubicBezTo>
                    <a:cubicBezTo>
                      <a:pt x="2431" y="93"/>
                      <a:pt x="2474" y="136"/>
                      <a:pt x="2496" y="136"/>
                    </a:cubicBezTo>
                    <a:cubicBezTo>
                      <a:pt x="2544" y="136"/>
                      <a:pt x="2566" y="93"/>
                      <a:pt x="2566" y="66"/>
                    </a:cubicBezTo>
                    <a:cubicBezTo>
                      <a:pt x="2566" y="23"/>
                      <a:pt x="2544" y="1"/>
                      <a:pt x="2496" y="1"/>
                    </a:cubicBezTo>
                    <a:close/>
                    <a:moveTo>
                      <a:pt x="2766" y="1"/>
                    </a:moveTo>
                    <a:cubicBezTo>
                      <a:pt x="2744" y="1"/>
                      <a:pt x="2701" y="23"/>
                      <a:pt x="2701" y="66"/>
                    </a:cubicBezTo>
                    <a:cubicBezTo>
                      <a:pt x="2701" y="93"/>
                      <a:pt x="2744" y="136"/>
                      <a:pt x="2766" y="136"/>
                    </a:cubicBezTo>
                    <a:cubicBezTo>
                      <a:pt x="2814" y="136"/>
                      <a:pt x="2836" y="93"/>
                      <a:pt x="2836" y="66"/>
                    </a:cubicBezTo>
                    <a:cubicBezTo>
                      <a:pt x="2836" y="23"/>
                      <a:pt x="2814" y="1"/>
                      <a:pt x="2766" y="1"/>
                    </a:cubicBezTo>
                    <a:close/>
                    <a:moveTo>
                      <a:pt x="3057" y="1"/>
                    </a:moveTo>
                    <a:cubicBezTo>
                      <a:pt x="3014" y="1"/>
                      <a:pt x="2992" y="23"/>
                      <a:pt x="2992" y="66"/>
                    </a:cubicBezTo>
                    <a:cubicBezTo>
                      <a:pt x="2992" y="93"/>
                      <a:pt x="3014" y="136"/>
                      <a:pt x="3057" y="136"/>
                    </a:cubicBezTo>
                    <a:cubicBezTo>
                      <a:pt x="3084" y="136"/>
                      <a:pt x="3127" y="93"/>
                      <a:pt x="3127" y="66"/>
                    </a:cubicBezTo>
                    <a:cubicBezTo>
                      <a:pt x="3127" y="23"/>
                      <a:pt x="3084" y="1"/>
                      <a:pt x="3057" y="1"/>
                    </a:cubicBezTo>
                    <a:close/>
                    <a:moveTo>
                      <a:pt x="3327" y="1"/>
                    </a:moveTo>
                    <a:cubicBezTo>
                      <a:pt x="3284" y="1"/>
                      <a:pt x="3262" y="23"/>
                      <a:pt x="3262" y="66"/>
                    </a:cubicBezTo>
                    <a:cubicBezTo>
                      <a:pt x="3262" y="93"/>
                      <a:pt x="3284" y="136"/>
                      <a:pt x="3327" y="136"/>
                    </a:cubicBezTo>
                    <a:cubicBezTo>
                      <a:pt x="3354" y="136"/>
                      <a:pt x="3397" y="93"/>
                      <a:pt x="3397" y="66"/>
                    </a:cubicBezTo>
                    <a:cubicBezTo>
                      <a:pt x="3397" y="23"/>
                      <a:pt x="3354" y="1"/>
                      <a:pt x="3327" y="1"/>
                    </a:cubicBezTo>
                    <a:close/>
                    <a:moveTo>
                      <a:pt x="3597" y="1"/>
                    </a:moveTo>
                    <a:cubicBezTo>
                      <a:pt x="3554" y="1"/>
                      <a:pt x="3532" y="23"/>
                      <a:pt x="3532" y="66"/>
                    </a:cubicBezTo>
                    <a:cubicBezTo>
                      <a:pt x="3532" y="93"/>
                      <a:pt x="3554" y="136"/>
                      <a:pt x="3597" y="136"/>
                    </a:cubicBezTo>
                    <a:cubicBezTo>
                      <a:pt x="3624" y="136"/>
                      <a:pt x="3667" y="93"/>
                      <a:pt x="3667" y="66"/>
                    </a:cubicBezTo>
                    <a:cubicBezTo>
                      <a:pt x="3667" y="23"/>
                      <a:pt x="3624" y="1"/>
                      <a:pt x="3597" y="1"/>
                    </a:cubicBezTo>
                    <a:close/>
                    <a:moveTo>
                      <a:pt x="3867" y="1"/>
                    </a:moveTo>
                    <a:cubicBezTo>
                      <a:pt x="3824" y="1"/>
                      <a:pt x="3802" y="23"/>
                      <a:pt x="3802" y="66"/>
                    </a:cubicBezTo>
                    <a:cubicBezTo>
                      <a:pt x="3802" y="93"/>
                      <a:pt x="3824" y="136"/>
                      <a:pt x="3867" y="136"/>
                    </a:cubicBezTo>
                    <a:cubicBezTo>
                      <a:pt x="3894" y="136"/>
                      <a:pt x="3937" y="93"/>
                      <a:pt x="3937" y="66"/>
                    </a:cubicBezTo>
                    <a:cubicBezTo>
                      <a:pt x="3937" y="23"/>
                      <a:pt x="3894" y="1"/>
                      <a:pt x="3867" y="1"/>
                    </a:cubicBezTo>
                    <a:close/>
                    <a:moveTo>
                      <a:pt x="4137" y="1"/>
                    </a:moveTo>
                    <a:cubicBezTo>
                      <a:pt x="4094" y="1"/>
                      <a:pt x="4072" y="23"/>
                      <a:pt x="4072" y="66"/>
                    </a:cubicBezTo>
                    <a:cubicBezTo>
                      <a:pt x="4072" y="93"/>
                      <a:pt x="4094" y="136"/>
                      <a:pt x="4137" y="136"/>
                    </a:cubicBezTo>
                    <a:cubicBezTo>
                      <a:pt x="4164" y="136"/>
                      <a:pt x="4208" y="93"/>
                      <a:pt x="4208" y="66"/>
                    </a:cubicBezTo>
                    <a:cubicBezTo>
                      <a:pt x="4208" y="23"/>
                      <a:pt x="4164" y="1"/>
                      <a:pt x="4137" y="1"/>
                    </a:cubicBezTo>
                    <a:close/>
                    <a:moveTo>
                      <a:pt x="4407" y="1"/>
                    </a:moveTo>
                    <a:cubicBezTo>
                      <a:pt x="4364" y="1"/>
                      <a:pt x="4343" y="23"/>
                      <a:pt x="4343" y="66"/>
                    </a:cubicBezTo>
                    <a:cubicBezTo>
                      <a:pt x="4343" y="93"/>
                      <a:pt x="4364" y="136"/>
                      <a:pt x="4407" y="136"/>
                    </a:cubicBezTo>
                    <a:cubicBezTo>
                      <a:pt x="4456" y="136"/>
                      <a:pt x="4478" y="93"/>
                      <a:pt x="4478" y="66"/>
                    </a:cubicBezTo>
                    <a:cubicBezTo>
                      <a:pt x="4478" y="23"/>
                      <a:pt x="4456" y="1"/>
                      <a:pt x="4407" y="1"/>
                    </a:cubicBezTo>
                    <a:close/>
                    <a:moveTo>
                      <a:pt x="4677" y="1"/>
                    </a:moveTo>
                    <a:cubicBezTo>
                      <a:pt x="4634" y="1"/>
                      <a:pt x="4613" y="23"/>
                      <a:pt x="4613" y="66"/>
                    </a:cubicBezTo>
                    <a:cubicBezTo>
                      <a:pt x="4613" y="93"/>
                      <a:pt x="4634" y="136"/>
                      <a:pt x="4677" y="136"/>
                    </a:cubicBezTo>
                    <a:cubicBezTo>
                      <a:pt x="4726" y="136"/>
                      <a:pt x="4748" y="93"/>
                      <a:pt x="4748" y="66"/>
                    </a:cubicBezTo>
                    <a:cubicBezTo>
                      <a:pt x="4748" y="23"/>
                      <a:pt x="4726" y="1"/>
                      <a:pt x="4677" y="1"/>
                    </a:cubicBezTo>
                    <a:close/>
                    <a:moveTo>
                      <a:pt x="4947" y="1"/>
                    </a:moveTo>
                    <a:cubicBezTo>
                      <a:pt x="4904" y="1"/>
                      <a:pt x="4883" y="23"/>
                      <a:pt x="4883" y="66"/>
                    </a:cubicBezTo>
                    <a:cubicBezTo>
                      <a:pt x="4883" y="93"/>
                      <a:pt x="4904" y="136"/>
                      <a:pt x="4947" y="136"/>
                    </a:cubicBezTo>
                    <a:cubicBezTo>
                      <a:pt x="4996" y="136"/>
                      <a:pt x="5018" y="93"/>
                      <a:pt x="5018" y="66"/>
                    </a:cubicBezTo>
                    <a:cubicBezTo>
                      <a:pt x="5018" y="23"/>
                      <a:pt x="4996" y="1"/>
                      <a:pt x="4947" y="1"/>
                    </a:cubicBezTo>
                    <a:close/>
                    <a:moveTo>
                      <a:pt x="5217" y="1"/>
                    </a:moveTo>
                    <a:cubicBezTo>
                      <a:pt x="5174" y="1"/>
                      <a:pt x="5153" y="23"/>
                      <a:pt x="5153" y="66"/>
                    </a:cubicBezTo>
                    <a:cubicBezTo>
                      <a:pt x="5153" y="93"/>
                      <a:pt x="5174" y="136"/>
                      <a:pt x="5217" y="136"/>
                    </a:cubicBezTo>
                    <a:cubicBezTo>
                      <a:pt x="5266" y="136"/>
                      <a:pt x="5288" y="93"/>
                      <a:pt x="5288" y="66"/>
                    </a:cubicBezTo>
                    <a:cubicBezTo>
                      <a:pt x="5288" y="23"/>
                      <a:pt x="5266" y="1"/>
                      <a:pt x="5217" y="1"/>
                    </a:cubicBezTo>
                    <a:close/>
                    <a:moveTo>
                      <a:pt x="5487" y="1"/>
                    </a:moveTo>
                    <a:cubicBezTo>
                      <a:pt x="5444" y="1"/>
                      <a:pt x="5423" y="23"/>
                      <a:pt x="5423" y="66"/>
                    </a:cubicBezTo>
                    <a:cubicBezTo>
                      <a:pt x="5423" y="93"/>
                      <a:pt x="5444" y="136"/>
                      <a:pt x="5487" y="136"/>
                    </a:cubicBezTo>
                    <a:cubicBezTo>
                      <a:pt x="5536" y="136"/>
                      <a:pt x="5558" y="93"/>
                      <a:pt x="5558" y="66"/>
                    </a:cubicBezTo>
                    <a:cubicBezTo>
                      <a:pt x="5558" y="23"/>
                      <a:pt x="5536" y="1"/>
                      <a:pt x="5487" y="1"/>
                    </a:cubicBezTo>
                    <a:close/>
                    <a:moveTo>
                      <a:pt x="5757" y="1"/>
                    </a:moveTo>
                    <a:cubicBezTo>
                      <a:pt x="5736" y="1"/>
                      <a:pt x="5693" y="23"/>
                      <a:pt x="5693" y="66"/>
                    </a:cubicBezTo>
                    <a:cubicBezTo>
                      <a:pt x="5693" y="93"/>
                      <a:pt x="5736" y="136"/>
                      <a:pt x="5757" y="136"/>
                    </a:cubicBezTo>
                    <a:cubicBezTo>
                      <a:pt x="5806" y="136"/>
                      <a:pt x="5828" y="93"/>
                      <a:pt x="5828" y="66"/>
                    </a:cubicBezTo>
                    <a:cubicBezTo>
                      <a:pt x="5828" y="23"/>
                      <a:pt x="5806" y="1"/>
                      <a:pt x="5757" y="1"/>
                    </a:cubicBezTo>
                    <a:close/>
                    <a:moveTo>
                      <a:pt x="6027" y="1"/>
                    </a:moveTo>
                    <a:cubicBezTo>
                      <a:pt x="6006" y="1"/>
                      <a:pt x="5963" y="23"/>
                      <a:pt x="5963" y="66"/>
                    </a:cubicBezTo>
                    <a:cubicBezTo>
                      <a:pt x="5963" y="93"/>
                      <a:pt x="6006" y="136"/>
                      <a:pt x="6027" y="136"/>
                    </a:cubicBezTo>
                    <a:cubicBezTo>
                      <a:pt x="6076" y="136"/>
                      <a:pt x="6098" y="93"/>
                      <a:pt x="6098" y="66"/>
                    </a:cubicBezTo>
                    <a:cubicBezTo>
                      <a:pt x="6098" y="23"/>
                      <a:pt x="6076" y="1"/>
                      <a:pt x="6027" y="1"/>
                    </a:cubicBezTo>
                    <a:close/>
                    <a:moveTo>
                      <a:pt x="6297" y="1"/>
                    </a:moveTo>
                    <a:cubicBezTo>
                      <a:pt x="6276" y="1"/>
                      <a:pt x="6233" y="23"/>
                      <a:pt x="6233" y="66"/>
                    </a:cubicBezTo>
                    <a:cubicBezTo>
                      <a:pt x="6233" y="93"/>
                      <a:pt x="6276" y="136"/>
                      <a:pt x="6297" y="136"/>
                    </a:cubicBezTo>
                    <a:cubicBezTo>
                      <a:pt x="6346" y="136"/>
                      <a:pt x="6368" y="93"/>
                      <a:pt x="6368" y="66"/>
                    </a:cubicBezTo>
                    <a:cubicBezTo>
                      <a:pt x="6368" y="23"/>
                      <a:pt x="6346" y="1"/>
                      <a:pt x="6297" y="1"/>
                    </a:cubicBezTo>
                    <a:close/>
                    <a:moveTo>
                      <a:pt x="6567" y="1"/>
                    </a:moveTo>
                    <a:cubicBezTo>
                      <a:pt x="6546" y="1"/>
                      <a:pt x="6503" y="23"/>
                      <a:pt x="6503" y="66"/>
                    </a:cubicBezTo>
                    <a:cubicBezTo>
                      <a:pt x="6503" y="93"/>
                      <a:pt x="6546" y="136"/>
                      <a:pt x="6567" y="136"/>
                    </a:cubicBezTo>
                    <a:cubicBezTo>
                      <a:pt x="6616" y="136"/>
                      <a:pt x="6638" y="93"/>
                      <a:pt x="6638" y="66"/>
                    </a:cubicBezTo>
                    <a:cubicBezTo>
                      <a:pt x="6638" y="23"/>
                      <a:pt x="6616" y="1"/>
                      <a:pt x="6567" y="1"/>
                    </a:cubicBezTo>
                    <a:close/>
                    <a:moveTo>
                      <a:pt x="6837" y="1"/>
                    </a:moveTo>
                    <a:cubicBezTo>
                      <a:pt x="6816" y="1"/>
                      <a:pt x="6773" y="23"/>
                      <a:pt x="6773" y="66"/>
                    </a:cubicBezTo>
                    <a:cubicBezTo>
                      <a:pt x="6773" y="93"/>
                      <a:pt x="6816" y="136"/>
                      <a:pt x="6837" y="136"/>
                    </a:cubicBezTo>
                    <a:cubicBezTo>
                      <a:pt x="6886" y="136"/>
                      <a:pt x="6908" y="93"/>
                      <a:pt x="6908" y="66"/>
                    </a:cubicBezTo>
                    <a:cubicBezTo>
                      <a:pt x="6908" y="23"/>
                      <a:pt x="6886" y="1"/>
                      <a:pt x="6837" y="1"/>
                    </a:cubicBezTo>
                    <a:close/>
                    <a:moveTo>
                      <a:pt x="7134" y="1"/>
                    </a:moveTo>
                    <a:cubicBezTo>
                      <a:pt x="7086" y="1"/>
                      <a:pt x="7064" y="23"/>
                      <a:pt x="7064" y="66"/>
                    </a:cubicBezTo>
                    <a:cubicBezTo>
                      <a:pt x="7064" y="93"/>
                      <a:pt x="7086" y="136"/>
                      <a:pt x="7134" y="136"/>
                    </a:cubicBezTo>
                    <a:cubicBezTo>
                      <a:pt x="7156" y="136"/>
                      <a:pt x="7199" y="93"/>
                      <a:pt x="7199" y="66"/>
                    </a:cubicBezTo>
                    <a:cubicBezTo>
                      <a:pt x="7199" y="23"/>
                      <a:pt x="7156" y="1"/>
                      <a:pt x="7134" y="1"/>
                    </a:cubicBezTo>
                    <a:close/>
                    <a:moveTo>
                      <a:pt x="7404" y="1"/>
                    </a:moveTo>
                    <a:cubicBezTo>
                      <a:pt x="7356" y="1"/>
                      <a:pt x="7334" y="23"/>
                      <a:pt x="7334" y="66"/>
                    </a:cubicBezTo>
                    <a:cubicBezTo>
                      <a:pt x="7334" y="93"/>
                      <a:pt x="7356" y="136"/>
                      <a:pt x="7404" y="136"/>
                    </a:cubicBezTo>
                    <a:cubicBezTo>
                      <a:pt x="7426" y="136"/>
                      <a:pt x="7469" y="93"/>
                      <a:pt x="7469" y="66"/>
                    </a:cubicBezTo>
                    <a:cubicBezTo>
                      <a:pt x="7469" y="23"/>
                      <a:pt x="7426" y="1"/>
                      <a:pt x="7404" y="1"/>
                    </a:cubicBezTo>
                    <a:close/>
                    <a:moveTo>
                      <a:pt x="7674" y="1"/>
                    </a:moveTo>
                    <a:cubicBezTo>
                      <a:pt x="7626" y="1"/>
                      <a:pt x="7604" y="23"/>
                      <a:pt x="7604" y="66"/>
                    </a:cubicBezTo>
                    <a:cubicBezTo>
                      <a:pt x="7604" y="93"/>
                      <a:pt x="7626" y="136"/>
                      <a:pt x="7674" y="136"/>
                    </a:cubicBezTo>
                    <a:cubicBezTo>
                      <a:pt x="7696" y="136"/>
                      <a:pt x="7739" y="93"/>
                      <a:pt x="7739" y="66"/>
                    </a:cubicBezTo>
                    <a:cubicBezTo>
                      <a:pt x="7739" y="23"/>
                      <a:pt x="7696" y="1"/>
                      <a:pt x="7674" y="1"/>
                    </a:cubicBezTo>
                    <a:close/>
                    <a:moveTo>
                      <a:pt x="7944" y="1"/>
                    </a:moveTo>
                    <a:cubicBezTo>
                      <a:pt x="7896" y="1"/>
                      <a:pt x="7874" y="23"/>
                      <a:pt x="7874" y="66"/>
                    </a:cubicBezTo>
                    <a:cubicBezTo>
                      <a:pt x="7874" y="93"/>
                      <a:pt x="7896" y="136"/>
                      <a:pt x="7944" y="136"/>
                    </a:cubicBezTo>
                    <a:cubicBezTo>
                      <a:pt x="7966" y="136"/>
                      <a:pt x="8009" y="93"/>
                      <a:pt x="8009" y="66"/>
                    </a:cubicBezTo>
                    <a:cubicBezTo>
                      <a:pt x="8009" y="23"/>
                      <a:pt x="7966" y="1"/>
                      <a:pt x="7944" y="1"/>
                    </a:cubicBezTo>
                    <a:close/>
                    <a:moveTo>
                      <a:pt x="8215" y="1"/>
                    </a:moveTo>
                    <a:cubicBezTo>
                      <a:pt x="8166" y="1"/>
                      <a:pt x="8144" y="23"/>
                      <a:pt x="8144" y="66"/>
                    </a:cubicBezTo>
                    <a:cubicBezTo>
                      <a:pt x="8144" y="93"/>
                      <a:pt x="8166" y="136"/>
                      <a:pt x="8215" y="136"/>
                    </a:cubicBezTo>
                    <a:cubicBezTo>
                      <a:pt x="8236" y="136"/>
                      <a:pt x="8279" y="93"/>
                      <a:pt x="8279" y="66"/>
                    </a:cubicBezTo>
                    <a:cubicBezTo>
                      <a:pt x="8279" y="23"/>
                      <a:pt x="8236" y="1"/>
                      <a:pt x="8215" y="1"/>
                    </a:cubicBezTo>
                    <a:close/>
                    <a:moveTo>
                      <a:pt x="8485" y="1"/>
                    </a:moveTo>
                    <a:cubicBezTo>
                      <a:pt x="8436" y="1"/>
                      <a:pt x="8414" y="23"/>
                      <a:pt x="8414" y="66"/>
                    </a:cubicBezTo>
                    <a:cubicBezTo>
                      <a:pt x="8414" y="93"/>
                      <a:pt x="8436" y="136"/>
                      <a:pt x="8485" y="136"/>
                    </a:cubicBezTo>
                    <a:cubicBezTo>
                      <a:pt x="8506" y="136"/>
                      <a:pt x="8549" y="93"/>
                      <a:pt x="8549" y="66"/>
                    </a:cubicBezTo>
                    <a:cubicBezTo>
                      <a:pt x="8549" y="23"/>
                      <a:pt x="8506" y="1"/>
                      <a:pt x="8485" y="1"/>
                    </a:cubicBezTo>
                    <a:close/>
                    <a:moveTo>
                      <a:pt x="8755" y="1"/>
                    </a:moveTo>
                    <a:cubicBezTo>
                      <a:pt x="8706" y="1"/>
                      <a:pt x="8684" y="23"/>
                      <a:pt x="8684" y="66"/>
                    </a:cubicBezTo>
                    <a:cubicBezTo>
                      <a:pt x="8684" y="93"/>
                      <a:pt x="8706" y="136"/>
                      <a:pt x="8755" y="136"/>
                    </a:cubicBezTo>
                    <a:cubicBezTo>
                      <a:pt x="8798" y="136"/>
                      <a:pt x="8819" y="93"/>
                      <a:pt x="8819" y="66"/>
                    </a:cubicBezTo>
                    <a:cubicBezTo>
                      <a:pt x="8819" y="23"/>
                      <a:pt x="8798" y="1"/>
                      <a:pt x="8755" y="1"/>
                    </a:cubicBezTo>
                    <a:close/>
                    <a:moveTo>
                      <a:pt x="9025" y="1"/>
                    </a:moveTo>
                    <a:cubicBezTo>
                      <a:pt x="8976" y="1"/>
                      <a:pt x="8954" y="23"/>
                      <a:pt x="8954" y="66"/>
                    </a:cubicBezTo>
                    <a:cubicBezTo>
                      <a:pt x="8954" y="93"/>
                      <a:pt x="8976" y="136"/>
                      <a:pt x="9025" y="136"/>
                    </a:cubicBezTo>
                    <a:cubicBezTo>
                      <a:pt x="9068" y="136"/>
                      <a:pt x="9089" y="93"/>
                      <a:pt x="9089" y="66"/>
                    </a:cubicBezTo>
                    <a:cubicBezTo>
                      <a:pt x="9089" y="23"/>
                      <a:pt x="9068" y="1"/>
                      <a:pt x="9025" y="1"/>
                    </a:cubicBezTo>
                    <a:close/>
                    <a:moveTo>
                      <a:pt x="9295" y="1"/>
                    </a:moveTo>
                    <a:cubicBezTo>
                      <a:pt x="9246" y="1"/>
                      <a:pt x="9224" y="23"/>
                      <a:pt x="9224" y="66"/>
                    </a:cubicBezTo>
                    <a:cubicBezTo>
                      <a:pt x="9224" y="93"/>
                      <a:pt x="9246" y="136"/>
                      <a:pt x="9295" y="136"/>
                    </a:cubicBezTo>
                    <a:cubicBezTo>
                      <a:pt x="9338" y="136"/>
                      <a:pt x="9359" y="93"/>
                      <a:pt x="9359" y="66"/>
                    </a:cubicBezTo>
                    <a:cubicBezTo>
                      <a:pt x="9359" y="23"/>
                      <a:pt x="9338" y="1"/>
                      <a:pt x="9295" y="1"/>
                    </a:cubicBezTo>
                    <a:close/>
                    <a:moveTo>
                      <a:pt x="9565" y="1"/>
                    </a:moveTo>
                    <a:cubicBezTo>
                      <a:pt x="9516" y="1"/>
                      <a:pt x="9494" y="23"/>
                      <a:pt x="9494" y="66"/>
                    </a:cubicBezTo>
                    <a:cubicBezTo>
                      <a:pt x="9494" y="93"/>
                      <a:pt x="9516" y="136"/>
                      <a:pt x="9565" y="136"/>
                    </a:cubicBezTo>
                    <a:cubicBezTo>
                      <a:pt x="9608" y="136"/>
                      <a:pt x="9629" y="93"/>
                      <a:pt x="9629" y="66"/>
                    </a:cubicBezTo>
                    <a:cubicBezTo>
                      <a:pt x="9629" y="23"/>
                      <a:pt x="9608" y="1"/>
                      <a:pt x="9565" y="1"/>
                    </a:cubicBezTo>
                    <a:close/>
                    <a:moveTo>
                      <a:pt x="9835" y="1"/>
                    </a:moveTo>
                    <a:cubicBezTo>
                      <a:pt x="9786" y="1"/>
                      <a:pt x="9764" y="23"/>
                      <a:pt x="9764" y="66"/>
                    </a:cubicBezTo>
                    <a:cubicBezTo>
                      <a:pt x="9764" y="93"/>
                      <a:pt x="9786" y="136"/>
                      <a:pt x="9835" y="136"/>
                    </a:cubicBezTo>
                    <a:cubicBezTo>
                      <a:pt x="9878" y="136"/>
                      <a:pt x="9899" y="93"/>
                      <a:pt x="9899" y="66"/>
                    </a:cubicBezTo>
                    <a:cubicBezTo>
                      <a:pt x="9899" y="23"/>
                      <a:pt x="9878" y="1"/>
                      <a:pt x="9835" y="1"/>
                    </a:cubicBezTo>
                    <a:close/>
                    <a:moveTo>
                      <a:pt x="10105" y="1"/>
                    </a:moveTo>
                    <a:cubicBezTo>
                      <a:pt x="10078" y="1"/>
                      <a:pt x="10034" y="23"/>
                      <a:pt x="10034" y="66"/>
                    </a:cubicBezTo>
                    <a:cubicBezTo>
                      <a:pt x="10034" y="93"/>
                      <a:pt x="10078" y="136"/>
                      <a:pt x="10105" y="136"/>
                    </a:cubicBezTo>
                    <a:cubicBezTo>
                      <a:pt x="10148" y="136"/>
                      <a:pt x="10169" y="93"/>
                      <a:pt x="10169" y="66"/>
                    </a:cubicBezTo>
                    <a:cubicBezTo>
                      <a:pt x="10169" y="23"/>
                      <a:pt x="10148" y="1"/>
                      <a:pt x="10105" y="1"/>
                    </a:cubicBezTo>
                    <a:close/>
                    <a:moveTo>
                      <a:pt x="10375" y="1"/>
                    </a:moveTo>
                    <a:cubicBezTo>
                      <a:pt x="10348" y="1"/>
                      <a:pt x="10304" y="23"/>
                      <a:pt x="10304" y="66"/>
                    </a:cubicBezTo>
                    <a:cubicBezTo>
                      <a:pt x="10304" y="93"/>
                      <a:pt x="10348" y="136"/>
                      <a:pt x="10375" y="136"/>
                    </a:cubicBezTo>
                    <a:cubicBezTo>
                      <a:pt x="10418" y="136"/>
                      <a:pt x="10439" y="93"/>
                      <a:pt x="10439" y="66"/>
                    </a:cubicBezTo>
                    <a:cubicBezTo>
                      <a:pt x="10439" y="23"/>
                      <a:pt x="10418" y="1"/>
                      <a:pt x="10375" y="1"/>
                    </a:cubicBezTo>
                    <a:close/>
                    <a:moveTo>
                      <a:pt x="10645" y="1"/>
                    </a:moveTo>
                    <a:cubicBezTo>
                      <a:pt x="10618" y="1"/>
                      <a:pt x="10574" y="23"/>
                      <a:pt x="10574" y="66"/>
                    </a:cubicBezTo>
                    <a:cubicBezTo>
                      <a:pt x="10574" y="93"/>
                      <a:pt x="10618" y="136"/>
                      <a:pt x="10645" y="136"/>
                    </a:cubicBezTo>
                    <a:cubicBezTo>
                      <a:pt x="10688" y="136"/>
                      <a:pt x="10709" y="93"/>
                      <a:pt x="10709" y="66"/>
                    </a:cubicBezTo>
                    <a:cubicBezTo>
                      <a:pt x="10709" y="23"/>
                      <a:pt x="10688" y="1"/>
                      <a:pt x="10645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3594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22" y="23"/>
                      <a:pt x="0" y="44"/>
                      <a:pt x="0" y="66"/>
                    </a:cubicBezTo>
                    <a:cubicBezTo>
                      <a:pt x="0" y="66"/>
                      <a:pt x="22" y="93"/>
                      <a:pt x="22" y="114"/>
                    </a:cubicBezTo>
                    <a:cubicBezTo>
                      <a:pt x="44" y="114"/>
                      <a:pt x="71" y="136"/>
                      <a:pt x="71" y="136"/>
                    </a:cubicBezTo>
                    <a:cubicBezTo>
                      <a:pt x="92" y="136"/>
                      <a:pt x="114" y="114"/>
                      <a:pt x="135" y="114"/>
                    </a:cubicBezTo>
                    <a:lnTo>
                      <a:pt x="135" y="66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3594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71" y="1"/>
                    </a:moveTo>
                    <a:cubicBezTo>
                      <a:pt x="44" y="1"/>
                      <a:pt x="0" y="49"/>
                      <a:pt x="0" y="71"/>
                    </a:cubicBezTo>
                    <a:cubicBezTo>
                      <a:pt x="0" y="114"/>
                      <a:pt x="44" y="136"/>
                      <a:pt x="71" y="136"/>
                    </a:cubicBezTo>
                    <a:cubicBezTo>
                      <a:pt x="114" y="136"/>
                      <a:pt x="135" y="114"/>
                      <a:pt x="135" y="71"/>
                    </a:cubicBezTo>
                    <a:cubicBezTo>
                      <a:pt x="135" y="49"/>
                      <a:pt x="114" y="1"/>
                      <a:pt x="71" y="1"/>
                    </a:cubicBezTo>
                    <a:close/>
                    <a:moveTo>
                      <a:pt x="71" y="271"/>
                    </a:moveTo>
                    <a:cubicBezTo>
                      <a:pt x="44" y="271"/>
                      <a:pt x="0" y="298"/>
                      <a:pt x="0" y="341"/>
                    </a:cubicBezTo>
                    <a:cubicBezTo>
                      <a:pt x="0" y="384"/>
                      <a:pt x="44" y="406"/>
                      <a:pt x="71" y="406"/>
                    </a:cubicBezTo>
                    <a:cubicBezTo>
                      <a:pt x="114" y="406"/>
                      <a:pt x="135" y="384"/>
                      <a:pt x="135" y="341"/>
                    </a:cubicBezTo>
                    <a:cubicBezTo>
                      <a:pt x="135" y="298"/>
                      <a:pt x="114" y="271"/>
                      <a:pt x="71" y="271"/>
                    </a:cubicBezTo>
                    <a:close/>
                    <a:moveTo>
                      <a:pt x="71" y="541"/>
                    </a:moveTo>
                    <a:cubicBezTo>
                      <a:pt x="44" y="541"/>
                      <a:pt x="0" y="568"/>
                      <a:pt x="0" y="611"/>
                    </a:cubicBezTo>
                    <a:cubicBezTo>
                      <a:pt x="0" y="632"/>
                      <a:pt x="44" y="676"/>
                      <a:pt x="71" y="676"/>
                    </a:cubicBezTo>
                    <a:cubicBezTo>
                      <a:pt x="114" y="676"/>
                      <a:pt x="135" y="632"/>
                      <a:pt x="135" y="611"/>
                    </a:cubicBezTo>
                    <a:cubicBezTo>
                      <a:pt x="135" y="568"/>
                      <a:pt x="114" y="541"/>
                      <a:pt x="71" y="541"/>
                    </a:cubicBezTo>
                    <a:close/>
                    <a:moveTo>
                      <a:pt x="71" y="789"/>
                    </a:moveTo>
                    <a:cubicBezTo>
                      <a:pt x="44" y="789"/>
                      <a:pt x="0" y="838"/>
                      <a:pt x="0" y="859"/>
                    </a:cubicBezTo>
                    <a:cubicBezTo>
                      <a:pt x="0" y="902"/>
                      <a:pt x="44" y="924"/>
                      <a:pt x="71" y="924"/>
                    </a:cubicBezTo>
                    <a:cubicBezTo>
                      <a:pt x="114" y="924"/>
                      <a:pt x="135" y="902"/>
                      <a:pt x="135" y="859"/>
                    </a:cubicBezTo>
                    <a:cubicBezTo>
                      <a:pt x="135" y="838"/>
                      <a:pt x="114" y="789"/>
                      <a:pt x="71" y="789"/>
                    </a:cubicBezTo>
                    <a:close/>
                    <a:moveTo>
                      <a:pt x="71" y="1059"/>
                    </a:moveTo>
                    <a:cubicBezTo>
                      <a:pt x="44" y="1059"/>
                      <a:pt x="0" y="1081"/>
                      <a:pt x="0" y="1129"/>
                    </a:cubicBezTo>
                    <a:cubicBezTo>
                      <a:pt x="0" y="1172"/>
                      <a:pt x="44" y="1194"/>
                      <a:pt x="71" y="1194"/>
                    </a:cubicBezTo>
                    <a:cubicBezTo>
                      <a:pt x="114" y="1194"/>
                      <a:pt x="135" y="1172"/>
                      <a:pt x="135" y="1129"/>
                    </a:cubicBezTo>
                    <a:cubicBezTo>
                      <a:pt x="135" y="1081"/>
                      <a:pt x="114" y="1059"/>
                      <a:pt x="71" y="1059"/>
                    </a:cubicBezTo>
                    <a:close/>
                    <a:moveTo>
                      <a:pt x="71" y="1329"/>
                    </a:moveTo>
                    <a:cubicBezTo>
                      <a:pt x="44" y="1329"/>
                      <a:pt x="0" y="1351"/>
                      <a:pt x="0" y="1399"/>
                    </a:cubicBezTo>
                    <a:cubicBezTo>
                      <a:pt x="0" y="1421"/>
                      <a:pt x="44" y="1464"/>
                      <a:pt x="71" y="1464"/>
                    </a:cubicBezTo>
                    <a:cubicBezTo>
                      <a:pt x="114" y="1464"/>
                      <a:pt x="135" y="1421"/>
                      <a:pt x="135" y="1399"/>
                    </a:cubicBezTo>
                    <a:cubicBezTo>
                      <a:pt x="135" y="1351"/>
                      <a:pt x="114" y="1329"/>
                      <a:pt x="71" y="1329"/>
                    </a:cubicBezTo>
                    <a:close/>
                    <a:moveTo>
                      <a:pt x="71" y="1577"/>
                    </a:moveTo>
                    <a:cubicBezTo>
                      <a:pt x="44" y="1577"/>
                      <a:pt x="0" y="1621"/>
                      <a:pt x="0" y="1648"/>
                    </a:cubicBezTo>
                    <a:cubicBezTo>
                      <a:pt x="0" y="1691"/>
                      <a:pt x="44" y="1712"/>
                      <a:pt x="71" y="1712"/>
                    </a:cubicBezTo>
                    <a:cubicBezTo>
                      <a:pt x="114" y="1712"/>
                      <a:pt x="135" y="1691"/>
                      <a:pt x="135" y="1648"/>
                    </a:cubicBezTo>
                    <a:cubicBezTo>
                      <a:pt x="135" y="1621"/>
                      <a:pt x="114" y="1577"/>
                      <a:pt x="71" y="1577"/>
                    </a:cubicBezTo>
                    <a:close/>
                    <a:moveTo>
                      <a:pt x="71" y="1847"/>
                    </a:moveTo>
                    <a:cubicBezTo>
                      <a:pt x="44" y="1847"/>
                      <a:pt x="0" y="1869"/>
                      <a:pt x="0" y="1918"/>
                    </a:cubicBezTo>
                    <a:cubicBezTo>
                      <a:pt x="0" y="1961"/>
                      <a:pt x="44" y="1982"/>
                      <a:pt x="71" y="1982"/>
                    </a:cubicBezTo>
                    <a:cubicBezTo>
                      <a:pt x="114" y="1982"/>
                      <a:pt x="135" y="1961"/>
                      <a:pt x="135" y="1918"/>
                    </a:cubicBezTo>
                    <a:cubicBezTo>
                      <a:pt x="135" y="1869"/>
                      <a:pt x="114" y="1847"/>
                      <a:pt x="71" y="1847"/>
                    </a:cubicBezTo>
                    <a:close/>
                    <a:moveTo>
                      <a:pt x="71" y="2117"/>
                    </a:moveTo>
                    <a:cubicBezTo>
                      <a:pt x="44" y="2117"/>
                      <a:pt x="0" y="2139"/>
                      <a:pt x="0" y="2188"/>
                    </a:cubicBezTo>
                    <a:cubicBezTo>
                      <a:pt x="0" y="2209"/>
                      <a:pt x="44" y="2252"/>
                      <a:pt x="71" y="2252"/>
                    </a:cubicBezTo>
                    <a:cubicBezTo>
                      <a:pt x="114" y="2252"/>
                      <a:pt x="135" y="2209"/>
                      <a:pt x="135" y="2188"/>
                    </a:cubicBezTo>
                    <a:cubicBezTo>
                      <a:pt x="135" y="2139"/>
                      <a:pt x="114" y="2117"/>
                      <a:pt x="71" y="2117"/>
                    </a:cubicBezTo>
                    <a:close/>
                    <a:moveTo>
                      <a:pt x="71" y="2366"/>
                    </a:moveTo>
                    <a:cubicBezTo>
                      <a:pt x="44" y="2366"/>
                      <a:pt x="0" y="2409"/>
                      <a:pt x="0" y="2431"/>
                    </a:cubicBezTo>
                    <a:cubicBezTo>
                      <a:pt x="0" y="2479"/>
                      <a:pt x="44" y="2501"/>
                      <a:pt x="71" y="2501"/>
                    </a:cubicBezTo>
                    <a:cubicBezTo>
                      <a:pt x="114" y="2501"/>
                      <a:pt x="135" y="2479"/>
                      <a:pt x="135" y="2431"/>
                    </a:cubicBezTo>
                    <a:cubicBezTo>
                      <a:pt x="135" y="2409"/>
                      <a:pt x="114" y="2366"/>
                      <a:pt x="71" y="2366"/>
                    </a:cubicBezTo>
                    <a:close/>
                    <a:moveTo>
                      <a:pt x="71" y="2636"/>
                    </a:moveTo>
                    <a:cubicBezTo>
                      <a:pt x="44" y="2636"/>
                      <a:pt x="0" y="2657"/>
                      <a:pt x="0" y="2701"/>
                    </a:cubicBezTo>
                    <a:cubicBezTo>
                      <a:pt x="0" y="2749"/>
                      <a:pt x="44" y="2771"/>
                      <a:pt x="71" y="2771"/>
                    </a:cubicBezTo>
                    <a:cubicBezTo>
                      <a:pt x="114" y="2771"/>
                      <a:pt x="135" y="2749"/>
                      <a:pt x="135" y="2701"/>
                    </a:cubicBezTo>
                    <a:cubicBezTo>
                      <a:pt x="135" y="2657"/>
                      <a:pt x="114" y="2636"/>
                      <a:pt x="71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133;p6"/>
            <p:cNvSpPr/>
            <p:nvPr/>
          </p:nvSpPr>
          <p:spPr>
            <a:xfrm>
              <a:off x="7493872" y="3257754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375847" y="1433618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125685" y="4632153"/>
              <a:ext cx="15756" cy="1798881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 rot="10800000" flipH="1">
              <a:off x="2236857" y="4883705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655499" y="4883707"/>
              <a:ext cx="1454675" cy="15756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57922" y="-145819"/>
              <a:ext cx="2440254" cy="1754392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-292526" y="-42181"/>
              <a:ext cx="2549621" cy="2080408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 rot="-5400000">
              <a:off x="7278126" y="4052092"/>
              <a:ext cx="1655568" cy="1600537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 rot="5400000" flipH="1">
              <a:off x="4242978" y="-1950632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6"/>
          <p:cNvGrpSpPr/>
          <p:nvPr/>
        </p:nvGrpSpPr>
        <p:grpSpPr>
          <a:xfrm>
            <a:off x="349604" y="580450"/>
            <a:ext cx="8416598" cy="3904986"/>
            <a:chOff x="349604" y="580450"/>
            <a:chExt cx="8416598" cy="3904986"/>
          </a:xfrm>
        </p:grpSpPr>
        <p:grpSp>
          <p:nvGrpSpPr>
            <p:cNvPr id="143" name="Google Shape;143;p6"/>
            <p:cNvGrpSpPr/>
            <p:nvPr/>
          </p:nvGrpSpPr>
          <p:grpSpPr>
            <a:xfrm>
              <a:off x="349604" y="4331063"/>
              <a:ext cx="301874" cy="154373"/>
              <a:chOff x="7893111" y="352204"/>
              <a:chExt cx="225869" cy="115505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6"/>
            <p:cNvGrpSpPr/>
            <p:nvPr/>
          </p:nvGrpSpPr>
          <p:grpSpPr>
            <a:xfrm rot="5400000">
              <a:off x="8538079" y="654200"/>
              <a:ext cx="301874" cy="154373"/>
              <a:chOff x="7893111" y="352204"/>
              <a:chExt cx="225869" cy="115505"/>
            </a:xfrm>
          </p:grpSpPr>
          <p:sp>
            <p:nvSpPr>
              <p:cNvPr id="148" name="Google Shape;148;p6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45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456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7"/>
          <p:cNvSpPr>
            <a:spLocks noGrp="1"/>
          </p:cNvSpPr>
          <p:nvPr>
            <p:ph type="pic" idx="2"/>
          </p:nvPr>
        </p:nvSpPr>
        <p:spPr>
          <a:xfrm>
            <a:off x="5341600" y="539500"/>
            <a:ext cx="30891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6" name="Google Shape;156;p7"/>
          <p:cNvGrpSpPr/>
          <p:nvPr/>
        </p:nvGrpSpPr>
        <p:grpSpPr>
          <a:xfrm>
            <a:off x="-730529" y="-123806"/>
            <a:ext cx="9874535" cy="6272658"/>
            <a:chOff x="-47702" y="2696105"/>
            <a:chExt cx="3932824" cy="2498271"/>
          </a:xfrm>
        </p:grpSpPr>
        <p:sp>
          <p:nvSpPr>
            <p:cNvPr id="157" name="Google Shape;157;p7"/>
            <p:cNvSpPr/>
            <p:nvPr/>
          </p:nvSpPr>
          <p:spPr>
            <a:xfrm>
              <a:off x="1951111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951111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1" y="23"/>
                    <a:pt x="1" y="44"/>
                    <a:pt x="1" y="66"/>
                  </a:cubicBezTo>
                  <a:cubicBezTo>
                    <a:pt x="1" y="66"/>
                    <a:pt x="1" y="93"/>
                    <a:pt x="22" y="114"/>
                  </a:cubicBezTo>
                  <a:cubicBezTo>
                    <a:pt x="22" y="114"/>
                    <a:pt x="44" y="136"/>
                    <a:pt x="65" y="136"/>
                  </a:cubicBezTo>
                  <a:cubicBezTo>
                    <a:pt x="87" y="136"/>
                    <a:pt x="87" y="114"/>
                    <a:pt x="114" y="114"/>
                  </a:cubicBezTo>
                  <a:cubicBezTo>
                    <a:pt x="114" y="93"/>
                    <a:pt x="136" y="66"/>
                    <a:pt x="136" y="66"/>
                  </a:cubicBezTo>
                  <a:cubicBezTo>
                    <a:pt x="136" y="44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963569" y="4724347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2463935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3"/>
                    <a:pt x="0" y="44"/>
                    <a:pt x="0" y="66"/>
                  </a:cubicBezTo>
                  <a:cubicBezTo>
                    <a:pt x="0" y="66"/>
                    <a:pt x="22" y="93"/>
                    <a:pt x="22" y="114"/>
                  </a:cubicBezTo>
                  <a:cubicBezTo>
                    <a:pt x="44" y="114"/>
                    <a:pt x="71" y="136"/>
                    <a:pt x="71" y="136"/>
                  </a:cubicBezTo>
                  <a:cubicBezTo>
                    <a:pt x="92" y="136"/>
                    <a:pt x="114" y="114"/>
                    <a:pt x="135" y="114"/>
                  </a:cubicBezTo>
                  <a:lnTo>
                    <a:pt x="135" y="6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2463935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71" y="1"/>
                  </a:moveTo>
                  <a:cubicBezTo>
                    <a:pt x="44" y="1"/>
                    <a:pt x="0" y="49"/>
                    <a:pt x="0" y="71"/>
                  </a:cubicBezTo>
                  <a:cubicBezTo>
                    <a:pt x="0" y="114"/>
                    <a:pt x="44" y="136"/>
                    <a:pt x="71" y="136"/>
                  </a:cubicBezTo>
                  <a:cubicBezTo>
                    <a:pt x="114" y="136"/>
                    <a:pt x="135" y="114"/>
                    <a:pt x="135" y="71"/>
                  </a:cubicBezTo>
                  <a:cubicBezTo>
                    <a:pt x="135" y="49"/>
                    <a:pt x="114" y="1"/>
                    <a:pt x="71" y="1"/>
                  </a:cubicBezTo>
                  <a:close/>
                  <a:moveTo>
                    <a:pt x="71" y="271"/>
                  </a:moveTo>
                  <a:cubicBezTo>
                    <a:pt x="44" y="271"/>
                    <a:pt x="0" y="298"/>
                    <a:pt x="0" y="341"/>
                  </a:cubicBezTo>
                  <a:cubicBezTo>
                    <a:pt x="0" y="384"/>
                    <a:pt x="44" y="406"/>
                    <a:pt x="71" y="406"/>
                  </a:cubicBezTo>
                  <a:cubicBezTo>
                    <a:pt x="114" y="406"/>
                    <a:pt x="135" y="384"/>
                    <a:pt x="135" y="341"/>
                  </a:cubicBezTo>
                  <a:cubicBezTo>
                    <a:pt x="135" y="298"/>
                    <a:pt x="114" y="271"/>
                    <a:pt x="71" y="271"/>
                  </a:cubicBezTo>
                  <a:close/>
                  <a:moveTo>
                    <a:pt x="71" y="541"/>
                  </a:moveTo>
                  <a:cubicBezTo>
                    <a:pt x="44" y="541"/>
                    <a:pt x="0" y="568"/>
                    <a:pt x="0" y="611"/>
                  </a:cubicBezTo>
                  <a:cubicBezTo>
                    <a:pt x="0" y="632"/>
                    <a:pt x="44" y="676"/>
                    <a:pt x="71" y="676"/>
                  </a:cubicBezTo>
                  <a:cubicBezTo>
                    <a:pt x="114" y="676"/>
                    <a:pt x="135" y="632"/>
                    <a:pt x="135" y="611"/>
                  </a:cubicBezTo>
                  <a:cubicBezTo>
                    <a:pt x="135" y="568"/>
                    <a:pt x="114" y="541"/>
                    <a:pt x="71" y="541"/>
                  </a:cubicBezTo>
                  <a:close/>
                  <a:moveTo>
                    <a:pt x="71" y="789"/>
                  </a:moveTo>
                  <a:cubicBezTo>
                    <a:pt x="44" y="789"/>
                    <a:pt x="0" y="838"/>
                    <a:pt x="0" y="859"/>
                  </a:cubicBezTo>
                  <a:cubicBezTo>
                    <a:pt x="0" y="902"/>
                    <a:pt x="44" y="924"/>
                    <a:pt x="71" y="924"/>
                  </a:cubicBezTo>
                  <a:cubicBezTo>
                    <a:pt x="114" y="924"/>
                    <a:pt x="135" y="902"/>
                    <a:pt x="135" y="859"/>
                  </a:cubicBezTo>
                  <a:cubicBezTo>
                    <a:pt x="135" y="838"/>
                    <a:pt x="114" y="789"/>
                    <a:pt x="71" y="789"/>
                  </a:cubicBezTo>
                  <a:close/>
                  <a:moveTo>
                    <a:pt x="71" y="1059"/>
                  </a:moveTo>
                  <a:cubicBezTo>
                    <a:pt x="44" y="1059"/>
                    <a:pt x="0" y="1081"/>
                    <a:pt x="0" y="1129"/>
                  </a:cubicBezTo>
                  <a:cubicBezTo>
                    <a:pt x="0" y="1172"/>
                    <a:pt x="44" y="1194"/>
                    <a:pt x="71" y="1194"/>
                  </a:cubicBezTo>
                  <a:cubicBezTo>
                    <a:pt x="114" y="1194"/>
                    <a:pt x="135" y="1172"/>
                    <a:pt x="135" y="1129"/>
                  </a:cubicBezTo>
                  <a:cubicBezTo>
                    <a:pt x="135" y="1081"/>
                    <a:pt x="114" y="1059"/>
                    <a:pt x="71" y="1059"/>
                  </a:cubicBezTo>
                  <a:close/>
                  <a:moveTo>
                    <a:pt x="71" y="1329"/>
                  </a:moveTo>
                  <a:cubicBezTo>
                    <a:pt x="44" y="1329"/>
                    <a:pt x="0" y="1351"/>
                    <a:pt x="0" y="1399"/>
                  </a:cubicBezTo>
                  <a:cubicBezTo>
                    <a:pt x="0" y="1421"/>
                    <a:pt x="44" y="1464"/>
                    <a:pt x="71" y="1464"/>
                  </a:cubicBezTo>
                  <a:cubicBezTo>
                    <a:pt x="114" y="1464"/>
                    <a:pt x="135" y="1421"/>
                    <a:pt x="135" y="1399"/>
                  </a:cubicBezTo>
                  <a:cubicBezTo>
                    <a:pt x="135" y="1351"/>
                    <a:pt x="114" y="1329"/>
                    <a:pt x="71" y="1329"/>
                  </a:cubicBezTo>
                  <a:close/>
                  <a:moveTo>
                    <a:pt x="71" y="1577"/>
                  </a:moveTo>
                  <a:cubicBezTo>
                    <a:pt x="44" y="1577"/>
                    <a:pt x="0" y="1621"/>
                    <a:pt x="0" y="1648"/>
                  </a:cubicBezTo>
                  <a:cubicBezTo>
                    <a:pt x="0" y="1691"/>
                    <a:pt x="44" y="1712"/>
                    <a:pt x="71" y="1712"/>
                  </a:cubicBezTo>
                  <a:cubicBezTo>
                    <a:pt x="114" y="1712"/>
                    <a:pt x="135" y="1691"/>
                    <a:pt x="135" y="1648"/>
                  </a:cubicBezTo>
                  <a:cubicBezTo>
                    <a:pt x="135" y="1621"/>
                    <a:pt x="114" y="1577"/>
                    <a:pt x="71" y="1577"/>
                  </a:cubicBezTo>
                  <a:close/>
                  <a:moveTo>
                    <a:pt x="71" y="1847"/>
                  </a:moveTo>
                  <a:cubicBezTo>
                    <a:pt x="44" y="1847"/>
                    <a:pt x="0" y="1869"/>
                    <a:pt x="0" y="1918"/>
                  </a:cubicBezTo>
                  <a:cubicBezTo>
                    <a:pt x="0" y="1961"/>
                    <a:pt x="44" y="1982"/>
                    <a:pt x="71" y="1982"/>
                  </a:cubicBezTo>
                  <a:cubicBezTo>
                    <a:pt x="114" y="1982"/>
                    <a:pt x="135" y="1961"/>
                    <a:pt x="135" y="1918"/>
                  </a:cubicBezTo>
                  <a:cubicBezTo>
                    <a:pt x="135" y="1869"/>
                    <a:pt x="114" y="1847"/>
                    <a:pt x="71" y="1847"/>
                  </a:cubicBezTo>
                  <a:close/>
                  <a:moveTo>
                    <a:pt x="71" y="2117"/>
                  </a:moveTo>
                  <a:cubicBezTo>
                    <a:pt x="44" y="2117"/>
                    <a:pt x="0" y="2139"/>
                    <a:pt x="0" y="2188"/>
                  </a:cubicBezTo>
                  <a:cubicBezTo>
                    <a:pt x="0" y="2209"/>
                    <a:pt x="44" y="2252"/>
                    <a:pt x="71" y="2252"/>
                  </a:cubicBezTo>
                  <a:cubicBezTo>
                    <a:pt x="114" y="2252"/>
                    <a:pt x="135" y="2209"/>
                    <a:pt x="135" y="2188"/>
                  </a:cubicBezTo>
                  <a:cubicBezTo>
                    <a:pt x="135" y="2139"/>
                    <a:pt x="114" y="2117"/>
                    <a:pt x="71" y="2117"/>
                  </a:cubicBezTo>
                  <a:close/>
                  <a:moveTo>
                    <a:pt x="71" y="2366"/>
                  </a:moveTo>
                  <a:cubicBezTo>
                    <a:pt x="44" y="2366"/>
                    <a:pt x="0" y="2409"/>
                    <a:pt x="0" y="2431"/>
                  </a:cubicBezTo>
                  <a:cubicBezTo>
                    <a:pt x="0" y="2479"/>
                    <a:pt x="44" y="2501"/>
                    <a:pt x="71" y="2501"/>
                  </a:cubicBezTo>
                  <a:cubicBezTo>
                    <a:pt x="114" y="2501"/>
                    <a:pt x="135" y="2479"/>
                    <a:pt x="135" y="2431"/>
                  </a:cubicBezTo>
                  <a:cubicBezTo>
                    <a:pt x="135" y="2409"/>
                    <a:pt x="114" y="2366"/>
                    <a:pt x="71" y="2366"/>
                  </a:cubicBezTo>
                  <a:close/>
                  <a:moveTo>
                    <a:pt x="71" y="2636"/>
                  </a:moveTo>
                  <a:cubicBezTo>
                    <a:pt x="44" y="2636"/>
                    <a:pt x="0" y="2657"/>
                    <a:pt x="0" y="2701"/>
                  </a:cubicBezTo>
                  <a:cubicBezTo>
                    <a:pt x="0" y="2749"/>
                    <a:pt x="44" y="2771"/>
                    <a:pt x="71" y="2771"/>
                  </a:cubicBezTo>
                  <a:cubicBezTo>
                    <a:pt x="114" y="2771"/>
                    <a:pt x="135" y="2749"/>
                    <a:pt x="135" y="2701"/>
                  </a:cubicBezTo>
                  <a:cubicBezTo>
                    <a:pt x="135" y="2657"/>
                    <a:pt x="114" y="2636"/>
                    <a:pt x="71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2463935" y="4579091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2"/>
                    <a:pt x="0" y="44"/>
                    <a:pt x="0" y="65"/>
                  </a:cubicBezTo>
                  <a:cubicBezTo>
                    <a:pt x="0" y="65"/>
                    <a:pt x="22" y="87"/>
                    <a:pt x="22" y="109"/>
                  </a:cubicBezTo>
                  <a:cubicBezTo>
                    <a:pt x="44" y="109"/>
                    <a:pt x="71" y="136"/>
                    <a:pt x="71" y="136"/>
                  </a:cubicBezTo>
                  <a:cubicBezTo>
                    <a:pt x="92" y="136"/>
                    <a:pt x="114" y="109"/>
                    <a:pt x="135" y="109"/>
                  </a:cubicBezTo>
                  <a:lnTo>
                    <a:pt x="135" y="6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3162368" y="2745396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47702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28794" y="4477921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830825" y="4465617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43250" y="4629130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647811" y="2696105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2618696" y="3445097"/>
              <a:ext cx="1015" cy="4291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0"/>
                  </a:moveTo>
                  <a:cubicBezTo>
                    <a:pt x="0" y="0"/>
                    <a:pt x="0" y="22"/>
                    <a:pt x="0" y="49"/>
                  </a:cubicBezTo>
                  <a:cubicBezTo>
                    <a:pt x="0" y="49"/>
                    <a:pt x="0" y="70"/>
                    <a:pt x="22" y="92"/>
                  </a:cubicBezTo>
                  <a:lnTo>
                    <a:pt x="22" y="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31602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3225746" y="3970611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7"/>
          <p:cNvGrpSpPr/>
          <p:nvPr/>
        </p:nvGrpSpPr>
        <p:grpSpPr>
          <a:xfrm>
            <a:off x="445730" y="539512"/>
            <a:ext cx="7985048" cy="4459548"/>
            <a:chOff x="445730" y="539512"/>
            <a:chExt cx="7985048" cy="4459548"/>
          </a:xfrm>
        </p:grpSpPr>
        <p:grpSp>
          <p:nvGrpSpPr>
            <p:cNvPr id="173" name="Google Shape;173;p7"/>
            <p:cNvGrpSpPr/>
            <p:nvPr/>
          </p:nvGrpSpPr>
          <p:grpSpPr>
            <a:xfrm>
              <a:off x="8128904" y="4844688"/>
              <a:ext cx="301874" cy="154373"/>
              <a:chOff x="7893111" y="352204"/>
              <a:chExt cx="225869" cy="115505"/>
            </a:xfrm>
          </p:grpSpPr>
          <p:sp>
            <p:nvSpPr>
              <p:cNvPr id="174" name="Google Shape;174;p7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 rot="5400000">
              <a:off x="371979" y="613263"/>
              <a:ext cx="301874" cy="154373"/>
              <a:chOff x="7893111" y="352204"/>
              <a:chExt cx="225869" cy="115505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 rot="10800000">
            <a:off x="-1021497" y="-1352006"/>
            <a:ext cx="10825854" cy="6716283"/>
            <a:chOff x="-310705" y="2631803"/>
            <a:chExt cx="4311715" cy="2674957"/>
          </a:xfrm>
        </p:grpSpPr>
        <p:sp>
          <p:nvSpPr>
            <p:cNvPr id="184" name="Google Shape;184;p8"/>
            <p:cNvSpPr/>
            <p:nvPr/>
          </p:nvSpPr>
          <p:spPr>
            <a:xfrm>
              <a:off x="2404104" y="4580814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2404096" y="4714858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372779" y="3040551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310705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28794" y="4590306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10800000" flipH="1">
              <a:off x="1018295" y="4658782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43250" y="4690495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491785" y="2631803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134329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 rot="-5400000">
              <a:off x="2880906" y="4359282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356930" y="609800"/>
            <a:ext cx="6164448" cy="4396586"/>
            <a:chOff x="356930" y="609800"/>
            <a:chExt cx="6164448" cy="4396586"/>
          </a:xfrm>
        </p:grpSpPr>
        <p:grpSp>
          <p:nvGrpSpPr>
            <p:cNvPr id="195" name="Google Shape;195;p8"/>
            <p:cNvGrpSpPr/>
            <p:nvPr/>
          </p:nvGrpSpPr>
          <p:grpSpPr>
            <a:xfrm>
              <a:off x="6219504" y="4852013"/>
              <a:ext cx="301874" cy="154373"/>
              <a:chOff x="7893111" y="352204"/>
              <a:chExt cx="225869" cy="115505"/>
            </a:xfrm>
          </p:grpSpPr>
          <p:sp>
            <p:nvSpPr>
              <p:cNvPr id="196" name="Google Shape;196;p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8"/>
            <p:cNvGrpSpPr/>
            <p:nvPr/>
          </p:nvGrpSpPr>
          <p:grpSpPr>
            <a:xfrm rot="5400000">
              <a:off x="283179" y="683550"/>
              <a:ext cx="301874" cy="154373"/>
              <a:chOff x="7893111" y="352204"/>
              <a:chExt cx="225869" cy="115505"/>
            </a:xfrm>
          </p:grpSpPr>
          <p:sp>
            <p:nvSpPr>
              <p:cNvPr id="200" name="Google Shape;200;p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315030" y="261300"/>
            <a:ext cx="7861148" cy="3475598"/>
            <a:chOff x="315030" y="261300"/>
            <a:chExt cx="7861148" cy="3475598"/>
          </a:xfrm>
        </p:grpSpPr>
        <p:grpSp>
          <p:nvGrpSpPr>
            <p:cNvPr id="205" name="Google Shape;205;p9"/>
            <p:cNvGrpSpPr/>
            <p:nvPr/>
          </p:nvGrpSpPr>
          <p:grpSpPr>
            <a:xfrm>
              <a:off x="7874304" y="261300"/>
              <a:ext cx="301874" cy="154373"/>
              <a:chOff x="7893111" y="352204"/>
              <a:chExt cx="225869" cy="115505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9"/>
            <p:cNvGrpSpPr/>
            <p:nvPr/>
          </p:nvGrpSpPr>
          <p:grpSpPr>
            <a:xfrm rot="5400000">
              <a:off x="241279" y="3508775"/>
              <a:ext cx="301874" cy="154373"/>
              <a:chOff x="7893111" y="352204"/>
              <a:chExt cx="225869" cy="115505"/>
            </a:xfrm>
          </p:grpSpPr>
          <p:sp>
            <p:nvSpPr>
              <p:cNvPr id="210" name="Google Shape;210;p9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" name="Google Shape;213;p9"/>
          <p:cNvGrpSpPr/>
          <p:nvPr/>
        </p:nvGrpSpPr>
        <p:grpSpPr>
          <a:xfrm>
            <a:off x="-95243" y="-1194060"/>
            <a:ext cx="10518663" cy="7286857"/>
            <a:chOff x="-95243" y="-1194060"/>
            <a:chExt cx="10518663" cy="7286857"/>
          </a:xfrm>
        </p:grpSpPr>
        <p:grpSp>
          <p:nvGrpSpPr>
            <p:cNvPr id="214" name="Google Shape;214;p9"/>
            <p:cNvGrpSpPr/>
            <p:nvPr/>
          </p:nvGrpSpPr>
          <p:grpSpPr>
            <a:xfrm rot="10800000" flipH="1">
              <a:off x="-95243" y="-1194060"/>
              <a:ext cx="10518663" cy="7286857"/>
              <a:chOff x="-95243" y="-873985"/>
              <a:chExt cx="10518663" cy="7286857"/>
            </a:xfrm>
          </p:grpSpPr>
          <p:grpSp>
            <p:nvGrpSpPr>
              <p:cNvPr id="215" name="Google Shape;215;p9"/>
              <p:cNvGrpSpPr/>
              <p:nvPr/>
            </p:nvGrpSpPr>
            <p:grpSpPr>
              <a:xfrm flipH="1">
                <a:off x="-95243" y="-873985"/>
                <a:ext cx="9986867" cy="7286857"/>
                <a:chOff x="-674872" y="-873985"/>
                <a:chExt cx="9986867" cy="7286857"/>
              </a:xfrm>
            </p:grpSpPr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4071872" y="4749547"/>
                  <a:ext cx="1303356" cy="352312"/>
                  <a:chOff x="4071872" y="4749547"/>
                  <a:chExt cx="1303356" cy="352312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40718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65" y="1"/>
                        </a:moveTo>
                        <a:cubicBezTo>
                          <a:pt x="22" y="1"/>
                          <a:pt x="1" y="49"/>
                          <a:pt x="1" y="71"/>
                        </a:cubicBezTo>
                        <a:cubicBezTo>
                          <a:pt x="1" y="114"/>
                          <a:pt x="22" y="136"/>
                          <a:pt x="65" y="136"/>
                        </a:cubicBezTo>
                        <a:cubicBezTo>
                          <a:pt x="87" y="136"/>
                          <a:pt x="136" y="114"/>
                          <a:pt x="136" y="71"/>
                        </a:cubicBezTo>
                        <a:cubicBezTo>
                          <a:pt x="136" y="49"/>
                          <a:pt x="87" y="1"/>
                          <a:pt x="65" y="1"/>
                        </a:cubicBezTo>
                        <a:close/>
                        <a:moveTo>
                          <a:pt x="65" y="271"/>
                        </a:moveTo>
                        <a:cubicBezTo>
                          <a:pt x="22" y="271"/>
                          <a:pt x="1" y="298"/>
                          <a:pt x="1" y="341"/>
                        </a:cubicBezTo>
                        <a:cubicBezTo>
                          <a:pt x="1" y="384"/>
                          <a:pt x="22" y="406"/>
                          <a:pt x="65" y="406"/>
                        </a:cubicBezTo>
                        <a:cubicBezTo>
                          <a:pt x="87" y="406"/>
                          <a:pt x="136" y="384"/>
                          <a:pt x="136" y="341"/>
                        </a:cubicBezTo>
                        <a:cubicBezTo>
                          <a:pt x="136" y="298"/>
                          <a:pt x="87" y="271"/>
                          <a:pt x="65" y="271"/>
                        </a:cubicBezTo>
                        <a:close/>
                        <a:moveTo>
                          <a:pt x="65" y="541"/>
                        </a:moveTo>
                        <a:cubicBezTo>
                          <a:pt x="22" y="541"/>
                          <a:pt x="1" y="568"/>
                          <a:pt x="1" y="611"/>
                        </a:cubicBezTo>
                        <a:cubicBezTo>
                          <a:pt x="1" y="632"/>
                          <a:pt x="22" y="676"/>
                          <a:pt x="65" y="676"/>
                        </a:cubicBezTo>
                        <a:cubicBezTo>
                          <a:pt x="87" y="676"/>
                          <a:pt x="136" y="632"/>
                          <a:pt x="136" y="611"/>
                        </a:cubicBezTo>
                        <a:cubicBezTo>
                          <a:pt x="136" y="568"/>
                          <a:pt x="87" y="541"/>
                          <a:pt x="65" y="541"/>
                        </a:cubicBezTo>
                        <a:close/>
                        <a:moveTo>
                          <a:pt x="65" y="789"/>
                        </a:moveTo>
                        <a:cubicBezTo>
                          <a:pt x="22" y="789"/>
                          <a:pt x="1" y="838"/>
                          <a:pt x="1" y="859"/>
                        </a:cubicBezTo>
                        <a:cubicBezTo>
                          <a:pt x="1" y="902"/>
                          <a:pt x="22" y="924"/>
                          <a:pt x="65" y="924"/>
                        </a:cubicBezTo>
                        <a:cubicBezTo>
                          <a:pt x="87" y="924"/>
                          <a:pt x="136" y="902"/>
                          <a:pt x="136" y="859"/>
                        </a:cubicBezTo>
                        <a:cubicBezTo>
                          <a:pt x="136" y="838"/>
                          <a:pt x="87" y="789"/>
                          <a:pt x="65" y="789"/>
                        </a:cubicBezTo>
                        <a:close/>
                        <a:moveTo>
                          <a:pt x="65" y="1059"/>
                        </a:moveTo>
                        <a:cubicBezTo>
                          <a:pt x="22" y="1059"/>
                          <a:pt x="1" y="1081"/>
                          <a:pt x="1" y="1129"/>
                        </a:cubicBezTo>
                        <a:cubicBezTo>
                          <a:pt x="1" y="1172"/>
                          <a:pt x="22" y="1194"/>
                          <a:pt x="65" y="1194"/>
                        </a:cubicBezTo>
                        <a:cubicBezTo>
                          <a:pt x="87" y="1194"/>
                          <a:pt x="136" y="1172"/>
                          <a:pt x="136" y="1129"/>
                        </a:cubicBezTo>
                        <a:cubicBezTo>
                          <a:pt x="136" y="1081"/>
                          <a:pt x="87" y="1059"/>
                          <a:pt x="65" y="1059"/>
                        </a:cubicBezTo>
                        <a:close/>
                        <a:moveTo>
                          <a:pt x="65" y="1329"/>
                        </a:moveTo>
                        <a:cubicBezTo>
                          <a:pt x="22" y="1329"/>
                          <a:pt x="1" y="1351"/>
                          <a:pt x="1" y="1399"/>
                        </a:cubicBezTo>
                        <a:cubicBezTo>
                          <a:pt x="1" y="1421"/>
                          <a:pt x="22" y="1464"/>
                          <a:pt x="65" y="1464"/>
                        </a:cubicBezTo>
                        <a:cubicBezTo>
                          <a:pt x="87" y="1464"/>
                          <a:pt x="136" y="1421"/>
                          <a:pt x="136" y="1399"/>
                        </a:cubicBezTo>
                        <a:cubicBezTo>
                          <a:pt x="136" y="1351"/>
                          <a:pt x="87" y="1329"/>
                          <a:pt x="65" y="1329"/>
                        </a:cubicBezTo>
                        <a:close/>
                        <a:moveTo>
                          <a:pt x="65" y="1577"/>
                        </a:moveTo>
                        <a:cubicBezTo>
                          <a:pt x="22" y="1577"/>
                          <a:pt x="1" y="1621"/>
                          <a:pt x="1" y="1648"/>
                        </a:cubicBezTo>
                        <a:cubicBezTo>
                          <a:pt x="1" y="1691"/>
                          <a:pt x="22" y="1712"/>
                          <a:pt x="65" y="1712"/>
                        </a:cubicBezTo>
                        <a:cubicBezTo>
                          <a:pt x="87" y="1712"/>
                          <a:pt x="136" y="1691"/>
                          <a:pt x="136" y="1648"/>
                        </a:cubicBezTo>
                        <a:cubicBezTo>
                          <a:pt x="136" y="1621"/>
                          <a:pt x="87" y="1577"/>
                          <a:pt x="65" y="1577"/>
                        </a:cubicBezTo>
                        <a:close/>
                        <a:moveTo>
                          <a:pt x="65" y="1847"/>
                        </a:moveTo>
                        <a:cubicBezTo>
                          <a:pt x="22" y="1847"/>
                          <a:pt x="1" y="1869"/>
                          <a:pt x="1" y="1918"/>
                        </a:cubicBezTo>
                        <a:cubicBezTo>
                          <a:pt x="1" y="1961"/>
                          <a:pt x="22" y="1982"/>
                          <a:pt x="65" y="1982"/>
                        </a:cubicBezTo>
                        <a:cubicBezTo>
                          <a:pt x="87" y="1982"/>
                          <a:pt x="136" y="1961"/>
                          <a:pt x="136" y="1918"/>
                        </a:cubicBezTo>
                        <a:cubicBezTo>
                          <a:pt x="136" y="1869"/>
                          <a:pt x="87" y="1847"/>
                          <a:pt x="65" y="1847"/>
                        </a:cubicBezTo>
                        <a:close/>
                        <a:moveTo>
                          <a:pt x="65" y="2117"/>
                        </a:moveTo>
                        <a:cubicBezTo>
                          <a:pt x="22" y="2117"/>
                          <a:pt x="1" y="2139"/>
                          <a:pt x="1" y="2188"/>
                        </a:cubicBezTo>
                        <a:cubicBezTo>
                          <a:pt x="1" y="2209"/>
                          <a:pt x="22" y="2252"/>
                          <a:pt x="65" y="2252"/>
                        </a:cubicBezTo>
                        <a:cubicBezTo>
                          <a:pt x="87" y="2252"/>
                          <a:pt x="136" y="2209"/>
                          <a:pt x="136" y="2188"/>
                        </a:cubicBezTo>
                        <a:cubicBezTo>
                          <a:pt x="136" y="2139"/>
                          <a:pt x="87" y="2117"/>
                          <a:pt x="65" y="2117"/>
                        </a:cubicBezTo>
                        <a:close/>
                        <a:moveTo>
                          <a:pt x="65" y="2366"/>
                        </a:moveTo>
                        <a:cubicBezTo>
                          <a:pt x="22" y="2366"/>
                          <a:pt x="1" y="2409"/>
                          <a:pt x="1" y="2431"/>
                        </a:cubicBezTo>
                        <a:cubicBezTo>
                          <a:pt x="1" y="2479"/>
                          <a:pt x="22" y="2501"/>
                          <a:pt x="65" y="2501"/>
                        </a:cubicBezTo>
                        <a:cubicBezTo>
                          <a:pt x="87" y="2501"/>
                          <a:pt x="136" y="2479"/>
                          <a:pt x="136" y="2431"/>
                        </a:cubicBezTo>
                        <a:cubicBezTo>
                          <a:pt x="136" y="2409"/>
                          <a:pt x="87" y="2366"/>
                          <a:pt x="65" y="2366"/>
                        </a:cubicBezTo>
                        <a:close/>
                        <a:moveTo>
                          <a:pt x="65" y="2636"/>
                        </a:moveTo>
                        <a:cubicBezTo>
                          <a:pt x="22" y="2636"/>
                          <a:pt x="1" y="2657"/>
                          <a:pt x="1" y="2701"/>
                        </a:cubicBezTo>
                        <a:cubicBezTo>
                          <a:pt x="1" y="2749"/>
                          <a:pt x="22" y="2771"/>
                          <a:pt x="65" y="2771"/>
                        </a:cubicBezTo>
                        <a:cubicBezTo>
                          <a:pt x="87" y="2771"/>
                          <a:pt x="136" y="2749"/>
                          <a:pt x="136" y="2701"/>
                        </a:cubicBezTo>
                        <a:cubicBezTo>
                          <a:pt x="136" y="2657"/>
                          <a:pt x="87" y="2636"/>
                          <a:pt x="65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40718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1" y="23"/>
                          <a:pt x="1" y="44"/>
                          <a:pt x="1" y="66"/>
                        </a:cubicBezTo>
                        <a:cubicBezTo>
                          <a:pt x="1" y="66"/>
                          <a:pt x="1" y="93"/>
                          <a:pt x="22" y="114"/>
                        </a:cubicBezTo>
                        <a:cubicBezTo>
                          <a:pt x="22" y="114"/>
                          <a:pt x="44" y="136"/>
                          <a:pt x="65" y="136"/>
                        </a:cubicBezTo>
                        <a:cubicBezTo>
                          <a:pt x="87" y="136"/>
                          <a:pt x="87" y="114"/>
                          <a:pt x="114" y="114"/>
                        </a:cubicBezTo>
                        <a:cubicBezTo>
                          <a:pt x="114" y="93"/>
                          <a:pt x="136" y="66"/>
                          <a:pt x="136" y="66"/>
                        </a:cubicBezTo>
                        <a:cubicBezTo>
                          <a:pt x="136" y="44"/>
                          <a:pt x="114" y="23"/>
                          <a:pt x="11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219;p9"/>
                  <p:cNvSpPr/>
                  <p:nvPr/>
                </p:nvSpPr>
                <p:spPr>
                  <a:xfrm>
                    <a:off x="4103153" y="5086103"/>
                    <a:ext cx="1240807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0" h="136" extrusionOk="0">
                        <a:moveTo>
                          <a:pt x="65" y="1"/>
                        </a:moveTo>
                        <a:cubicBezTo>
                          <a:pt x="22" y="1"/>
                          <a:pt x="1" y="23"/>
                          <a:pt x="1" y="66"/>
                        </a:cubicBezTo>
                        <a:cubicBezTo>
                          <a:pt x="1" y="93"/>
                          <a:pt x="22" y="136"/>
                          <a:pt x="65" y="136"/>
                        </a:cubicBezTo>
                        <a:cubicBezTo>
                          <a:pt x="114" y="136"/>
                          <a:pt x="136" y="93"/>
                          <a:pt x="136" y="66"/>
                        </a:cubicBezTo>
                        <a:cubicBezTo>
                          <a:pt x="136" y="23"/>
                          <a:pt x="114" y="1"/>
                          <a:pt x="65" y="1"/>
                        </a:cubicBezTo>
                        <a:close/>
                        <a:moveTo>
                          <a:pt x="336" y="1"/>
                        </a:moveTo>
                        <a:cubicBezTo>
                          <a:pt x="292" y="1"/>
                          <a:pt x="271" y="23"/>
                          <a:pt x="271" y="66"/>
                        </a:cubicBezTo>
                        <a:cubicBezTo>
                          <a:pt x="271" y="93"/>
                          <a:pt x="292" y="136"/>
                          <a:pt x="336" y="136"/>
                        </a:cubicBezTo>
                        <a:cubicBezTo>
                          <a:pt x="384" y="136"/>
                          <a:pt x="406" y="93"/>
                          <a:pt x="406" y="66"/>
                        </a:cubicBezTo>
                        <a:cubicBezTo>
                          <a:pt x="406" y="23"/>
                          <a:pt x="384" y="1"/>
                          <a:pt x="336" y="1"/>
                        </a:cubicBezTo>
                        <a:close/>
                        <a:moveTo>
                          <a:pt x="606" y="1"/>
                        </a:moveTo>
                        <a:cubicBezTo>
                          <a:pt x="562" y="1"/>
                          <a:pt x="541" y="23"/>
                          <a:pt x="541" y="66"/>
                        </a:cubicBezTo>
                        <a:cubicBezTo>
                          <a:pt x="541" y="93"/>
                          <a:pt x="562" y="136"/>
                          <a:pt x="606" y="136"/>
                        </a:cubicBezTo>
                        <a:cubicBezTo>
                          <a:pt x="654" y="136"/>
                          <a:pt x="676" y="93"/>
                          <a:pt x="676" y="66"/>
                        </a:cubicBezTo>
                        <a:cubicBezTo>
                          <a:pt x="676" y="23"/>
                          <a:pt x="654" y="1"/>
                          <a:pt x="606" y="1"/>
                        </a:cubicBezTo>
                        <a:close/>
                        <a:moveTo>
                          <a:pt x="876" y="1"/>
                        </a:moveTo>
                        <a:cubicBezTo>
                          <a:pt x="832" y="1"/>
                          <a:pt x="811" y="23"/>
                          <a:pt x="811" y="66"/>
                        </a:cubicBezTo>
                        <a:cubicBezTo>
                          <a:pt x="811" y="93"/>
                          <a:pt x="832" y="136"/>
                          <a:pt x="876" y="136"/>
                        </a:cubicBezTo>
                        <a:cubicBezTo>
                          <a:pt x="924" y="136"/>
                          <a:pt x="946" y="93"/>
                          <a:pt x="946" y="66"/>
                        </a:cubicBezTo>
                        <a:cubicBezTo>
                          <a:pt x="946" y="23"/>
                          <a:pt x="924" y="1"/>
                          <a:pt x="876" y="1"/>
                        </a:cubicBezTo>
                        <a:close/>
                        <a:moveTo>
                          <a:pt x="1146" y="1"/>
                        </a:moveTo>
                        <a:cubicBezTo>
                          <a:pt x="1102" y="1"/>
                          <a:pt x="1081" y="23"/>
                          <a:pt x="1081" y="66"/>
                        </a:cubicBezTo>
                        <a:cubicBezTo>
                          <a:pt x="1081" y="93"/>
                          <a:pt x="1102" y="136"/>
                          <a:pt x="1146" y="136"/>
                        </a:cubicBezTo>
                        <a:cubicBezTo>
                          <a:pt x="1194" y="136"/>
                          <a:pt x="1216" y="93"/>
                          <a:pt x="1216" y="66"/>
                        </a:cubicBezTo>
                        <a:cubicBezTo>
                          <a:pt x="1216" y="23"/>
                          <a:pt x="1194" y="1"/>
                          <a:pt x="1146" y="1"/>
                        </a:cubicBezTo>
                        <a:close/>
                        <a:moveTo>
                          <a:pt x="1416" y="1"/>
                        </a:moveTo>
                        <a:cubicBezTo>
                          <a:pt x="1394" y="1"/>
                          <a:pt x="1351" y="23"/>
                          <a:pt x="1351" y="66"/>
                        </a:cubicBezTo>
                        <a:cubicBezTo>
                          <a:pt x="1351" y="93"/>
                          <a:pt x="1394" y="136"/>
                          <a:pt x="1416" y="136"/>
                        </a:cubicBezTo>
                        <a:cubicBezTo>
                          <a:pt x="1464" y="136"/>
                          <a:pt x="1486" y="93"/>
                          <a:pt x="1486" y="66"/>
                        </a:cubicBezTo>
                        <a:cubicBezTo>
                          <a:pt x="1486" y="23"/>
                          <a:pt x="1464" y="1"/>
                          <a:pt x="1416" y="1"/>
                        </a:cubicBezTo>
                        <a:close/>
                        <a:moveTo>
                          <a:pt x="1686" y="1"/>
                        </a:moveTo>
                        <a:cubicBezTo>
                          <a:pt x="1664" y="1"/>
                          <a:pt x="1621" y="23"/>
                          <a:pt x="1621" y="66"/>
                        </a:cubicBezTo>
                        <a:cubicBezTo>
                          <a:pt x="1621" y="93"/>
                          <a:pt x="1664" y="136"/>
                          <a:pt x="1686" y="136"/>
                        </a:cubicBezTo>
                        <a:cubicBezTo>
                          <a:pt x="1734" y="136"/>
                          <a:pt x="1756" y="93"/>
                          <a:pt x="1756" y="66"/>
                        </a:cubicBezTo>
                        <a:cubicBezTo>
                          <a:pt x="1756" y="23"/>
                          <a:pt x="1734" y="1"/>
                          <a:pt x="1686" y="1"/>
                        </a:cubicBezTo>
                        <a:close/>
                        <a:moveTo>
                          <a:pt x="1956" y="1"/>
                        </a:moveTo>
                        <a:cubicBezTo>
                          <a:pt x="1934" y="1"/>
                          <a:pt x="1891" y="23"/>
                          <a:pt x="1891" y="66"/>
                        </a:cubicBezTo>
                        <a:cubicBezTo>
                          <a:pt x="1891" y="93"/>
                          <a:pt x="1934" y="136"/>
                          <a:pt x="1956" y="136"/>
                        </a:cubicBezTo>
                        <a:cubicBezTo>
                          <a:pt x="2004" y="136"/>
                          <a:pt x="2026" y="93"/>
                          <a:pt x="2026" y="66"/>
                        </a:cubicBezTo>
                        <a:cubicBezTo>
                          <a:pt x="2026" y="23"/>
                          <a:pt x="2004" y="1"/>
                          <a:pt x="1956" y="1"/>
                        </a:cubicBezTo>
                        <a:close/>
                        <a:moveTo>
                          <a:pt x="2226" y="1"/>
                        </a:moveTo>
                        <a:cubicBezTo>
                          <a:pt x="2204" y="1"/>
                          <a:pt x="2161" y="23"/>
                          <a:pt x="2161" y="66"/>
                        </a:cubicBezTo>
                        <a:cubicBezTo>
                          <a:pt x="2161" y="93"/>
                          <a:pt x="2204" y="136"/>
                          <a:pt x="2226" y="136"/>
                        </a:cubicBezTo>
                        <a:cubicBezTo>
                          <a:pt x="2274" y="136"/>
                          <a:pt x="2296" y="93"/>
                          <a:pt x="2296" y="66"/>
                        </a:cubicBezTo>
                        <a:cubicBezTo>
                          <a:pt x="2296" y="23"/>
                          <a:pt x="2274" y="1"/>
                          <a:pt x="2226" y="1"/>
                        </a:cubicBezTo>
                        <a:close/>
                        <a:moveTo>
                          <a:pt x="2496" y="1"/>
                        </a:moveTo>
                        <a:cubicBezTo>
                          <a:pt x="2474" y="1"/>
                          <a:pt x="2431" y="23"/>
                          <a:pt x="2431" y="66"/>
                        </a:cubicBezTo>
                        <a:cubicBezTo>
                          <a:pt x="2431" y="93"/>
                          <a:pt x="2474" y="136"/>
                          <a:pt x="2496" y="136"/>
                        </a:cubicBezTo>
                        <a:cubicBezTo>
                          <a:pt x="2544" y="136"/>
                          <a:pt x="2566" y="93"/>
                          <a:pt x="2566" y="66"/>
                        </a:cubicBezTo>
                        <a:cubicBezTo>
                          <a:pt x="2566" y="23"/>
                          <a:pt x="2544" y="1"/>
                          <a:pt x="2496" y="1"/>
                        </a:cubicBezTo>
                        <a:close/>
                        <a:moveTo>
                          <a:pt x="2766" y="1"/>
                        </a:moveTo>
                        <a:cubicBezTo>
                          <a:pt x="2744" y="1"/>
                          <a:pt x="2701" y="23"/>
                          <a:pt x="2701" y="66"/>
                        </a:cubicBezTo>
                        <a:cubicBezTo>
                          <a:pt x="2701" y="93"/>
                          <a:pt x="2744" y="136"/>
                          <a:pt x="2766" y="136"/>
                        </a:cubicBezTo>
                        <a:cubicBezTo>
                          <a:pt x="2814" y="136"/>
                          <a:pt x="2836" y="93"/>
                          <a:pt x="2836" y="66"/>
                        </a:cubicBezTo>
                        <a:cubicBezTo>
                          <a:pt x="2836" y="23"/>
                          <a:pt x="2814" y="1"/>
                          <a:pt x="2766" y="1"/>
                        </a:cubicBezTo>
                        <a:close/>
                        <a:moveTo>
                          <a:pt x="3057" y="1"/>
                        </a:moveTo>
                        <a:cubicBezTo>
                          <a:pt x="3014" y="1"/>
                          <a:pt x="2992" y="23"/>
                          <a:pt x="2992" y="66"/>
                        </a:cubicBezTo>
                        <a:cubicBezTo>
                          <a:pt x="2992" y="93"/>
                          <a:pt x="3014" y="136"/>
                          <a:pt x="3057" y="136"/>
                        </a:cubicBezTo>
                        <a:cubicBezTo>
                          <a:pt x="3084" y="136"/>
                          <a:pt x="3127" y="93"/>
                          <a:pt x="3127" y="66"/>
                        </a:cubicBezTo>
                        <a:cubicBezTo>
                          <a:pt x="3127" y="23"/>
                          <a:pt x="3084" y="1"/>
                          <a:pt x="3057" y="1"/>
                        </a:cubicBezTo>
                        <a:close/>
                        <a:moveTo>
                          <a:pt x="3327" y="1"/>
                        </a:moveTo>
                        <a:cubicBezTo>
                          <a:pt x="3284" y="1"/>
                          <a:pt x="3262" y="23"/>
                          <a:pt x="3262" y="66"/>
                        </a:cubicBezTo>
                        <a:cubicBezTo>
                          <a:pt x="3262" y="93"/>
                          <a:pt x="3284" y="136"/>
                          <a:pt x="3327" y="136"/>
                        </a:cubicBezTo>
                        <a:cubicBezTo>
                          <a:pt x="3354" y="136"/>
                          <a:pt x="3397" y="93"/>
                          <a:pt x="3397" y="66"/>
                        </a:cubicBezTo>
                        <a:cubicBezTo>
                          <a:pt x="3397" y="23"/>
                          <a:pt x="3354" y="1"/>
                          <a:pt x="3327" y="1"/>
                        </a:cubicBezTo>
                        <a:close/>
                        <a:moveTo>
                          <a:pt x="3597" y="1"/>
                        </a:moveTo>
                        <a:cubicBezTo>
                          <a:pt x="3554" y="1"/>
                          <a:pt x="3532" y="23"/>
                          <a:pt x="3532" y="66"/>
                        </a:cubicBezTo>
                        <a:cubicBezTo>
                          <a:pt x="3532" y="93"/>
                          <a:pt x="3554" y="136"/>
                          <a:pt x="3597" y="136"/>
                        </a:cubicBezTo>
                        <a:cubicBezTo>
                          <a:pt x="3624" y="136"/>
                          <a:pt x="3667" y="93"/>
                          <a:pt x="3667" y="66"/>
                        </a:cubicBezTo>
                        <a:cubicBezTo>
                          <a:pt x="3667" y="23"/>
                          <a:pt x="3624" y="1"/>
                          <a:pt x="3597" y="1"/>
                        </a:cubicBezTo>
                        <a:close/>
                        <a:moveTo>
                          <a:pt x="3867" y="1"/>
                        </a:moveTo>
                        <a:cubicBezTo>
                          <a:pt x="3824" y="1"/>
                          <a:pt x="3802" y="23"/>
                          <a:pt x="3802" y="66"/>
                        </a:cubicBezTo>
                        <a:cubicBezTo>
                          <a:pt x="3802" y="93"/>
                          <a:pt x="3824" y="136"/>
                          <a:pt x="3867" y="136"/>
                        </a:cubicBezTo>
                        <a:cubicBezTo>
                          <a:pt x="3894" y="136"/>
                          <a:pt x="3937" y="93"/>
                          <a:pt x="3937" y="66"/>
                        </a:cubicBezTo>
                        <a:cubicBezTo>
                          <a:pt x="3937" y="23"/>
                          <a:pt x="3894" y="1"/>
                          <a:pt x="3867" y="1"/>
                        </a:cubicBezTo>
                        <a:close/>
                        <a:moveTo>
                          <a:pt x="4137" y="1"/>
                        </a:moveTo>
                        <a:cubicBezTo>
                          <a:pt x="4094" y="1"/>
                          <a:pt x="4072" y="23"/>
                          <a:pt x="4072" y="66"/>
                        </a:cubicBezTo>
                        <a:cubicBezTo>
                          <a:pt x="4072" y="93"/>
                          <a:pt x="4094" y="136"/>
                          <a:pt x="4137" y="136"/>
                        </a:cubicBezTo>
                        <a:cubicBezTo>
                          <a:pt x="4164" y="136"/>
                          <a:pt x="4208" y="93"/>
                          <a:pt x="4208" y="66"/>
                        </a:cubicBezTo>
                        <a:cubicBezTo>
                          <a:pt x="4208" y="23"/>
                          <a:pt x="4164" y="1"/>
                          <a:pt x="4137" y="1"/>
                        </a:cubicBezTo>
                        <a:close/>
                        <a:moveTo>
                          <a:pt x="4407" y="1"/>
                        </a:moveTo>
                        <a:cubicBezTo>
                          <a:pt x="4364" y="1"/>
                          <a:pt x="4343" y="23"/>
                          <a:pt x="4343" y="66"/>
                        </a:cubicBezTo>
                        <a:cubicBezTo>
                          <a:pt x="4343" y="93"/>
                          <a:pt x="4364" y="136"/>
                          <a:pt x="4407" y="136"/>
                        </a:cubicBezTo>
                        <a:cubicBezTo>
                          <a:pt x="4456" y="136"/>
                          <a:pt x="4478" y="93"/>
                          <a:pt x="4478" y="66"/>
                        </a:cubicBezTo>
                        <a:cubicBezTo>
                          <a:pt x="4478" y="23"/>
                          <a:pt x="4456" y="1"/>
                          <a:pt x="4407" y="1"/>
                        </a:cubicBezTo>
                        <a:close/>
                        <a:moveTo>
                          <a:pt x="4677" y="1"/>
                        </a:moveTo>
                        <a:cubicBezTo>
                          <a:pt x="4634" y="1"/>
                          <a:pt x="4613" y="23"/>
                          <a:pt x="4613" y="66"/>
                        </a:cubicBezTo>
                        <a:cubicBezTo>
                          <a:pt x="4613" y="93"/>
                          <a:pt x="4634" y="136"/>
                          <a:pt x="4677" y="136"/>
                        </a:cubicBezTo>
                        <a:cubicBezTo>
                          <a:pt x="4726" y="136"/>
                          <a:pt x="4748" y="93"/>
                          <a:pt x="4748" y="66"/>
                        </a:cubicBezTo>
                        <a:cubicBezTo>
                          <a:pt x="4748" y="23"/>
                          <a:pt x="4726" y="1"/>
                          <a:pt x="4677" y="1"/>
                        </a:cubicBezTo>
                        <a:close/>
                        <a:moveTo>
                          <a:pt x="4947" y="1"/>
                        </a:moveTo>
                        <a:cubicBezTo>
                          <a:pt x="4904" y="1"/>
                          <a:pt x="4883" y="23"/>
                          <a:pt x="4883" y="66"/>
                        </a:cubicBezTo>
                        <a:cubicBezTo>
                          <a:pt x="4883" y="93"/>
                          <a:pt x="4904" y="136"/>
                          <a:pt x="4947" y="136"/>
                        </a:cubicBezTo>
                        <a:cubicBezTo>
                          <a:pt x="4996" y="136"/>
                          <a:pt x="5018" y="93"/>
                          <a:pt x="5018" y="66"/>
                        </a:cubicBezTo>
                        <a:cubicBezTo>
                          <a:pt x="5018" y="23"/>
                          <a:pt x="4996" y="1"/>
                          <a:pt x="4947" y="1"/>
                        </a:cubicBezTo>
                        <a:close/>
                        <a:moveTo>
                          <a:pt x="5217" y="1"/>
                        </a:moveTo>
                        <a:cubicBezTo>
                          <a:pt x="5174" y="1"/>
                          <a:pt x="5153" y="23"/>
                          <a:pt x="5153" y="66"/>
                        </a:cubicBezTo>
                        <a:cubicBezTo>
                          <a:pt x="5153" y="93"/>
                          <a:pt x="5174" y="136"/>
                          <a:pt x="5217" y="136"/>
                        </a:cubicBezTo>
                        <a:cubicBezTo>
                          <a:pt x="5266" y="136"/>
                          <a:pt x="5288" y="93"/>
                          <a:pt x="5288" y="66"/>
                        </a:cubicBezTo>
                        <a:cubicBezTo>
                          <a:pt x="5288" y="23"/>
                          <a:pt x="5266" y="1"/>
                          <a:pt x="5217" y="1"/>
                        </a:cubicBezTo>
                        <a:close/>
                        <a:moveTo>
                          <a:pt x="5487" y="1"/>
                        </a:moveTo>
                        <a:cubicBezTo>
                          <a:pt x="5444" y="1"/>
                          <a:pt x="5423" y="23"/>
                          <a:pt x="5423" y="66"/>
                        </a:cubicBezTo>
                        <a:cubicBezTo>
                          <a:pt x="5423" y="93"/>
                          <a:pt x="5444" y="136"/>
                          <a:pt x="5487" y="136"/>
                        </a:cubicBezTo>
                        <a:cubicBezTo>
                          <a:pt x="5536" y="136"/>
                          <a:pt x="5558" y="93"/>
                          <a:pt x="5558" y="66"/>
                        </a:cubicBezTo>
                        <a:cubicBezTo>
                          <a:pt x="5558" y="23"/>
                          <a:pt x="5536" y="1"/>
                          <a:pt x="5487" y="1"/>
                        </a:cubicBezTo>
                        <a:close/>
                        <a:moveTo>
                          <a:pt x="5757" y="1"/>
                        </a:moveTo>
                        <a:cubicBezTo>
                          <a:pt x="5736" y="1"/>
                          <a:pt x="5693" y="23"/>
                          <a:pt x="5693" y="66"/>
                        </a:cubicBezTo>
                        <a:cubicBezTo>
                          <a:pt x="5693" y="93"/>
                          <a:pt x="5736" y="136"/>
                          <a:pt x="5757" y="136"/>
                        </a:cubicBezTo>
                        <a:cubicBezTo>
                          <a:pt x="5806" y="136"/>
                          <a:pt x="5828" y="93"/>
                          <a:pt x="5828" y="66"/>
                        </a:cubicBezTo>
                        <a:cubicBezTo>
                          <a:pt x="5828" y="23"/>
                          <a:pt x="5806" y="1"/>
                          <a:pt x="5757" y="1"/>
                        </a:cubicBezTo>
                        <a:close/>
                        <a:moveTo>
                          <a:pt x="6027" y="1"/>
                        </a:moveTo>
                        <a:cubicBezTo>
                          <a:pt x="6006" y="1"/>
                          <a:pt x="5963" y="23"/>
                          <a:pt x="5963" y="66"/>
                        </a:cubicBezTo>
                        <a:cubicBezTo>
                          <a:pt x="5963" y="93"/>
                          <a:pt x="6006" y="136"/>
                          <a:pt x="6027" y="136"/>
                        </a:cubicBezTo>
                        <a:cubicBezTo>
                          <a:pt x="6076" y="136"/>
                          <a:pt x="6098" y="93"/>
                          <a:pt x="6098" y="66"/>
                        </a:cubicBezTo>
                        <a:cubicBezTo>
                          <a:pt x="6098" y="23"/>
                          <a:pt x="6076" y="1"/>
                          <a:pt x="6027" y="1"/>
                        </a:cubicBezTo>
                        <a:close/>
                        <a:moveTo>
                          <a:pt x="6297" y="1"/>
                        </a:moveTo>
                        <a:cubicBezTo>
                          <a:pt x="6276" y="1"/>
                          <a:pt x="6233" y="23"/>
                          <a:pt x="6233" y="66"/>
                        </a:cubicBezTo>
                        <a:cubicBezTo>
                          <a:pt x="6233" y="93"/>
                          <a:pt x="6276" y="136"/>
                          <a:pt x="6297" y="136"/>
                        </a:cubicBezTo>
                        <a:cubicBezTo>
                          <a:pt x="6346" y="136"/>
                          <a:pt x="6368" y="93"/>
                          <a:pt x="6368" y="66"/>
                        </a:cubicBezTo>
                        <a:cubicBezTo>
                          <a:pt x="6368" y="23"/>
                          <a:pt x="6346" y="1"/>
                          <a:pt x="6297" y="1"/>
                        </a:cubicBezTo>
                        <a:close/>
                        <a:moveTo>
                          <a:pt x="6567" y="1"/>
                        </a:moveTo>
                        <a:cubicBezTo>
                          <a:pt x="6546" y="1"/>
                          <a:pt x="6503" y="23"/>
                          <a:pt x="6503" y="66"/>
                        </a:cubicBezTo>
                        <a:cubicBezTo>
                          <a:pt x="6503" y="93"/>
                          <a:pt x="6546" y="136"/>
                          <a:pt x="6567" y="136"/>
                        </a:cubicBezTo>
                        <a:cubicBezTo>
                          <a:pt x="6616" y="136"/>
                          <a:pt x="6638" y="93"/>
                          <a:pt x="6638" y="66"/>
                        </a:cubicBezTo>
                        <a:cubicBezTo>
                          <a:pt x="6638" y="23"/>
                          <a:pt x="6616" y="1"/>
                          <a:pt x="6567" y="1"/>
                        </a:cubicBezTo>
                        <a:close/>
                        <a:moveTo>
                          <a:pt x="6837" y="1"/>
                        </a:moveTo>
                        <a:cubicBezTo>
                          <a:pt x="6816" y="1"/>
                          <a:pt x="6773" y="23"/>
                          <a:pt x="6773" y="66"/>
                        </a:cubicBezTo>
                        <a:cubicBezTo>
                          <a:pt x="6773" y="93"/>
                          <a:pt x="6816" y="136"/>
                          <a:pt x="6837" y="136"/>
                        </a:cubicBezTo>
                        <a:cubicBezTo>
                          <a:pt x="6886" y="136"/>
                          <a:pt x="6908" y="93"/>
                          <a:pt x="6908" y="66"/>
                        </a:cubicBezTo>
                        <a:cubicBezTo>
                          <a:pt x="6908" y="23"/>
                          <a:pt x="6886" y="1"/>
                          <a:pt x="6837" y="1"/>
                        </a:cubicBezTo>
                        <a:close/>
                        <a:moveTo>
                          <a:pt x="7134" y="1"/>
                        </a:moveTo>
                        <a:cubicBezTo>
                          <a:pt x="7086" y="1"/>
                          <a:pt x="7064" y="23"/>
                          <a:pt x="7064" y="66"/>
                        </a:cubicBezTo>
                        <a:cubicBezTo>
                          <a:pt x="7064" y="93"/>
                          <a:pt x="7086" y="136"/>
                          <a:pt x="7134" y="136"/>
                        </a:cubicBezTo>
                        <a:cubicBezTo>
                          <a:pt x="7156" y="136"/>
                          <a:pt x="7199" y="93"/>
                          <a:pt x="7199" y="66"/>
                        </a:cubicBezTo>
                        <a:cubicBezTo>
                          <a:pt x="7199" y="23"/>
                          <a:pt x="7156" y="1"/>
                          <a:pt x="7134" y="1"/>
                        </a:cubicBezTo>
                        <a:close/>
                        <a:moveTo>
                          <a:pt x="7404" y="1"/>
                        </a:moveTo>
                        <a:cubicBezTo>
                          <a:pt x="7356" y="1"/>
                          <a:pt x="7334" y="23"/>
                          <a:pt x="7334" y="66"/>
                        </a:cubicBezTo>
                        <a:cubicBezTo>
                          <a:pt x="7334" y="93"/>
                          <a:pt x="7356" y="136"/>
                          <a:pt x="7404" y="136"/>
                        </a:cubicBezTo>
                        <a:cubicBezTo>
                          <a:pt x="7426" y="136"/>
                          <a:pt x="7469" y="93"/>
                          <a:pt x="7469" y="66"/>
                        </a:cubicBezTo>
                        <a:cubicBezTo>
                          <a:pt x="7469" y="23"/>
                          <a:pt x="7426" y="1"/>
                          <a:pt x="7404" y="1"/>
                        </a:cubicBezTo>
                        <a:close/>
                        <a:moveTo>
                          <a:pt x="7674" y="1"/>
                        </a:moveTo>
                        <a:cubicBezTo>
                          <a:pt x="7626" y="1"/>
                          <a:pt x="7604" y="23"/>
                          <a:pt x="7604" y="66"/>
                        </a:cubicBezTo>
                        <a:cubicBezTo>
                          <a:pt x="7604" y="93"/>
                          <a:pt x="7626" y="136"/>
                          <a:pt x="7674" y="136"/>
                        </a:cubicBezTo>
                        <a:cubicBezTo>
                          <a:pt x="7696" y="136"/>
                          <a:pt x="7739" y="93"/>
                          <a:pt x="7739" y="66"/>
                        </a:cubicBezTo>
                        <a:cubicBezTo>
                          <a:pt x="7739" y="23"/>
                          <a:pt x="7696" y="1"/>
                          <a:pt x="7674" y="1"/>
                        </a:cubicBezTo>
                        <a:close/>
                        <a:moveTo>
                          <a:pt x="7944" y="1"/>
                        </a:moveTo>
                        <a:cubicBezTo>
                          <a:pt x="7896" y="1"/>
                          <a:pt x="7874" y="23"/>
                          <a:pt x="7874" y="66"/>
                        </a:cubicBezTo>
                        <a:cubicBezTo>
                          <a:pt x="7874" y="93"/>
                          <a:pt x="7896" y="136"/>
                          <a:pt x="7944" y="136"/>
                        </a:cubicBezTo>
                        <a:cubicBezTo>
                          <a:pt x="7966" y="136"/>
                          <a:pt x="8009" y="93"/>
                          <a:pt x="8009" y="66"/>
                        </a:cubicBezTo>
                        <a:cubicBezTo>
                          <a:pt x="8009" y="23"/>
                          <a:pt x="7966" y="1"/>
                          <a:pt x="7944" y="1"/>
                        </a:cubicBezTo>
                        <a:close/>
                        <a:moveTo>
                          <a:pt x="8215" y="1"/>
                        </a:moveTo>
                        <a:cubicBezTo>
                          <a:pt x="8166" y="1"/>
                          <a:pt x="8144" y="23"/>
                          <a:pt x="8144" y="66"/>
                        </a:cubicBezTo>
                        <a:cubicBezTo>
                          <a:pt x="8144" y="93"/>
                          <a:pt x="8166" y="136"/>
                          <a:pt x="8215" y="136"/>
                        </a:cubicBezTo>
                        <a:cubicBezTo>
                          <a:pt x="8236" y="136"/>
                          <a:pt x="8279" y="93"/>
                          <a:pt x="8279" y="66"/>
                        </a:cubicBezTo>
                        <a:cubicBezTo>
                          <a:pt x="8279" y="23"/>
                          <a:pt x="8236" y="1"/>
                          <a:pt x="8215" y="1"/>
                        </a:cubicBezTo>
                        <a:close/>
                        <a:moveTo>
                          <a:pt x="8485" y="1"/>
                        </a:moveTo>
                        <a:cubicBezTo>
                          <a:pt x="8436" y="1"/>
                          <a:pt x="8414" y="23"/>
                          <a:pt x="8414" y="66"/>
                        </a:cubicBezTo>
                        <a:cubicBezTo>
                          <a:pt x="8414" y="93"/>
                          <a:pt x="8436" y="136"/>
                          <a:pt x="8485" y="136"/>
                        </a:cubicBezTo>
                        <a:cubicBezTo>
                          <a:pt x="8506" y="136"/>
                          <a:pt x="8549" y="93"/>
                          <a:pt x="8549" y="66"/>
                        </a:cubicBezTo>
                        <a:cubicBezTo>
                          <a:pt x="8549" y="23"/>
                          <a:pt x="8506" y="1"/>
                          <a:pt x="8485" y="1"/>
                        </a:cubicBezTo>
                        <a:close/>
                        <a:moveTo>
                          <a:pt x="8755" y="1"/>
                        </a:moveTo>
                        <a:cubicBezTo>
                          <a:pt x="8706" y="1"/>
                          <a:pt x="8684" y="23"/>
                          <a:pt x="8684" y="66"/>
                        </a:cubicBezTo>
                        <a:cubicBezTo>
                          <a:pt x="8684" y="93"/>
                          <a:pt x="8706" y="136"/>
                          <a:pt x="8755" y="136"/>
                        </a:cubicBezTo>
                        <a:cubicBezTo>
                          <a:pt x="8798" y="136"/>
                          <a:pt x="8819" y="93"/>
                          <a:pt x="8819" y="66"/>
                        </a:cubicBezTo>
                        <a:cubicBezTo>
                          <a:pt x="8819" y="23"/>
                          <a:pt x="8798" y="1"/>
                          <a:pt x="8755" y="1"/>
                        </a:cubicBezTo>
                        <a:close/>
                        <a:moveTo>
                          <a:pt x="9025" y="1"/>
                        </a:moveTo>
                        <a:cubicBezTo>
                          <a:pt x="8976" y="1"/>
                          <a:pt x="8954" y="23"/>
                          <a:pt x="8954" y="66"/>
                        </a:cubicBezTo>
                        <a:cubicBezTo>
                          <a:pt x="8954" y="93"/>
                          <a:pt x="8976" y="136"/>
                          <a:pt x="9025" y="136"/>
                        </a:cubicBezTo>
                        <a:cubicBezTo>
                          <a:pt x="9068" y="136"/>
                          <a:pt x="9089" y="93"/>
                          <a:pt x="9089" y="66"/>
                        </a:cubicBezTo>
                        <a:cubicBezTo>
                          <a:pt x="9089" y="23"/>
                          <a:pt x="9068" y="1"/>
                          <a:pt x="9025" y="1"/>
                        </a:cubicBezTo>
                        <a:close/>
                        <a:moveTo>
                          <a:pt x="9295" y="1"/>
                        </a:moveTo>
                        <a:cubicBezTo>
                          <a:pt x="9246" y="1"/>
                          <a:pt x="9224" y="23"/>
                          <a:pt x="9224" y="66"/>
                        </a:cubicBezTo>
                        <a:cubicBezTo>
                          <a:pt x="9224" y="93"/>
                          <a:pt x="9246" y="136"/>
                          <a:pt x="9295" y="136"/>
                        </a:cubicBezTo>
                        <a:cubicBezTo>
                          <a:pt x="9338" y="136"/>
                          <a:pt x="9359" y="93"/>
                          <a:pt x="9359" y="66"/>
                        </a:cubicBezTo>
                        <a:cubicBezTo>
                          <a:pt x="9359" y="23"/>
                          <a:pt x="9338" y="1"/>
                          <a:pt x="9295" y="1"/>
                        </a:cubicBezTo>
                        <a:close/>
                        <a:moveTo>
                          <a:pt x="9565" y="1"/>
                        </a:moveTo>
                        <a:cubicBezTo>
                          <a:pt x="9516" y="1"/>
                          <a:pt x="9494" y="23"/>
                          <a:pt x="9494" y="66"/>
                        </a:cubicBezTo>
                        <a:cubicBezTo>
                          <a:pt x="9494" y="93"/>
                          <a:pt x="9516" y="136"/>
                          <a:pt x="9565" y="136"/>
                        </a:cubicBezTo>
                        <a:cubicBezTo>
                          <a:pt x="9608" y="136"/>
                          <a:pt x="9629" y="93"/>
                          <a:pt x="9629" y="66"/>
                        </a:cubicBezTo>
                        <a:cubicBezTo>
                          <a:pt x="9629" y="23"/>
                          <a:pt x="9608" y="1"/>
                          <a:pt x="9565" y="1"/>
                        </a:cubicBezTo>
                        <a:close/>
                        <a:moveTo>
                          <a:pt x="9835" y="1"/>
                        </a:moveTo>
                        <a:cubicBezTo>
                          <a:pt x="9786" y="1"/>
                          <a:pt x="9764" y="23"/>
                          <a:pt x="9764" y="66"/>
                        </a:cubicBezTo>
                        <a:cubicBezTo>
                          <a:pt x="9764" y="93"/>
                          <a:pt x="9786" y="136"/>
                          <a:pt x="9835" y="136"/>
                        </a:cubicBezTo>
                        <a:cubicBezTo>
                          <a:pt x="9878" y="136"/>
                          <a:pt x="9899" y="93"/>
                          <a:pt x="9899" y="66"/>
                        </a:cubicBezTo>
                        <a:cubicBezTo>
                          <a:pt x="9899" y="23"/>
                          <a:pt x="9878" y="1"/>
                          <a:pt x="9835" y="1"/>
                        </a:cubicBezTo>
                        <a:close/>
                        <a:moveTo>
                          <a:pt x="10105" y="1"/>
                        </a:moveTo>
                        <a:cubicBezTo>
                          <a:pt x="10078" y="1"/>
                          <a:pt x="10034" y="23"/>
                          <a:pt x="10034" y="66"/>
                        </a:cubicBezTo>
                        <a:cubicBezTo>
                          <a:pt x="10034" y="93"/>
                          <a:pt x="10078" y="136"/>
                          <a:pt x="10105" y="136"/>
                        </a:cubicBezTo>
                        <a:cubicBezTo>
                          <a:pt x="10148" y="136"/>
                          <a:pt x="10169" y="93"/>
                          <a:pt x="10169" y="66"/>
                        </a:cubicBezTo>
                        <a:cubicBezTo>
                          <a:pt x="10169" y="23"/>
                          <a:pt x="10148" y="1"/>
                          <a:pt x="10105" y="1"/>
                        </a:cubicBezTo>
                        <a:close/>
                        <a:moveTo>
                          <a:pt x="10375" y="1"/>
                        </a:moveTo>
                        <a:cubicBezTo>
                          <a:pt x="10348" y="1"/>
                          <a:pt x="10304" y="23"/>
                          <a:pt x="10304" y="66"/>
                        </a:cubicBezTo>
                        <a:cubicBezTo>
                          <a:pt x="10304" y="93"/>
                          <a:pt x="10348" y="136"/>
                          <a:pt x="10375" y="136"/>
                        </a:cubicBezTo>
                        <a:cubicBezTo>
                          <a:pt x="10418" y="136"/>
                          <a:pt x="10439" y="93"/>
                          <a:pt x="10439" y="66"/>
                        </a:cubicBezTo>
                        <a:cubicBezTo>
                          <a:pt x="10439" y="23"/>
                          <a:pt x="10418" y="1"/>
                          <a:pt x="10375" y="1"/>
                        </a:cubicBezTo>
                        <a:close/>
                        <a:moveTo>
                          <a:pt x="10645" y="1"/>
                        </a:moveTo>
                        <a:cubicBezTo>
                          <a:pt x="10618" y="1"/>
                          <a:pt x="10574" y="23"/>
                          <a:pt x="10574" y="66"/>
                        </a:cubicBezTo>
                        <a:cubicBezTo>
                          <a:pt x="10574" y="93"/>
                          <a:pt x="10618" y="136"/>
                          <a:pt x="10645" y="136"/>
                        </a:cubicBezTo>
                        <a:cubicBezTo>
                          <a:pt x="10688" y="136"/>
                          <a:pt x="10709" y="93"/>
                          <a:pt x="10709" y="66"/>
                        </a:cubicBezTo>
                        <a:cubicBezTo>
                          <a:pt x="10709" y="23"/>
                          <a:pt x="10688" y="1"/>
                          <a:pt x="1064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220;p9"/>
                  <p:cNvSpPr/>
                  <p:nvPr/>
                </p:nvSpPr>
                <p:spPr>
                  <a:xfrm>
                    <a:off x="53594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22" y="23"/>
                          <a:pt x="0" y="44"/>
                          <a:pt x="0" y="66"/>
                        </a:cubicBezTo>
                        <a:cubicBezTo>
                          <a:pt x="0" y="66"/>
                          <a:pt x="22" y="93"/>
                          <a:pt x="22" y="114"/>
                        </a:cubicBezTo>
                        <a:cubicBezTo>
                          <a:pt x="44" y="114"/>
                          <a:pt x="71" y="136"/>
                          <a:pt x="71" y="136"/>
                        </a:cubicBezTo>
                        <a:cubicBezTo>
                          <a:pt x="92" y="136"/>
                          <a:pt x="114" y="114"/>
                          <a:pt x="135" y="114"/>
                        </a:cubicBezTo>
                        <a:lnTo>
                          <a:pt x="135" y="66"/>
                        </a:lnTo>
                        <a:lnTo>
                          <a:pt x="13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9"/>
                  <p:cNvSpPr/>
                  <p:nvPr/>
                </p:nvSpPr>
                <p:spPr>
                  <a:xfrm>
                    <a:off x="53594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71" y="1"/>
                        </a:moveTo>
                        <a:cubicBezTo>
                          <a:pt x="44" y="1"/>
                          <a:pt x="0" y="49"/>
                          <a:pt x="0" y="71"/>
                        </a:cubicBezTo>
                        <a:cubicBezTo>
                          <a:pt x="0" y="114"/>
                          <a:pt x="44" y="136"/>
                          <a:pt x="71" y="136"/>
                        </a:cubicBezTo>
                        <a:cubicBezTo>
                          <a:pt x="114" y="136"/>
                          <a:pt x="135" y="114"/>
                          <a:pt x="135" y="71"/>
                        </a:cubicBezTo>
                        <a:cubicBezTo>
                          <a:pt x="135" y="49"/>
                          <a:pt x="114" y="1"/>
                          <a:pt x="71" y="1"/>
                        </a:cubicBezTo>
                        <a:close/>
                        <a:moveTo>
                          <a:pt x="71" y="271"/>
                        </a:moveTo>
                        <a:cubicBezTo>
                          <a:pt x="44" y="271"/>
                          <a:pt x="0" y="298"/>
                          <a:pt x="0" y="341"/>
                        </a:cubicBezTo>
                        <a:cubicBezTo>
                          <a:pt x="0" y="384"/>
                          <a:pt x="44" y="406"/>
                          <a:pt x="71" y="406"/>
                        </a:cubicBezTo>
                        <a:cubicBezTo>
                          <a:pt x="114" y="406"/>
                          <a:pt x="135" y="384"/>
                          <a:pt x="135" y="341"/>
                        </a:cubicBezTo>
                        <a:cubicBezTo>
                          <a:pt x="135" y="298"/>
                          <a:pt x="114" y="271"/>
                          <a:pt x="71" y="271"/>
                        </a:cubicBezTo>
                        <a:close/>
                        <a:moveTo>
                          <a:pt x="71" y="541"/>
                        </a:moveTo>
                        <a:cubicBezTo>
                          <a:pt x="44" y="541"/>
                          <a:pt x="0" y="568"/>
                          <a:pt x="0" y="611"/>
                        </a:cubicBezTo>
                        <a:cubicBezTo>
                          <a:pt x="0" y="632"/>
                          <a:pt x="44" y="676"/>
                          <a:pt x="71" y="676"/>
                        </a:cubicBezTo>
                        <a:cubicBezTo>
                          <a:pt x="114" y="676"/>
                          <a:pt x="135" y="632"/>
                          <a:pt x="135" y="611"/>
                        </a:cubicBezTo>
                        <a:cubicBezTo>
                          <a:pt x="135" y="568"/>
                          <a:pt x="114" y="541"/>
                          <a:pt x="71" y="541"/>
                        </a:cubicBezTo>
                        <a:close/>
                        <a:moveTo>
                          <a:pt x="71" y="789"/>
                        </a:moveTo>
                        <a:cubicBezTo>
                          <a:pt x="44" y="789"/>
                          <a:pt x="0" y="838"/>
                          <a:pt x="0" y="859"/>
                        </a:cubicBezTo>
                        <a:cubicBezTo>
                          <a:pt x="0" y="902"/>
                          <a:pt x="44" y="924"/>
                          <a:pt x="71" y="924"/>
                        </a:cubicBezTo>
                        <a:cubicBezTo>
                          <a:pt x="114" y="924"/>
                          <a:pt x="135" y="902"/>
                          <a:pt x="135" y="859"/>
                        </a:cubicBezTo>
                        <a:cubicBezTo>
                          <a:pt x="135" y="838"/>
                          <a:pt x="114" y="789"/>
                          <a:pt x="71" y="789"/>
                        </a:cubicBezTo>
                        <a:close/>
                        <a:moveTo>
                          <a:pt x="71" y="1059"/>
                        </a:moveTo>
                        <a:cubicBezTo>
                          <a:pt x="44" y="1059"/>
                          <a:pt x="0" y="1081"/>
                          <a:pt x="0" y="1129"/>
                        </a:cubicBezTo>
                        <a:cubicBezTo>
                          <a:pt x="0" y="1172"/>
                          <a:pt x="44" y="1194"/>
                          <a:pt x="71" y="1194"/>
                        </a:cubicBezTo>
                        <a:cubicBezTo>
                          <a:pt x="114" y="1194"/>
                          <a:pt x="135" y="1172"/>
                          <a:pt x="135" y="1129"/>
                        </a:cubicBezTo>
                        <a:cubicBezTo>
                          <a:pt x="135" y="1081"/>
                          <a:pt x="114" y="1059"/>
                          <a:pt x="71" y="1059"/>
                        </a:cubicBezTo>
                        <a:close/>
                        <a:moveTo>
                          <a:pt x="71" y="1329"/>
                        </a:moveTo>
                        <a:cubicBezTo>
                          <a:pt x="44" y="1329"/>
                          <a:pt x="0" y="1351"/>
                          <a:pt x="0" y="1399"/>
                        </a:cubicBezTo>
                        <a:cubicBezTo>
                          <a:pt x="0" y="1421"/>
                          <a:pt x="44" y="1464"/>
                          <a:pt x="71" y="1464"/>
                        </a:cubicBezTo>
                        <a:cubicBezTo>
                          <a:pt x="114" y="1464"/>
                          <a:pt x="135" y="1421"/>
                          <a:pt x="135" y="1399"/>
                        </a:cubicBezTo>
                        <a:cubicBezTo>
                          <a:pt x="135" y="1351"/>
                          <a:pt x="114" y="1329"/>
                          <a:pt x="71" y="1329"/>
                        </a:cubicBezTo>
                        <a:close/>
                        <a:moveTo>
                          <a:pt x="71" y="1577"/>
                        </a:moveTo>
                        <a:cubicBezTo>
                          <a:pt x="44" y="1577"/>
                          <a:pt x="0" y="1621"/>
                          <a:pt x="0" y="1648"/>
                        </a:cubicBezTo>
                        <a:cubicBezTo>
                          <a:pt x="0" y="1691"/>
                          <a:pt x="44" y="1712"/>
                          <a:pt x="71" y="1712"/>
                        </a:cubicBezTo>
                        <a:cubicBezTo>
                          <a:pt x="114" y="1712"/>
                          <a:pt x="135" y="1691"/>
                          <a:pt x="135" y="1648"/>
                        </a:cubicBezTo>
                        <a:cubicBezTo>
                          <a:pt x="135" y="1621"/>
                          <a:pt x="114" y="1577"/>
                          <a:pt x="71" y="1577"/>
                        </a:cubicBezTo>
                        <a:close/>
                        <a:moveTo>
                          <a:pt x="71" y="1847"/>
                        </a:moveTo>
                        <a:cubicBezTo>
                          <a:pt x="44" y="1847"/>
                          <a:pt x="0" y="1869"/>
                          <a:pt x="0" y="1918"/>
                        </a:cubicBezTo>
                        <a:cubicBezTo>
                          <a:pt x="0" y="1961"/>
                          <a:pt x="44" y="1982"/>
                          <a:pt x="71" y="1982"/>
                        </a:cubicBezTo>
                        <a:cubicBezTo>
                          <a:pt x="114" y="1982"/>
                          <a:pt x="135" y="1961"/>
                          <a:pt x="135" y="1918"/>
                        </a:cubicBezTo>
                        <a:cubicBezTo>
                          <a:pt x="135" y="1869"/>
                          <a:pt x="114" y="1847"/>
                          <a:pt x="71" y="1847"/>
                        </a:cubicBezTo>
                        <a:close/>
                        <a:moveTo>
                          <a:pt x="71" y="2117"/>
                        </a:moveTo>
                        <a:cubicBezTo>
                          <a:pt x="44" y="2117"/>
                          <a:pt x="0" y="2139"/>
                          <a:pt x="0" y="2188"/>
                        </a:cubicBezTo>
                        <a:cubicBezTo>
                          <a:pt x="0" y="2209"/>
                          <a:pt x="44" y="2252"/>
                          <a:pt x="71" y="2252"/>
                        </a:cubicBezTo>
                        <a:cubicBezTo>
                          <a:pt x="114" y="2252"/>
                          <a:pt x="135" y="2209"/>
                          <a:pt x="135" y="2188"/>
                        </a:cubicBezTo>
                        <a:cubicBezTo>
                          <a:pt x="135" y="2139"/>
                          <a:pt x="114" y="2117"/>
                          <a:pt x="71" y="2117"/>
                        </a:cubicBezTo>
                        <a:close/>
                        <a:moveTo>
                          <a:pt x="71" y="2366"/>
                        </a:moveTo>
                        <a:cubicBezTo>
                          <a:pt x="44" y="2366"/>
                          <a:pt x="0" y="2409"/>
                          <a:pt x="0" y="2431"/>
                        </a:cubicBezTo>
                        <a:cubicBezTo>
                          <a:pt x="0" y="2479"/>
                          <a:pt x="44" y="2501"/>
                          <a:pt x="71" y="2501"/>
                        </a:cubicBezTo>
                        <a:cubicBezTo>
                          <a:pt x="114" y="2501"/>
                          <a:pt x="135" y="2479"/>
                          <a:pt x="135" y="2431"/>
                        </a:cubicBezTo>
                        <a:cubicBezTo>
                          <a:pt x="135" y="2409"/>
                          <a:pt x="114" y="2366"/>
                          <a:pt x="71" y="2366"/>
                        </a:cubicBezTo>
                        <a:close/>
                        <a:moveTo>
                          <a:pt x="71" y="2636"/>
                        </a:moveTo>
                        <a:cubicBezTo>
                          <a:pt x="44" y="2636"/>
                          <a:pt x="0" y="2657"/>
                          <a:pt x="0" y="2701"/>
                        </a:cubicBezTo>
                        <a:cubicBezTo>
                          <a:pt x="0" y="2749"/>
                          <a:pt x="44" y="2771"/>
                          <a:pt x="71" y="2771"/>
                        </a:cubicBezTo>
                        <a:cubicBezTo>
                          <a:pt x="114" y="2771"/>
                          <a:pt x="135" y="2749"/>
                          <a:pt x="135" y="2701"/>
                        </a:cubicBezTo>
                        <a:cubicBezTo>
                          <a:pt x="135" y="2657"/>
                          <a:pt x="114" y="2636"/>
                          <a:pt x="71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2" name="Google Shape;222;p9"/>
                <p:cNvSpPr/>
                <p:nvPr/>
              </p:nvSpPr>
              <p:spPr>
                <a:xfrm rot="-5400000">
                  <a:off x="5662097" y="4465529"/>
                  <a:ext cx="1577366" cy="214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5" h="18518" extrusionOk="0">
                      <a:moveTo>
                        <a:pt x="13544" y="0"/>
                      </a:moveTo>
                      <a:cubicBezTo>
                        <a:pt x="13523" y="0"/>
                        <a:pt x="13480" y="22"/>
                        <a:pt x="13480" y="65"/>
                      </a:cubicBezTo>
                      <a:cubicBezTo>
                        <a:pt x="13480" y="92"/>
                        <a:pt x="13523" y="135"/>
                        <a:pt x="13544" y="135"/>
                      </a:cubicBezTo>
                      <a:cubicBezTo>
                        <a:pt x="13593" y="135"/>
                        <a:pt x="13615" y="92"/>
                        <a:pt x="13615" y="65"/>
                      </a:cubicBezTo>
                      <a:cubicBezTo>
                        <a:pt x="13615" y="22"/>
                        <a:pt x="13593" y="0"/>
                        <a:pt x="13544" y="0"/>
                      </a:cubicBezTo>
                      <a:close/>
                      <a:moveTo>
                        <a:pt x="13544" y="270"/>
                      </a:moveTo>
                      <a:cubicBezTo>
                        <a:pt x="13523" y="270"/>
                        <a:pt x="13480" y="292"/>
                        <a:pt x="13480" y="335"/>
                      </a:cubicBezTo>
                      <a:cubicBezTo>
                        <a:pt x="13480" y="362"/>
                        <a:pt x="13523" y="405"/>
                        <a:pt x="13544" y="405"/>
                      </a:cubicBezTo>
                      <a:cubicBezTo>
                        <a:pt x="13593" y="405"/>
                        <a:pt x="13615" y="362"/>
                        <a:pt x="13615" y="335"/>
                      </a:cubicBezTo>
                      <a:cubicBezTo>
                        <a:pt x="13615" y="292"/>
                        <a:pt x="13593" y="270"/>
                        <a:pt x="13544" y="270"/>
                      </a:cubicBezTo>
                      <a:close/>
                      <a:moveTo>
                        <a:pt x="13544" y="540"/>
                      </a:moveTo>
                      <a:cubicBezTo>
                        <a:pt x="13523" y="540"/>
                        <a:pt x="13480" y="562"/>
                        <a:pt x="13480" y="605"/>
                      </a:cubicBezTo>
                      <a:cubicBezTo>
                        <a:pt x="13480" y="632"/>
                        <a:pt x="13523" y="675"/>
                        <a:pt x="13544" y="675"/>
                      </a:cubicBezTo>
                      <a:cubicBezTo>
                        <a:pt x="13593" y="675"/>
                        <a:pt x="13615" y="632"/>
                        <a:pt x="13615" y="605"/>
                      </a:cubicBezTo>
                      <a:cubicBezTo>
                        <a:pt x="13615" y="562"/>
                        <a:pt x="13593" y="540"/>
                        <a:pt x="13544" y="540"/>
                      </a:cubicBezTo>
                      <a:close/>
                      <a:moveTo>
                        <a:pt x="13544" y="810"/>
                      </a:moveTo>
                      <a:cubicBezTo>
                        <a:pt x="13523" y="810"/>
                        <a:pt x="13480" y="832"/>
                        <a:pt x="13480" y="875"/>
                      </a:cubicBezTo>
                      <a:cubicBezTo>
                        <a:pt x="13480" y="902"/>
                        <a:pt x="13523" y="945"/>
                        <a:pt x="13544" y="945"/>
                      </a:cubicBezTo>
                      <a:cubicBezTo>
                        <a:pt x="13593" y="945"/>
                        <a:pt x="13615" y="902"/>
                        <a:pt x="13615" y="875"/>
                      </a:cubicBezTo>
                      <a:cubicBezTo>
                        <a:pt x="13615" y="832"/>
                        <a:pt x="13593" y="810"/>
                        <a:pt x="13544" y="810"/>
                      </a:cubicBezTo>
                      <a:close/>
                      <a:moveTo>
                        <a:pt x="13544" y="1080"/>
                      </a:moveTo>
                      <a:cubicBezTo>
                        <a:pt x="13523" y="1080"/>
                        <a:pt x="13480" y="1102"/>
                        <a:pt x="13480" y="1145"/>
                      </a:cubicBezTo>
                      <a:cubicBezTo>
                        <a:pt x="13480" y="1172"/>
                        <a:pt x="13523" y="1215"/>
                        <a:pt x="13544" y="1215"/>
                      </a:cubicBezTo>
                      <a:cubicBezTo>
                        <a:pt x="13593" y="1215"/>
                        <a:pt x="13615" y="1172"/>
                        <a:pt x="13615" y="1145"/>
                      </a:cubicBezTo>
                      <a:cubicBezTo>
                        <a:pt x="13615" y="1102"/>
                        <a:pt x="13593" y="1080"/>
                        <a:pt x="13544" y="1080"/>
                      </a:cubicBezTo>
                      <a:close/>
                      <a:moveTo>
                        <a:pt x="13544" y="1350"/>
                      </a:moveTo>
                      <a:cubicBezTo>
                        <a:pt x="13523" y="1350"/>
                        <a:pt x="13480" y="1372"/>
                        <a:pt x="13480" y="1415"/>
                      </a:cubicBezTo>
                      <a:cubicBezTo>
                        <a:pt x="13480" y="1442"/>
                        <a:pt x="13523" y="1485"/>
                        <a:pt x="13544" y="1485"/>
                      </a:cubicBezTo>
                      <a:cubicBezTo>
                        <a:pt x="13593" y="1485"/>
                        <a:pt x="13615" y="1442"/>
                        <a:pt x="13615" y="1415"/>
                      </a:cubicBezTo>
                      <a:cubicBezTo>
                        <a:pt x="13615" y="1372"/>
                        <a:pt x="13593" y="1350"/>
                        <a:pt x="13544" y="1350"/>
                      </a:cubicBezTo>
                      <a:close/>
                      <a:moveTo>
                        <a:pt x="13544" y="1620"/>
                      </a:moveTo>
                      <a:cubicBezTo>
                        <a:pt x="13523" y="1620"/>
                        <a:pt x="13480" y="1642"/>
                        <a:pt x="13480" y="1685"/>
                      </a:cubicBezTo>
                      <a:cubicBezTo>
                        <a:pt x="13480" y="1712"/>
                        <a:pt x="13523" y="1755"/>
                        <a:pt x="13544" y="1755"/>
                      </a:cubicBezTo>
                      <a:cubicBezTo>
                        <a:pt x="13593" y="1755"/>
                        <a:pt x="13615" y="1712"/>
                        <a:pt x="13615" y="1685"/>
                      </a:cubicBezTo>
                      <a:cubicBezTo>
                        <a:pt x="13615" y="1642"/>
                        <a:pt x="13593" y="1620"/>
                        <a:pt x="13544" y="1620"/>
                      </a:cubicBezTo>
                      <a:close/>
                      <a:moveTo>
                        <a:pt x="13544" y="1890"/>
                      </a:moveTo>
                      <a:cubicBezTo>
                        <a:pt x="13523" y="1890"/>
                        <a:pt x="13480" y="1912"/>
                        <a:pt x="13480" y="1955"/>
                      </a:cubicBezTo>
                      <a:cubicBezTo>
                        <a:pt x="13480" y="1982"/>
                        <a:pt x="13523" y="2025"/>
                        <a:pt x="13544" y="2025"/>
                      </a:cubicBezTo>
                      <a:cubicBezTo>
                        <a:pt x="13593" y="2025"/>
                        <a:pt x="13615" y="1982"/>
                        <a:pt x="13615" y="1955"/>
                      </a:cubicBezTo>
                      <a:cubicBezTo>
                        <a:pt x="13615" y="1912"/>
                        <a:pt x="13593" y="1890"/>
                        <a:pt x="13544" y="1890"/>
                      </a:cubicBezTo>
                      <a:close/>
                      <a:moveTo>
                        <a:pt x="13544" y="2160"/>
                      </a:moveTo>
                      <a:cubicBezTo>
                        <a:pt x="13523" y="2160"/>
                        <a:pt x="13480" y="2182"/>
                        <a:pt x="13480" y="2225"/>
                      </a:cubicBezTo>
                      <a:cubicBezTo>
                        <a:pt x="13480" y="2252"/>
                        <a:pt x="13523" y="2295"/>
                        <a:pt x="13544" y="2295"/>
                      </a:cubicBezTo>
                      <a:cubicBezTo>
                        <a:pt x="13593" y="2295"/>
                        <a:pt x="13615" y="2252"/>
                        <a:pt x="13615" y="2225"/>
                      </a:cubicBezTo>
                      <a:cubicBezTo>
                        <a:pt x="13615" y="2182"/>
                        <a:pt x="13593" y="2160"/>
                        <a:pt x="13544" y="2160"/>
                      </a:cubicBezTo>
                      <a:close/>
                      <a:moveTo>
                        <a:pt x="13544" y="2431"/>
                      </a:moveTo>
                      <a:cubicBezTo>
                        <a:pt x="13523" y="2431"/>
                        <a:pt x="13480" y="2452"/>
                        <a:pt x="13480" y="2495"/>
                      </a:cubicBezTo>
                      <a:cubicBezTo>
                        <a:pt x="13480" y="2522"/>
                        <a:pt x="13523" y="2566"/>
                        <a:pt x="13544" y="2566"/>
                      </a:cubicBezTo>
                      <a:cubicBezTo>
                        <a:pt x="13593" y="2566"/>
                        <a:pt x="13615" y="2522"/>
                        <a:pt x="13615" y="2495"/>
                      </a:cubicBezTo>
                      <a:cubicBezTo>
                        <a:pt x="13615" y="2452"/>
                        <a:pt x="13593" y="2431"/>
                        <a:pt x="13544" y="2431"/>
                      </a:cubicBezTo>
                      <a:close/>
                      <a:moveTo>
                        <a:pt x="13544" y="2701"/>
                      </a:moveTo>
                      <a:cubicBezTo>
                        <a:pt x="13523" y="2701"/>
                        <a:pt x="13480" y="2722"/>
                        <a:pt x="13480" y="2765"/>
                      </a:cubicBezTo>
                      <a:cubicBezTo>
                        <a:pt x="13480" y="2792"/>
                        <a:pt x="13523" y="2836"/>
                        <a:pt x="13544" y="2836"/>
                      </a:cubicBezTo>
                      <a:cubicBezTo>
                        <a:pt x="13593" y="2836"/>
                        <a:pt x="13615" y="2792"/>
                        <a:pt x="13615" y="2765"/>
                      </a:cubicBezTo>
                      <a:cubicBezTo>
                        <a:pt x="13615" y="2722"/>
                        <a:pt x="13593" y="2701"/>
                        <a:pt x="13544" y="2701"/>
                      </a:cubicBezTo>
                      <a:close/>
                      <a:moveTo>
                        <a:pt x="13544" y="2971"/>
                      </a:moveTo>
                      <a:cubicBezTo>
                        <a:pt x="13523" y="2971"/>
                        <a:pt x="13480" y="2992"/>
                        <a:pt x="13480" y="3035"/>
                      </a:cubicBezTo>
                      <a:cubicBezTo>
                        <a:pt x="13480" y="3062"/>
                        <a:pt x="13523" y="3106"/>
                        <a:pt x="13544" y="3106"/>
                      </a:cubicBezTo>
                      <a:cubicBezTo>
                        <a:pt x="13593" y="3106"/>
                        <a:pt x="13615" y="3062"/>
                        <a:pt x="13615" y="3035"/>
                      </a:cubicBezTo>
                      <a:cubicBezTo>
                        <a:pt x="13615" y="2992"/>
                        <a:pt x="13593" y="2971"/>
                        <a:pt x="13544" y="2971"/>
                      </a:cubicBezTo>
                      <a:close/>
                      <a:moveTo>
                        <a:pt x="13544" y="3241"/>
                      </a:moveTo>
                      <a:cubicBezTo>
                        <a:pt x="13523" y="3241"/>
                        <a:pt x="13480" y="3262"/>
                        <a:pt x="13480" y="3305"/>
                      </a:cubicBezTo>
                      <a:cubicBezTo>
                        <a:pt x="13480" y="3332"/>
                        <a:pt x="13523" y="3376"/>
                        <a:pt x="13544" y="3376"/>
                      </a:cubicBezTo>
                      <a:cubicBezTo>
                        <a:pt x="13593" y="3376"/>
                        <a:pt x="13615" y="3332"/>
                        <a:pt x="13615" y="3305"/>
                      </a:cubicBezTo>
                      <a:cubicBezTo>
                        <a:pt x="13615" y="3262"/>
                        <a:pt x="13593" y="3241"/>
                        <a:pt x="13544" y="3241"/>
                      </a:cubicBezTo>
                      <a:close/>
                      <a:moveTo>
                        <a:pt x="13544" y="3511"/>
                      </a:moveTo>
                      <a:cubicBezTo>
                        <a:pt x="13523" y="3511"/>
                        <a:pt x="13480" y="3532"/>
                        <a:pt x="13480" y="3575"/>
                      </a:cubicBezTo>
                      <a:cubicBezTo>
                        <a:pt x="13480" y="3602"/>
                        <a:pt x="13523" y="3646"/>
                        <a:pt x="13544" y="3646"/>
                      </a:cubicBezTo>
                      <a:cubicBezTo>
                        <a:pt x="13593" y="3646"/>
                        <a:pt x="13615" y="3602"/>
                        <a:pt x="13615" y="3575"/>
                      </a:cubicBezTo>
                      <a:cubicBezTo>
                        <a:pt x="13615" y="3532"/>
                        <a:pt x="13593" y="3511"/>
                        <a:pt x="13544" y="3511"/>
                      </a:cubicBezTo>
                      <a:close/>
                      <a:moveTo>
                        <a:pt x="13544" y="3781"/>
                      </a:moveTo>
                      <a:cubicBezTo>
                        <a:pt x="13523" y="3781"/>
                        <a:pt x="13480" y="3802"/>
                        <a:pt x="13480" y="3845"/>
                      </a:cubicBezTo>
                      <a:cubicBezTo>
                        <a:pt x="13480" y="3872"/>
                        <a:pt x="13523" y="3916"/>
                        <a:pt x="13544" y="3916"/>
                      </a:cubicBezTo>
                      <a:cubicBezTo>
                        <a:pt x="13593" y="3916"/>
                        <a:pt x="13615" y="3872"/>
                        <a:pt x="13615" y="3845"/>
                      </a:cubicBezTo>
                      <a:cubicBezTo>
                        <a:pt x="13615" y="3802"/>
                        <a:pt x="13593" y="3781"/>
                        <a:pt x="13544" y="3781"/>
                      </a:cubicBezTo>
                      <a:close/>
                      <a:moveTo>
                        <a:pt x="13544" y="4051"/>
                      </a:moveTo>
                      <a:cubicBezTo>
                        <a:pt x="13523" y="4051"/>
                        <a:pt x="13480" y="4072"/>
                        <a:pt x="13480" y="4115"/>
                      </a:cubicBezTo>
                      <a:cubicBezTo>
                        <a:pt x="13480" y="4142"/>
                        <a:pt x="13523" y="4186"/>
                        <a:pt x="13544" y="4186"/>
                      </a:cubicBezTo>
                      <a:cubicBezTo>
                        <a:pt x="13593" y="4186"/>
                        <a:pt x="13615" y="4142"/>
                        <a:pt x="13615" y="4115"/>
                      </a:cubicBezTo>
                      <a:cubicBezTo>
                        <a:pt x="13615" y="4072"/>
                        <a:pt x="13593" y="4051"/>
                        <a:pt x="13544" y="4051"/>
                      </a:cubicBezTo>
                      <a:close/>
                      <a:moveTo>
                        <a:pt x="13544" y="4321"/>
                      </a:moveTo>
                      <a:cubicBezTo>
                        <a:pt x="13523" y="4321"/>
                        <a:pt x="13480" y="4342"/>
                        <a:pt x="13480" y="4385"/>
                      </a:cubicBezTo>
                      <a:cubicBezTo>
                        <a:pt x="13480" y="4412"/>
                        <a:pt x="13523" y="4456"/>
                        <a:pt x="13544" y="4456"/>
                      </a:cubicBezTo>
                      <a:cubicBezTo>
                        <a:pt x="13593" y="4456"/>
                        <a:pt x="13615" y="4412"/>
                        <a:pt x="13615" y="4385"/>
                      </a:cubicBezTo>
                      <a:cubicBezTo>
                        <a:pt x="13615" y="4342"/>
                        <a:pt x="13593" y="4321"/>
                        <a:pt x="13544" y="4321"/>
                      </a:cubicBezTo>
                      <a:close/>
                      <a:moveTo>
                        <a:pt x="13544" y="4591"/>
                      </a:moveTo>
                      <a:cubicBezTo>
                        <a:pt x="13523" y="4591"/>
                        <a:pt x="13480" y="4612"/>
                        <a:pt x="13480" y="4655"/>
                      </a:cubicBezTo>
                      <a:cubicBezTo>
                        <a:pt x="13480" y="4682"/>
                        <a:pt x="13523" y="4726"/>
                        <a:pt x="13544" y="4726"/>
                      </a:cubicBezTo>
                      <a:cubicBezTo>
                        <a:pt x="13593" y="4726"/>
                        <a:pt x="13615" y="4682"/>
                        <a:pt x="13615" y="4655"/>
                      </a:cubicBezTo>
                      <a:cubicBezTo>
                        <a:pt x="13615" y="4612"/>
                        <a:pt x="13593" y="4591"/>
                        <a:pt x="13544" y="4591"/>
                      </a:cubicBezTo>
                      <a:close/>
                      <a:moveTo>
                        <a:pt x="13544" y="4861"/>
                      </a:moveTo>
                      <a:cubicBezTo>
                        <a:pt x="13523" y="4861"/>
                        <a:pt x="13480" y="4882"/>
                        <a:pt x="13480" y="4925"/>
                      </a:cubicBezTo>
                      <a:cubicBezTo>
                        <a:pt x="13480" y="4952"/>
                        <a:pt x="13523" y="4996"/>
                        <a:pt x="13544" y="4996"/>
                      </a:cubicBezTo>
                      <a:cubicBezTo>
                        <a:pt x="13593" y="4996"/>
                        <a:pt x="13615" y="4952"/>
                        <a:pt x="13615" y="4925"/>
                      </a:cubicBezTo>
                      <a:cubicBezTo>
                        <a:pt x="13615" y="4882"/>
                        <a:pt x="13593" y="4861"/>
                        <a:pt x="13544" y="4861"/>
                      </a:cubicBezTo>
                      <a:close/>
                      <a:moveTo>
                        <a:pt x="13544" y="5131"/>
                      </a:moveTo>
                      <a:cubicBezTo>
                        <a:pt x="13523" y="5131"/>
                        <a:pt x="13480" y="5152"/>
                        <a:pt x="13480" y="5195"/>
                      </a:cubicBezTo>
                      <a:cubicBezTo>
                        <a:pt x="13480" y="5222"/>
                        <a:pt x="13523" y="5266"/>
                        <a:pt x="13544" y="5266"/>
                      </a:cubicBezTo>
                      <a:cubicBezTo>
                        <a:pt x="13593" y="5266"/>
                        <a:pt x="13615" y="5222"/>
                        <a:pt x="13615" y="5195"/>
                      </a:cubicBezTo>
                      <a:cubicBezTo>
                        <a:pt x="13615" y="5152"/>
                        <a:pt x="13593" y="5131"/>
                        <a:pt x="13544" y="5131"/>
                      </a:cubicBezTo>
                      <a:close/>
                      <a:moveTo>
                        <a:pt x="13544" y="5401"/>
                      </a:moveTo>
                      <a:cubicBezTo>
                        <a:pt x="13523" y="5401"/>
                        <a:pt x="13480" y="5422"/>
                        <a:pt x="13480" y="5465"/>
                      </a:cubicBezTo>
                      <a:cubicBezTo>
                        <a:pt x="13480" y="5492"/>
                        <a:pt x="13523" y="5536"/>
                        <a:pt x="13544" y="5536"/>
                      </a:cubicBezTo>
                      <a:cubicBezTo>
                        <a:pt x="13593" y="5536"/>
                        <a:pt x="13615" y="5492"/>
                        <a:pt x="13615" y="5465"/>
                      </a:cubicBezTo>
                      <a:cubicBezTo>
                        <a:pt x="13615" y="5422"/>
                        <a:pt x="13593" y="5401"/>
                        <a:pt x="13544" y="5401"/>
                      </a:cubicBezTo>
                      <a:close/>
                      <a:moveTo>
                        <a:pt x="13544" y="5671"/>
                      </a:moveTo>
                      <a:cubicBezTo>
                        <a:pt x="13523" y="5671"/>
                        <a:pt x="13480" y="5692"/>
                        <a:pt x="13480" y="5735"/>
                      </a:cubicBezTo>
                      <a:cubicBezTo>
                        <a:pt x="13480" y="5762"/>
                        <a:pt x="13523" y="5806"/>
                        <a:pt x="13544" y="5806"/>
                      </a:cubicBezTo>
                      <a:cubicBezTo>
                        <a:pt x="13593" y="5806"/>
                        <a:pt x="13615" y="5762"/>
                        <a:pt x="13615" y="5735"/>
                      </a:cubicBezTo>
                      <a:cubicBezTo>
                        <a:pt x="13615" y="5692"/>
                        <a:pt x="13593" y="5671"/>
                        <a:pt x="13544" y="5671"/>
                      </a:cubicBezTo>
                      <a:close/>
                      <a:moveTo>
                        <a:pt x="13544" y="5941"/>
                      </a:moveTo>
                      <a:cubicBezTo>
                        <a:pt x="13523" y="5941"/>
                        <a:pt x="13480" y="5962"/>
                        <a:pt x="13480" y="6005"/>
                      </a:cubicBezTo>
                      <a:cubicBezTo>
                        <a:pt x="13480" y="6032"/>
                        <a:pt x="13523" y="6076"/>
                        <a:pt x="13544" y="6076"/>
                      </a:cubicBezTo>
                      <a:cubicBezTo>
                        <a:pt x="13593" y="6076"/>
                        <a:pt x="13615" y="6032"/>
                        <a:pt x="13615" y="6005"/>
                      </a:cubicBezTo>
                      <a:cubicBezTo>
                        <a:pt x="13615" y="5962"/>
                        <a:pt x="13593" y="5941"/>
                        <a:pt x="13544" y="5941"/>
                      </a:cubicBezTo>
                      <a:close/>
                      <a:moveTo>
                        <a:pt x="13544" y="6211"/>
                      </a:moveTo>
                      <a:cubicBezTo>
                        <a:pt x="13523" y="6211"/>
                        <a:pt x="13480" y="6232"/>
                        <a:pt x="13480" y="6275"/>
                      </a:cubicBezTo>
                      <a:cubicBezTo>
                        <a:pt x="13480" y="6302"/>
                        <a:pt x="13523" y="6346"/>
                        <a:pt x="13544" y="6346"/>
                      </a:cubicBezTo>
                      <a:cubicBezTo>
                        <a:pt x="13593" y="6346"/>
                        <a:pt x="13615" y="6302"/>
                        <a:pt x="13615" y="6275"/>
                      </a:cubicBezTo>
                      <a:cubicBezTo>
                        <a:pt x="13615" y="6232"/>
                        <a:pt x="13593" y="6211"/>
                        <a:pt x="13544" y="6211"/>
                      </a:cubicBezTo>
                      <a:close/>
                      <a:moveTo>
                        <a:pt x="13544" y="6481"/>
                      </a:moveTo>
                      <a:cubicBezTo>
                        <a:pt x="13523" y="6481"/>
                        <a:pt x="13480" y="6502"/>
                        <a:pt x="13480" y="6545"/>
                      </a:cubicBezTo>
                      <a:cubicBezTo>
                        <a:pt x="13480" y="6572"/>
                        <a:pt x="13523" y="6616"/>
                        <a:pt x="13544" y="6616"/>
                      </a:cubicBezTo>
                      <a:cubicBezTo>
                        <a:pt x="13593" y="6616"/>
                        <a:pt x="13615" y="6572"/>
                        <a:pt x="13615" y="6545"/>
                      </a:cubicBezTo>
                      <a:cubicBezTo>
                        <a:pt x="13615" y="6502"/>
                        <a:pt x="13593" y="6481"/>
                        <a:pt x="13544" y="6481"/>
                      </a:cubicBezTo>
                      <a:close/>
                      <a:moveTo>
                        <a:pt x="13544" y="6751"/>
                      </a:moveTo>
                      <a:cubicBezTo>
                        <a:pt x="13523" y="6751"/>
                        <a:pt x="13480" y="6772"/>
                        <a:pt x="13480" y="6815"/>
                      </a:cubicBezTo>
                      <a:cubicBezTo>
                        <a:pt x="13480" y="6842"/>
                        <a:pt x="13523" y="6886"/>
                        <a:pt x="13544" y="6886"/>
                      </a:cubicBezTo>
                      <a:cubicBezTo>
                        <a:pt x="13593" y="6886"/>
                        <a:pt x="13615" y="6842"/>
                        <a:pt x="13615" y="6815"/>
                      </a:cubicBezTo>
                      <a:cubicBezTo>
                        <a:pt x="13615" y="6772"/>
                        <a:pt x="13593" y="6751"/>
                        <a:pt x="13544" y="6751"/>
                      </a:cubicBezTo>
                      <a:close/>
                      <a:moveTo>
                        <a:pt x="13544" y="7021"/>
                      </a:moveTo>
                      <a:cubicBezTo>
                        <a:pt x="13523" y="7021"/>
                        <a:pt x="13480" y="7042"/>
                        <a:pt x="13480" y="7085"/>
                      </a:cubicBezTo>
                      <a:cubicBezTo>
                        <a:pt x="13480" y="7112"/>
                        <a:pt x="13523" y="7156"/>
                        <a:pt x="13544" y="7156"/>
                      </a:cubicBezTo>
                      <a:cubicBezTo>
                        <a:pt x="13593" y="7156"/>
                        <a:pt x="13615" y="7112"/>
                        <a:pt x="13615" y="7085"/>
                      </a:cubicBezTo>
                      <a:cubicBezTo>
                        <a:pt x="13615" y="7042"/>
                        <a:pt x="13593" y="7021"/>
                        <a:pt x="13544" y="7021"/>
                      </a:cubicBezTo>
                      <a:close/>
                      <a:moveTo>
                        <a:pt x="13544" y="7291"/>
                      </a:moveTo>
                      <a:cubicBezTo>
                        <a:pt x="13523" y="7291"/>
                        <a:pt x="13480" y="7312"/>
                        <a:pt x="13480" y="7356"/>
                      </a:cubicBezTo>
                      <a:cubicBezTo>
                        <a:pt x="13480" y="7383"/>
                        <a:pt x="13523" y="7426"/>
                        <a:pt x="13544" y="7426"/>
                      </a:cubicBezTo>
                      <a:cubicBezTo>
                        <a:pt x="13593" y="7426"/>
                        <a:pt x="13615" y="7383"/>
                        <a:pt x="13615" y="7356"/>
                      </a:cubicBezTo>
                      <a:cubicBezTo>
                        <a:pt x="13615" y="7312"/>
                        <a:pt x="13593" y="7291"/>
                        <a:pt x="13544" y="7291"/>
                      </a:cubicBezTo>
                      <a:close/>
                      <a:moveTo>
                        <a:pt x="13544" y="7561"/>
                      </a:moveTo>
                      <a:cubicBezTo>
                        <a:pt x="13523" y="7561"/>
                        <a:pt x="13480" y="7582"/>
                        <a:pt x="13480" y="7626"/>
                      </a:cubicBezTo>
                      <a:cubicBezTo>
                        <a:pt x="13480" y="7653"/>
                        <a:pt x="13523" y="7696"/>
                        <a:pt x="13544" y="7696"/>
                      </a:cubicBezTo>
                      <a:cubicBezTo>
                        <a:pt x="13593" y="7696"/>
                        <a:pt x="13615" y="7653"/>
                        <a:pt x="13615" y="7626"/>
                      </a:cubicBezTo>
                      <a:cubicBezTo>
                        <a:pt x="13615" y="7582"/>
                        <a:pt x="13593" y="7561"/>
                        <a:pt x="13544" y="7561"/>
                      </a:cubicBezTo>
                      <a:close/>
                      <a:moveTo>
                        <a:pt x="13544" y="7831"/>
                      </a:moveTo>
                      <a:cubicBezTo>
                        <a:pt x="13523" y="7831"/>
                        <a:pt x="13480" y="7852"/>
                        <a:pt x="13480" y="7896"/>
                      </a:cubicBezTo>
                      <a:cubicBezTo>
                        <a:pt x="13480" y="7923"/>
                        <a:pt x="13523" y="7966"/>
                        <a:pt x="13544" y="7966"/>
                      </a:cubicBezTo>
                      <a:cubicBezTo>
                        <a:pt x="13593" y="7966"/>
                        <a:pt x="13615" y="7923"/>
                        <a:pt x="13615" y="7896"/>
                      </a:cubicBezTo>
                      <a:cubicBezTo>
                        <a:pt x="13615" y="7852"/>
                        <a:pt x="13593" y="7831"/>
                        <a:pt x="13544" y="7831"/>
                      </a:cubicBezTo>
                      <a:close/>
                      <a:moveTo>
                        <a:pt x="13544" y="8101"/>
                      </a:moveTo>
                      <a:cubicBezTo>
                        <a:pt x="13523" y="8101"/>
                        <a:pt x="13480" y="8122"/>
                        <a:pt x="13480" y="8166"/>
                      </a:cubicBezTo>
                      <a:cubicBezTo>
                        <a:pt x="13480" y="8193"/>
                        <a:pt x="13523" y="8236"/>
                        <a:pt x="13544" y="8236"/>
                      </a:cubicBezTo>
                      <a:cubicBezTo>
                        <a:pt x="13593" y="8236"/>
                        <a:pt x="13615" y="8193"/>
                        <a:pt x="13615" y="8166"/>
                      </a:cubicBezTo>
                      <a:cubicBezTo>
                        <a:pt x="13615" y="8122"/>
                        <a:pt x="13593" y="8101"/>
                        <a:pt x="13544" y="8101"/>
                      </a:cubicBezTo>
                      <a:close/>
                      <a:moveTo>
                        <a:pt x="13544" y="8371"/>
                      </a:moveTo>
                      <a:cubicBezTo>
                        <a:pt x="13523" y="8371"/>
                        <a:pt x="13480" y="8392"/>
                        <a:pt x="13480" y="8436"/>
                      </a:cubicBezTo>
                      <a:cubicBezTo>
                        <a:pt x="13480" y="8463"/>
                        <a:pt x="13523" y="8506"/>
                        <a:pt x="13544" y="8506"/>
                      </a:cubicBezTo>
                      <a:cubicBezTo>
                        <a:pt x="13593" y="8506"/>
                        <a:pt x="13615" y="8463"/>
                        <a:pt x="13615" y="8436"/>
                      </a:cubicBezTo>
                      <a:cubicBezTo>
                        <a:pt x="13615" y="8392"/>
                        <a:pt x="13593" y="8371"/>
                        <a:pt x="13544" y="8371"/>
                      </a:cubicBezTo>
                      <a:close/>
                      <a:moveTo>
                        <a:pt x="13544" y="8641"/>
                      </a:moveTo>
                      <a:cubicBezTo>
                        <a:pt x="13523" y="8641"/>
                        <a:pt x="13480" y="8662"/>
                        <a:pt x="13480" y="8706"/>
                      </a:cubicBezTo>
                      <a:cubicBezTo>
                        <a:pt x="13480" y="8733"/>
                        <a:pt x="13523" y="8776"/>
                        <a:pt x="13544" y="8776"/>
                      </a:cubicBezTo>
                      <a:cubicBezTo>
                        <a:pt x="13593" y="8776"/>
                        <a:pt x="13615" y="8733"/>
                        <a:pt x="13615" y="8706"/>
                      </a:cubicBezTo>
                      <a:cubicBezTo>
                        <a:pt x="13615" y="8662"/>
                        <a:pt x="13593" y="8641"/>
                        <a:pt x="13544" y="8641"/>
                      </a:cubicBezTo>
                      <a:close/>
                      <a:moveTo>
                        <a:pt x="13544" y="8911"/>
                      </a:moveTo>
                      <a:cubicBezTo>
                        <a:pt x="13523" y="8911"/>
                        <a:pt x="13480" y="8932"/>
                        <a:pt x="13480" y="8976"/>
                      </a:cubicBezTo>
                      <a:cubicBezTo>
                        <a:pt x="13480" y="9003"/>
                        <a:pt x="13523" y="9046"/>
                        <a:pt x="13544" y="9046"/>
                      </a:cubicBezTo>
                      <a:cubicBezTo>
                        <a:pt x="13593" y="9046"/>
                        <a:pt x="13615" y="9003"/>
                        <a:pt x="13615" y="8976"/>
                      </a:cubicBezTo>
                      <a:cubicBezTo>
                        <a:pt x="13615" y="8932"/>
                        <a:pt x="13593" y="8911"/>
                        <a:pt x="13544" y="8911"/>
                      </a:cubicBezTo>
                      <a:close/>
                      <a:moveTo>
                        <a:pt x="13544" y="9181"/>
                      </a:moveTo>
                      <a:cubicBezTo>
                        <a:pt x="13523" y="9181"/>
                        <a:pt x="13480" y="9202"/>
                        <a:pt x="13480" y="9246"/>
                      </a:cubicBezTo>
                      <a:cubicBezTo>
                        <a:pt x="13480" y="9273"/>
                        <a:pt x="13523" y="9316"/>
                        <a:pt x="13544" y="9316"/>
                      </a:cubicBezTo>
                      <a:cubicBezTo>
                        <a:pt x="13593" y="9316"/>
                        <a:pt x="13615" y="9273"/>
                        <a:pt x="13615" y="9246"/>
                      </a:cubicBezTo>
                      <a:cubicBezTo>
                        <a:pt x="13615" y="9202"/>
                        <a:pt x="13593" y="9181"/>
                        <a:pt x="13544" y="9181"/>
                      </a:cubicBezTo>
                      <a:close/>
                      <a:moveTo>
                        <a:pt x="13544" y="9451"/>
                      </a:moveTo>
                      <a:cubicBezTo>
                        <a:pt x="13523" y="9451"/>
                        <a:pt x="13480" y="9472"/>
                        <a:pt x="13480" y="9516"/>
                      </a:cubicBezTo>
                      <a:cubicBezTo>
                        <a:pt x="13480" y="9543"/>
                        <a:pt x="13523" y="9586"/>
                        <a:pt x="13544" y="9586"/>
                      </a:cubicBezTo>
                      <a:cubicBezTo>
                        <a:pt x="13593" y="9586"/>
                        <a:pt x="13615" y="9543"/>
                        <a:pt x="13615" y="9516"/>
                      </a:cubicBezTo>
                      <a:cubicBezTo>
                        <a:pt x="13615" y="9472"/>
                        <a:pt x="13593" y="9451"/>
                        <a:pt x="13544" y="9451"/>
                      </a:cubicBezTo>
                      <a:close/>
                      <a:moveTo>
                        <a:pt x="13544" y="9721"/>
                      </a:moveTo>
                      <a:cubicBezTo>
                        <a:pt x="13523" y="9721"/>
                        <a:pt x="13480" y="9742"/>
                        <a:pt x="13480" y="9786"/>
                      </a:cubicBezTo>
                      <a:cubicBezTo>
                        <a:pt x="13480" y="9813"/>
                        <a:pt x="13523" y="9856"/>
                        <a:pt x="13544" y="9856"/>
                      </a:cubicBezTo>
                      <a:cubicBezTo>
                        <a:pt x="13593" y="9856"/>
                        <a:pt x="13615" y="9813"/>
                        <a:pt x="13615" y="9786"/>
                      </a:cubicBezTo>
                      <a:cubicBezTo>
                        <a:pt x="13615" y="9742"/>
                        <a:pt x="13593" y="9721"/>
                        <a:pt x="13544" y="9721"/>
                      </a:cubicBezTo>
                      <a:close/>
                      <a:moveTo>
                        <a:pt x="13544" y="9991"/>
                      </a:moveTo>
                      <a:cubicBezTo>
                        <a:pt x="13523" y="9991"/>
                        <a:pt x="13480" y="10012"/>
                        <a:pt x="13480" y="10056"/>
                      </a:cubicBezTo>
                      <a:cubicBezTo>
                        <a:pt x="13480" y="10083"/>
                        <a:pt x="13523" y="10126"/>
                        <a:pt x="13544" y="10126"/>
                      </a:cubicBezTo>
                      <a:cubicBezTo>
                        <a:pt x="13593" y="10126"/>
                        <a:pt x="13615" y="10083"/>
                        <a:pt x="13615" y="10056"/>
                      </a:cubicBezTo>
                      <a:cubicBezTo>
                        <a:pt x="13615" y="10012"/>
                        <a:pt x="13593" y="9991"/>
                        <a:pt x="13544" y="9991"/>
                      </a:cubicBezTo>
                      <a:close/>
                      <a:moveTo>
                        <a:pt x="13544" y="10261"/>
                      </a:moveTo>
                      <a:cubicBezTo>
                        <a:pt x="13523" y="10261"/>
                        <a:pt x="13480" y="10282"/>
                        <a:pt x="13480" y="10326"/>
                      </a:cubicBezTo>
                      <a:cubicBezTo>
                        <a:pt x="13480" y="10353"/>
                        <a:pt x="13523" y="10396"/>
                        <a:pt x="13544" y="10396"/>
                      </a:cubicBezTo>
                      <a:cubicBezTo>
                        <a:pt x="13593" y="10396"/>
                        <a:pt x="13615" y="10353"/>
                        <a:pt x="13615" y="10326"/>
                      </a:cubicBezTo>
                      <a:cubicBezTo>
                        <a:pt x="13615" y="10282"/>
                        <a:pt x="13593" y="10261"/>
                        <a:pt x="13544" y="10261"/>
                      </a:cubicBezTo>
                      <a:close/>
                      <a:moveTo>
                        <a:pt x="13544" y="10531"/>
                      </a:moveTo>
                      <a:cubicBezTo>
                        <a:pt x="13523" y="10531"/>
                        <a:pt x="13480" y="10552"/>
                        <a:pt x="13480" y="10596"/>
                      </a:cubicBezTo>
                      <a:cubicBezTo>
                        <a:pt x="13480" y="10623"/>
                        <a:pt x="13523" y="10666"/>
                        <a:pt x="13544" y="10666"/>
                      </a:cubicBezTo>
                      <a:cubicBezTo>
                        <a:pt x="13593" y="10666"/>
                        <a:pt x="13615" y="10623"/>
                        <a:pt x="13615" y="10596"/>
                      </a:cubicBezTo>
                      <a:cubicBezTo>
                        <a:pt x="13615" y="10552"/>
                        <a:pt x="13593" y="10531"/>
                        <a:pt x="13544" y="10531"/>
                      </a:cubicBezTo>
                      <a:close/>
                      <a:moveTo>
                        <a:pt x="13544" y="10801"/>
                      </a:moveTo>
                      <a:cubicBezTo>
                        <a:pt x="13523" y="10801"/>
                        <a:pt x="13480" y="10822"/>
                        <a:pt x="13480" y="10866"/>
                      </a:cubicBezTo>
                      <a:cubicBezTo>
                        <a:pt x="13480" y="10893"/>
                        <a:pt x="13523" y="10936"/>
                        <a:pt x="13544" y="10936"/>
                      </a:cubicBezTo>
                      <a:cubicBezTo>
                        <a:pt x="13593" y="10936"/>
                        <a:pt x="13615" y="10893"/>
                        <a:pt x="13615" y="10866"/>
                      </a:cubicBezTo>
                      <a:cubicBezTo>
                        <a:pt x="13615" y="10822"/>
                        <a:pt x="13593" y="10801"/>
                        <a:pt x="13544" y="10801"/>
                      </a:cubicBezTo>
                      <a:close/>
                      <a:moveTo>
                        <a:pt x="13544" y="11071"/>
                      </a:moveTo>
                      <a:cubicBezTo>
                        <a:pt x="13523" y="11071"/>
                        <a:pt x="13480" y="11092"/>
                        <a:pt x="13480" y="11136"/>
                      </a:cubicBezTo>
                      <a:cubicBezTo>
                        <a:pt x="13480" y="11163"/>
                        <a:pt x="13523" y="11206"/>
                        <a:pt x="13544" y="11206"/>
                      </a:cubicBezTo>
                      <a:cubicBezTo>
                        <a:pt x="13593" y="11206"/>
                        <a:pt x="13615" y="11163"/>
                        <a:pt x="13615" y="11136"/>
                      </a:cubicBezTo>
                      <a:cubicBezTo>
                        <a:pt x="13615" y="11092"/>
                        <a:pt x="13593" y="11071"/>
                        <a:pt x="13544" y="11071"/>
                      </a:cubicBezTo>
                      <a:close/>
                      <a:moveTo>
                        <a:pt x="13544" y="11341"/>
                      </a:moveTo>
                      <a:cubicBezTo>
                        <a:pt x="13523" y="11341"/>
                        <a:pt x="13480" y="11362"/>
                        <a:pt x="13480" y="11406"/>
                      </a:cubicBezTo>
                      <a:cubicBezTo>
                        <a:pt x="13480" y="11433"/>
                        <a:pt x="13523" y="11476"/>
                        <a:pt x="13544" y="11476"/>
                      </a:cubicBezTo>
                      <a:cubicBezTo>
                        <a:pt x="13593" y="11476"/>
                        <a:pt x="13615" y="11433"/>
                        <a:pt x="13615" y="11406"/>
                      </a:cubicBezTo>
                      <a:cubicBezTo>
                        <a:pt x="13615" y="11362"/>
                        <a:pt x="13593" y="11341"/>
                        <a:pt x="13544" y="11341"/>
                      </a:cubicBezTo>
                      <a:close/>
                      <a:moveTo>
                        <a:pt x="13544" y="11611"/>
                      </a:moveTo>
                      <a:cubicBezTo>
                        <a:pt x="13523" y="11611"/>
                        <a:pt x="13480" y="11632"/>
                        <a:pt x="13480" y="11676"/>
                      </a:cubicBezTo>
                      <a:cubicBezTo>
                        <a:pt x="13480" y="11703"/>
                        <a:pt x="13523" y="11746"/>
                        <a:pt x="13544" y="11746"/>
                      </a:cubicBezTo>
                      <a:cubicBezTo>
                        <a:pt x="13593" y="11746"/>
                        <a:pt x="13615" y="11703"/>
                        <a:pt x="13615" y="11676"/>
                      </a:cubicBezTo>
                      <a:cubicBezTo>
                        <a:pt x="13615" y="11632"/>
                        <a:pt x="13593" y="11611"/>
                        <a:pt x="13544" y="11611"/>
                      </a:cubicBezTo>
                      <a:close/>
                      <a:moveTo>
                        <a:pt x="13544" y="11881"/>
                      </a:moveTo>
                      <a:cubicBezTo>
                        <a:pt x="13523" y="11881"/>
                        <a:pt x="13480" y="11902"/>
                        <a:pt x="13480" y="11946"/>
                      </a:cubicBezTo>
                      <a:cubicBezTo>
                        <a:pt x="13480" y="11973"/>
                        <a:pt x="13523" y="12016"/>
                        <a:pt x="13544" y="12016"/>
                      </a:cubicBezTo>
                      <a:cubicBezTo>
                        <a:pt x="13593" y="12016"/>
                        <a:pt x="13615" y="11973"/>
                        <a:pt x="13615" y="11946"/>
                      </a:cubicBezTo>
                      <a:cubicBezTo>
                        <a:pt x="13615" y="11902"/>
                        <a:pt x="13593" y="11881"/>
                        <a:pt x="13544" y="11881"/>
                      </a:cubicBezTo>
                      <a:close/>
                      <a:moveTo>
                        <a:pt x="13544" y="12151"/>
                      </a:moveTo>
                      <a:cubicBezTo>
                        <a:pt x="13523" y="12151"/>
                        <a:pt x="13480" y="12173"/>
                        <a:pt x="13480" y="12216"/>
                      </a:cubicBezTo>
                      <a:cubicBezTo>
                        <a:pt x="13480" y="12243"/>
                        <a:pt x="13523" y="12286"/>
                        <a:pt x="13544" y="12286"/>
                      </a:cubicBezTo>
                      <a:cubicBezTo>
                        <a:pt x="13593" y="12286"/>
                        <a:pt x="13615" y="12243"/>
                        <a:pt x="13615" y="12216"/>
                      </a:cubicBezTo>
                      <a:cubicBezTo>
                        <a:pt x="13615" y="12173"/>
                        <a:pt x="13593" y="12151"/>
                        <a:pt x="13544" y="12151"/>
                      </a:cubicBezTo>
                      <a:close/>
                      <a:moveTo>
                        <a:pt x="13544" y="12421"/>
                      </a:moveTo>
                      <a:cubicBezTo>
                        <a:pt x="13523" y="12421"/>
                        <a:pt x="13480" y="12443"/>
                        <a:pt x="13480" y="12486"/>
                      </a:cubicBezTo>
                      <a:cubicBezTo>
                        <a:pt x="13480" y="12513"/>
                        <a:pt x="13523" y="12556"/>
                        <a:pt x="13544" y="12556"/>
                      </a:cubicBezTo>
                      <a:cubicBezTo>
                        <a:pt x="13593" y="12556"/>
                        <a:pt x="13615" y="12513"/>
                        <a:pt x="13615" y="12486"/>
                      </a:cubicBezTo>
                      <a:cubicBezTo>
                        <a:pt x="13615" y="12443"/>
                        <a:pt x="13593" y="12421"/>
                        <a:pt x="13544" y="12421"/>
                      </a:cubicBezTo>
                      <a:close/>
                      <a:moveTo>
                        <a:pt x="13544" y="12691"/>
                      </a:moveTo>
                      <a:cubicBezTo>
                        <a:pt x="13523" y="12691"/>
                        <a:pt x="13480" y="12713"/>
                        <a:pt x="13480" y="12756"/>
                      </a:cubicBezTo>
                      <a:cubicBezTo>
                        <a:pt x="13480" y="12783"/>
                        <a:pt x="13523" y="12826"/>
                        <a:pt x="13544" y="12826"/>
                      </a:cubicBezTo>
                      <a:cubicBezTo>
                        <a:pt x="13593" y="12826"/>
                        <a:pt x="13615" y="12783"/>
                        <a:pt x="13615" y="12756"/>
                      </a:cubicBezTo>
                      <a:cubicBezTo>
                        <a:pt x="13615" y="12713"/>
                        <a:pt x="13593" y="12691"/>
                        <a:pt x="13544" y="12691"/>
                      </a:cubicBezTo>
                      <a:close/>
                      <a:moveTo>
                        <a:pt x="13544" y="12961"/>
                      </a:moveTo>
                      <a:cubicBezTo>
                        <a:pt x="13523" y="12961"/>
                        <a:pt x="13480" y="12983"/>
                        <a:pt x="13480" y="13026"/>
                      </a:cubicBezTo>
                      <a:cubicBezTo>
                        <a:pt x="13480" y="13053"/>
                        <a:pt x="13523" y="13096"/>
                        <a:pt x="13544" y="13096"/>
                      </a:cubicBezTo>
                      <a:cubicBezTo>
                        <a:pt x="13593" y="13096"/>
                        <a:pt x="13615" y="13053"/>
                        <a:pt x="13615" y="13026"/>
                      </a:cubicBezTo>
                      <a:cubicBezTo>
                        <a:pt x="13615" y="12983"/>
                        <a:pt x="13593" y="12961"/>
                        <a:pt x="13544" y="12961"/>
                      </a:cubicBezTo>
                      <a:close/>
                      <a:moveTo>
                        <a:pt x="13544" y="13231"/>
                      </a:moveTo>
                      <a:cubicBezTo>
                        <a:pt x="13523" y="13231"/>
                        <a:pt x="13480" y="13253"/>
                        <a:pt x="13480" y="13296"/>
                      </a:cubicBezTo>
                      <a:cubicBezTo>
                        <a:pt x="13480" y="13323"/>
                        <a:pt x="13523" y="13366"/>
                        <a:pt x="13544" y="13366"/>
                      </a:cubicBezTo>
                      <a:cubicBezTo>
                        <a:pt x="13593" y="13366"/>
                        <a:pt x="13615" y="13323"/>
                        <a:pt x="13615" y="13296"/>
                      </a:cubicBezTo>
                      <a:cubicBezTo>
                        <a:pt x="13615" y="13253"/>
                        <a:pt x="13593" y="13231"/>
                        <a:pt x="13544" y="13231"/>
                      </a:cubicBezTo>
                      <a:close/>
                      <a:moveTo>
                        <a:pt x="13544" y="13501"/>
                      </a:moveTo>
                      <a:cubicBezTo>
                        <a:pt x="13523" y="13501"/>
                        <a:pt x="13480" y="13523"/>
                        <a:pt x="13480" y="13566"/>
                      </a:cubicBezTo>
                      <a:cubicBezTo>
                        <a:pt x="13480" y="13593"/>
                        <a:pt x="13523" y="13636"/>
                        <a:pt x="13544" y="13636"/>
                      </a:cubicBezTo>
                      <a:cubicBezTo>
                        <a:pt x="13593" y="13636"/>
                        <a:pt x="13615" y="13593"/>
                        <a:pt x="13615" y="13566"/>
                      </a:cubicBezTo>
                      <a:cubicBezTo>
                        <a:pt x="13615" y="13523"/>
                        <a:pt x="13593" y="13501"/>
                        <a:pt x="13544" y="13501"/>
                      </a:cubicBezTo>
                      <a:close/>
                      <a:moveTo>
                        <a:pt x="13544" y="13771"/>
                      </a:moveTo>
                      <a:cubicBezTo>
                        <a:pt x="13523" y="13771"/>
                        <a:pt x="13480" y="13793"/>
                        <a:pt x="13480" y="13836"/>
                      </a:cubicBezTo>
                      <a:cubicBezTo>
                        <a:pt x="13480" y="13863"/>
                        <a:pt x="13523" y="13906"/>
                        <a:pt x="13544" y="13906"/>
                      </a:cubicBezTo>
                      <a:cubicBezTo>
                        <a:pt x="13593" y="13906"/>
                        <a:pt x="13615" y="13863"/>
                        <a:pt x="13615" y="13836"/>
                      </a:cubicBezTo>
                      <a:cubicBezTo>
                        <a:pt x="13615" y="13793"/>
                        <a:pt x="13593" y="13771"/>
                        <a:pt x="13544" y="13771"/>
                      </a:cubicBezTo>
                      <a:close/>
                      <a:moveTo>
                        <a:pt x="13544" y="14041"/>
                      </a:moveTo>
                      <a:cubicBezTo>
                        <a:pt x="13523" y="14041"/>
                        <a:pt x="13480" y="14063"/>
                        <a:pt x="13480" y="14106"/>
                      </a:cubicBezTo>
                      <a:cubicBezTo>
                        <a:pt x="13480" y="14133"/>
                        <a:pt x="13523" y="14176"/>
                        <a:pt x="13544" y="14176"/>
                      </a:cubicBezTo>
                      <a:cubicBezTo>
                        <a:pt x="13593" y="14176"/>
                        <a:pt x="13615" y="14133"/>
                        <a:pt x="13615" y="14106"/>
                      </a:cubicBezTo>
                      <a:cubicBezTo>
                        <a:pt x="13615" y="14063"/>
                        <a:pt x="13593" y="14041"/>
                        <a:pt x="13544" y="14041"/>
                      </a:cubicBezTo>
                      <a:close/>
                      <a:moveTo>
                        <a:pt x="13544" y="14311"/>
                      </a:moveTo>
                      <a:cubicBezTo>
                        <a:pt x="13523" y="14311"/>
                        <a:pt x="13480" y="14333"/>
                        <a:pt x="13480" y="14376"/>
                      </a:cubicBezTo>
                      <a:cubicBezTo>
                        <a:pt x="13480" y="14403"/>
                        <a:pt x="13523" y="14446"/>
                        <a:pt x="13544" y="14446"/>
                      </a:cubicBezTo>
                      <a:cubicBezTo>
                        <a:pt x="13593" y="14446"/>
                        <a:pt x="13615" y="14403"/>
                        <a:pt x="13615" y="14376"/>
                      </a:cubicBezTo>
                      <a:cubicBezTo>
                        <a:pt x="13615" y="14333"/>
                        <a:pt x="13593" y="14311"/>
                        <a:pt x="13544" y="14311"/>
                      </a:cubicBezTo>
                      <a:close/>
                      <a:moveTo>
                        <a:pt x="13544" y="14581"/>
                      </a:moveTo>
                      <a:cubicBezTo>
                        <a:pt x="13523" y="14581"/>
                        <a:pt x="13480" y="14603"/>
                        <a:pt x="13480" y="14646"/>
                      </a:cubicBezTo>
                      <a:cubicBezTo>
                        <a:pt x="13480" y="14673"/>
                        <a:pt x="13523" y="14716"/>
                        <a:pt x="13544" y="14716"/>
                      </a:cubicBezTo>
                      <a:cubicBezTo>
                        <a:pt x="13593" y="14716"/>
                        <a:pt x="13615" y="14673"/>
                        <a:pt x="13615" y="14646"/>
                      </a:cubicBezTo>
                      <a:cubicBezTo>
                        <a:pt x="13615" y="14603"/>
                        <a:pt x="13593" y="14581"/>
                        <a:pt x="13544" y="14581"/>
                      </a:cubicBezTo>
                      <a:close/>
                      <a:moveTo>
                        <a:pt x="13544" y="14851"/>
                      </a:moveTo>
                      <a:cubicBezTo>
                        <a:pt x="13523" y="14851"/>
                        <a:pt x="13480" y="14873"/>
                        <a:pt x="13480" y="14916"/>
                      </a:cubicBezTo>
                      <a:cubicBezTo>
                        <a:pt x="13480" y="14943"/>
                        <a:pt x="13523" y="14986"/>
                        <a:pt x="13544" y="14986"/>
                      </a:cubicBezTo>
                      <a:cubicBezTo>
                        <a:pt x="13593" y="14986"/>
                        <a:pt x="13615" y="14943"/>
                        <a:pt x="13615" y="14916"/>
                      </a:cubicBezTo>
                      <a:cubicBezTo>
                        <a:pt x="13615" y="14873"/>
                        <a:pt x="13593" y="14851"/>
                        <a:pt x="13544" y="14851"/>
                      </a:cubicBezTo>
                      <a:close/>
                      <a:moveTo>
                        <a:pt x="13544" y="15121"/>
                      </a:moveTo>
                      <a:cubicBezTo>
                        <a:pt x="13523" y="15121"/>
                        <a:pt x="13480" y="15143"/>
                        <a:pt x="13480" y="15186"/>
                      </a:cubicBezTo>
                      <a:cubicBezTo>
                        <a:pt x="13480" y="15213"/>
                        <a:pt x="13523" y="15256"/>
                        <a:pt x="13544" y="15256"/>
                      </a:cubicBezTo>
                      <a:cubicBezTo>
                        <a:pt x="13593" y="15256"/>
                        <a:pt x="13615" y="15213"/>
                        <a:pt x="13615" y="15186"/>
                      </a:cubicBezTo>
                      <a:cubicBezTo>
                        <a:pt x="13615" y="15143"/>
                        <a:pt x="13593" y="15121"/>
                        <a:pt x="13544" y="15121"/>
                      </a:cubicBezTo>
                      <a:close/>
                      <a:moveTo>
                        <a:pt x="71" y="15143"/>
                      </a:moveTo>
                      <a:cubicBezTo>
                        <a:pt x="44" y="15143"/>
                        <a:pt x="0" y="15164"/>
                        <a:pt x="0" y="15213"/>
                      </a:cubicBezTo>
                      <a:cubicBezTo>
                        <a:pt x="0" y="15234"/>
                        <a:pt x="44" y="15278"/>
                        <a:pt x="71" y="15278"/>
                      </a:cubicBezTo>
                      <a:cubicBezTo>
                        <a:pt x="114" y="15278"/>
                        <a:pt x="135" y="15234"/>
                        <a:pt x="135" y="15213"/>
                      </a:cubicBezTo>
                      <a:cubicBezTo>
                        <a:pt x="135" y="15164"/>
                        <a:pt x="114" y="15143"/>
                        <a:pt x="71" y="15143"/>
                      </a:cubicBezTo>
                      <a:close/>
                      <a:moveTo>
                        <a:pt x="341" y="15143"/>
                      </a:moveTo>
                      <a:cubicBezTo>
                        <a:pt x="314" y="15143"/>
                        <a:pt x="270" y="15164"/>
                        <a:pt x="270" y="15213"/>
                      </a:cubicBezTo>
                      <a:cubicBezTo>
                        <a:pt x="270" y="15234"/>
                        <a:pt x="314" y="15278"/>
                        <a:pt x="341" y="15278"/>
                      </a:cubicBezTo>
                      <a:cubicBezTo>
                        <a:pt x="384" y="15278"/>
                        <a:pt x="405" y="15234"/>
                        <a:pt x="405" y="15213"/>
                      </a:cubicBezTo>
                      <a:cubicBezTo>
                        <a:pt x="405" y="15164"/>
                        <a:pt x="384" y="15143"/>
                        <a:pt x="341" y="15143"/>
                      </a:cubicBezTo>
                      <a:close/>
                      <a:moveTo>
                        <a:pt x="611" y="15143"/>
                      </a:moveTo>
                      <a:cubicBezTo>
                        <a:pt x="584" y="15143"/>
                        <a:pt x="540" y="15164"/>
                        <a:pt x="540" y="15213"/>
                      </a:cubicBezTo>
                      <a:cubicBezTo>
                        <a:pt x="540" y="15234"/>
                        <a:pt x="584" y="15278"/>
                        <a:pt x="611" y="15278"/>
                      </a:cubicBezTo>
                      <a:cubicBezTo>
                        <a:pt x="654" y="15278"/>
                        <a:pt x="675" y="15234"/>
                        <a:pt x="675" y="15213"/>
                      </a:cubicBezTo>
                      <a:cubicBezTo>
                        <a:pt x="675" y="15164"/>
                        <a:pt x="654" y="15143"/>
                        <a:pt x="611" y="15143"/>
                      </a:cubicBezTo>
                      <a:close/>
                      <a:moveTo>
                        <a:pt x="881" y="15143"/>
                      </a:moveTo>
                      <a:cubicBezTo>
                        <a:pt x="854" y="15143"/>
                        <a:pt x="810" y="15164"/>
                        <a:pt x="810" y="15213"/>
                      </a:cubicBezTo>
                      <a:cubicBezTo>
                        <a:pt x="810" y="15234"/>
                        <a:pt x="854" y="15278"/>
                        <a:pt x="881" y="15278"/>
                      </a:cubicBezTo>
                      <a:cubicBezTo>
                        <a:pt x="924" y="15278"/>
                        <a:pt x="945" y="15234"/>
                        <a:pt x="945" y="15213"/>
                      </a:cubicBezTo>
                      <a:cubicBezTo>
                        <a:pt x="945" y="15164"/>
                        <a:pt x="924" y="15143"/>
                        <a:pt x="881" y="15143"/>
                      </a:cubicBezTo>
                      <a:close/>
                      <a:moveTo>
                        <a:pt x="1151" y="15143"/>
                      </a:moveTo>
                      <a:cubicBezTo>
                        <a:pt x="1124" y="15143"/>
                        <a:pt x="1080" y="15164"/>
                        <a:pt x="1080" y="15213"/>
                      </a:cubicBezTo>
                      <a:cubicBezTo>
                        <a:pt x="1080" y="15234"/>
                        <a:pt x="1124" y="15278"/>
                        <a:pt x="1151" y="15278"/>
                      </a:cubicBezTo>
                      <a:cubicBezTo>
                        <a:pt x="1194" y="15278"/>
                        <a:pt x="1215" y="15234"/>
                        <a:pt x="1215" y="15213"/>
                      </a:cubicBezTo>
                      <a:cubicBezTo>
                        <a:pt x="1215" y="15164"/>
                        <a:pt x="1194" y="15143"/>
                        <a:pt x="1151" y="15143"/>
                      </a:cubicBezTo>
                      <a:close/>
                      <a:moveTo>
                        <a:pt x="1421" y="15143"/>
                      </a:moveTo>
                      <a:cubicBezTo>
                        <a:pt x="1394" y="15143"/>
                        <a:pt x="1351" y="15164"/>
                        <a:pt x="1351" y="15213"/>
                      </a:cubicBezTo>
                      <a:cubicBezTo>
                        <a:pt x="1351" y="15234"/>
                        <a:pt x="1394" y="15278"/>
                        <a:pt x="1421" y="15278"/>
                      </a:cubicBezTo>
                      <a:cubicBezTo>
                        <a:pt x="1464" y="15278"/>
                        <a:pt x="1486" y="15234"/>
                        <a:pt x="1486" y="15213"/>
                      </a:cubicBezTo>
                      <a:cubicBezTo>
                        <a:pt x="1486" y="15164"/>
                        <a:pt x="1464" y="15143"/>
                        <a:pt x="1421" y="15143"/>
                      </a:cubicBezTo>
                      <a:close/>
                      <a:moveTo>
                        <a:pt x="1691" y="15143"/>
                      </a:moveTo>
                      <a:cubicBezTo>
                        <a:pt x="1664" y="15143"/>
                        <a:pt x="1621" y="15164"/>
                        <a:pt x="1621" y="15213"/>
                      </a:cubicBezTo>
                      <a:cubicBezTo>
                        <a:pt x="1621" y="15234"/>
                        <a:pt x="1664" y="15278"/>
                        <a:pt x="1691" y="15278"/>
                      </a:cubicBezTo>
                      <a:cubicBezTo>
                        <a:pt x="1734" y="15278"/>
                        <a:pt x="1756" y="15234"/>
                        <a:pt x="1756" y="15213"/>
                      </a:cubicBezTo>
                      <a:cubicBezTo>
                        <a:pt x="1756" y="15164"/>
                        <a:pt x="1734" y="15143"/>
                        <a:pt x="1691" y="15143"/>
                      </a:cubicBezTo>
                      <a:close/>
                      <a:moveTo>
                        <a:pt x="1961" y="15143"/>
                      </a:moveTo>
                      <a:cubicBezTo>
                        <a:pt x="1934" y="15143"/>
                        <a:pt x="1891" y="15164"/>
                        <a:pt x="1891" y="15213"/>
                      </a:cubicBezTo>
                      <a:cubicBezTo>
                        <a:pt x="1891" y="15234"/>
                        <a:pt x="1934" y="15278"/>
                        <a:pt x="1961" y="15278"/>
                      </a:cubicBezTo>
                      <a:cubicBezTo>
                        <a:pt x="2004" y="15278"/>
                        <a:pt x="2026" y="15234"/>
                        <a:pt x="2026" y="15213"/>
                      </a:cubicBezTo>
                      <a:cubicBezTo>
                        <a:pt x="2026" y="15164"/>
                        <a:pt x="2004" y="15143"/>
                        <a:pt x="1961" y="15143"/>
                      </a:cubicBezTo>
                      <a:close/>
                      <a:moveTo>
                        <a:pt x="2231" y="15143"/>
                      </a:moveTo>
                      <a:cubicBezTo>
                        <a:pt x="2204" y="15143"/>
                        <a:pt x="2161" y="15164"/>
                        <a:pt x="2161" y="15213"/>
                      </a:cubicBezTo>
                      <a:cubicBezTo>
                        <a:pt x="2161" y="15234"/>
                        <a:pt x="2204" y="15278"/>
                        <a:pt x="2231" y="15278"/>
                      </a:cubicBezTo>
                      <a:cubicBezTo>
                        <a:pt x="2274" y="15278"/>
                        <a:pt x="2296" y="15234"/>
                        <a:pt x="2296" y="15213"/>
                      </a:cubicBezTo>
                      <a:cubicBezTo>
                        <a:pt x="2296" y="15164"/>
                        <a:pt x="2274" y="15143"/>
                        <a:pt x="2231" y="15143"/>
                      </a:cubicBezTo>
                      <a:close/>
                      <a:moveTo>
                        <a:pt x="2501" y="15143"/>
                      </a:moveTo>
                      <a:cubicBezTo>
                        <a:pt x="2474" y="15143"/>
                        <a:pt x="2431" y="15164"/>
                        <a:pt x="2431" y="15213"/>
                      </a:cubicBezTo>
                      <a:cubicBezTo>
                        <a:pt x="2431" y="15234"/>
                        <a:pt x="2474" y="15278"/>
                        <a:pt x="2501" y="15278"/>
                      </a:cubicBezTo>
                      <a:cubicBezTo>
                        <a:pt x="2544" y="15278"/>
                        <a:pt x="2566" y="15234"/>
                        <a:pt x="2566" y="15213"/>
                      </a:cubicBezTo>
                      <a:cubicBezTo>
                        <a:pt x="2566" y="15164"/>
                        <a:pt x="2544" y="15143"/>
                        <a:pt x="2501" y="15143"/>
                      </a:cubicBezTo>
                      <a:close/>
                      <a:moveTo>
                        <a:pt x="2771" y="15143"/>
                      </a:moveTo>
                      <a:cubicBezTo>
                        <a:pt x="2744" y="15143"/>
                        <a:pt x="2701" y="15164"/>
                        <a:pt x="2701" y="15213"/>
                      </a:cubicBezTo>
                      <a:cubicBezTo>
                        <a:pt x="2701" y="15234"/>
                        <a:pt x="2744" y="15278"/>
                        <a:pt x="2771" y="15278"/>
                      </a:cubicBezTo>
                      <a:cubicBezTo>
                        <a:pt x="2814" y="15278"/>
                        <a:pt x="2836" y="15234"/>
                        <a:pt x="2836" y="15213"/>
                      </a:cubicBezTo>
                      <a:cubicBezTo>
                        <a:pt x="2836" y="15164"/>
                        <a:pt x="2814" y="15143"/>
                        <a:pt x="2771" y="15143"/>
                      </a:cubicBezTo>
                      <a:close/>
                      <a:moveTo>
                        <a:pt x="3041" y="15143"/>
                      </a:moveTo>
                      <a:cubicBezTo>
                        <a:pt x="3014" y="15143"/>
                        <a:pt x="2971" y="15164"/>
                        <a:pt x="2971" y="15213"/>
                      </a:cubicBezTo>
                      <a:cubicBezTo>
                        <a:pt x="2971" y="15234"/>
                        <a:pt x="3014" y="15278"/>
                        <a:pt x="3041" y="15278"/>
                      </a:cubicBezTo>
                      <a:cubicBezTo>
                        <a:pt x="3084" y="15278"/>
                        <a:pt x="3106" y="15234"/>
                        <a:pt x="3106" y="15213"/>
                      </a:cubicBezTo>
                      <a:cubicBezTo>
                        <a:pt x="3106" y="15164"/>
                        <a:pt x="3084" y="15143"/>
                        <a:pt x="3041" y="15143"/>
                      </a:cubicBezTo>
                      <a:close/>
                      <a:moveTo>
                        <a:pt x="3311" y="15143"/>
                      </a:moveTo>
                      <a:cubicBezTo>
                        <a:pt x="3284" y="15143"/>
                        <a:pt x="3241" y="15164"/>
                        <a:pt x="3241" y="15213"/>
                      </a:cubicBezTo>
                      <a:cubicBezTo>
                        <a:pt x="3241" y="15234"/>
                        <a:pt x="3284" y="15278"/>
                        <a:pt x="3311" y="15278"/>
                      </a:cubicBezTo>
                      <a:cubicBezTo>
                        <a:pt x="3332" y="15278"/>
                        <a:pt x="3354" y="15256"/>
                        <a:pt x="3376" y="15256"/>
                      </a:cubicBezTo>
                      <a:cubicBezTo>
                        <a:pt x="3354" y="15234"/>
                        <a:pt x="3354" y="15213"/>
                        <a:pt x="3354" y="15213"/>
                      </a:cubicBezTo>
                      <a:cubicBezTo>
                        <a:pt x="3354" y="15186"/>
                        <a:pt x="3354" y="15164"/>
                        <a:pt x="3376" y="15164"/>
                      </a:cubicBezTo>
                      <a:cubicBezTo>
                        <a:pt x="3354" y="15143"/>
                        <a:pt x="3332" y="15143"/>
                        <a:pt x="3311" y="15143"/>
                      </a:cubicBezTo>
                      <a:close/>
                      <a:moveTo>
                        <a:pt x="3581" y="15143"/>
                      </a:moveTo>
                      <a:cubicBezTo>
                        <a:pt x="3554" y="15143"/>
                        <a:pt x="3511" y="15164"/>
                        <a:pt x="3511" y="15213"/>
                      </a:cubicBezTo>
                      <a:cubicBezTo>
                        <a:pt x="3511" y="15234"/>
                        <a:pt x="3554" y="15278"/>
                        <a:pt x="3581" y="15278"/>
                      </a:cubicBezTo>
                      <a:cubicBezTo>
                        <a:pt x="3624" y="15278"/>
                        <a:pt x="3646" y="15234"/>
                        <a:pt x="3646" y="15213"/>
                      </a:cubicBezTo>
                      <a:cubicBezTo>
                        <a:pt x="3646" y="15164"/>
                        <a:pt x="3624" y="15143"/>
                        <a:pt x="3581" y="15143"/>
                      </a:cubicBezTo>
                      <a:close/>
                      <a:moveTo>
                        <a:pt x="3851" y="15143"/>
                      </a:moveTo>
                      <a:cubicBezTo>
                        <a:pt x="3824" y="15143"/>
                        <a:pt x="3781" y="15164"/>
                        <a:pt x="3781" y="15213"/>
                      </a:cubicBezTo>
                      <a:cubicBezTo>
                        <a:pt x="3781" y="15234"/>
                        <a:pt x="3824" y="15278"/>
                        <a:pt x="3851" y="15278"/>
                      </a:cubicBezTo>
                      <a:cubicBezTo>
                        <a:pt x="3894" y="15278"/>
                        <a:pt x="3916" y="15234"/>
                        <a:pt x="3916" y="15213"/>
                      </a:cubicBezTo>
                      <a:cubicBezTo>
                        <a:pt x="3916" y="15164"/>
                        <a:pt x="3894" y="15143"/>
                        <a:pt x="3851" y="15143"/>
                      </a:cubicBezTo>
                      <a:close/>
                      <a:moveTo>
                        <a:pt x="4121" y="15143"/>
                      </a:moveTo>
                      <a:cubicBezTo>
                        <a:pt x="4094" y="15143"/>
                        <a:pt x="4051" y="15164"/>
                        <a:pt x="4051" y="15213"/>
                      </a:cubicBezTo>
                      <a:cubicBezTo>
                        <a:pt x="4051" y="15234"/>
                        <a:pt x="4094" y="15278"/>
                        <a:pt x="4121" y="15278"/>
                      </a:cubicBezTo>
                      <a:cubicBezTo>
                        <a:pt x="4164" y="15278"/>
                        <a:pt x="4186" y="15234"/>
                        <a:pt x="4186" y="15213"/>
                      </a:cubicBezTo>
                      <a:cubicBezTo>
                        <a:pt x="4186" y="15164"/>
                        <a:pt x="4164" y="15143"/>
                        <a:pt x="4121" y="15143"/>
                      </a:cubicBezTo>
                      <a:close/>
                      <a:moveTo>
                        <a:pt x="4391" y="15143"/>
                      </a:moveTo>
                      <a:cubicBezTo>
                        <a:pt x="4364" y="15143"/>
                        <a:pt x="4321" y="15164"/>
                        <a:pt x="4321" y="15213"/>
                      </a:cubicBezTo>
                      <a:cubicBezTo>
                        <a:pt x="4321" y="15234"/>
                        <a:pt x="4364" y="15278"/>
                        <a:pt x="4391" y="15278"/>
                      </a:cubicBezTo>
                      <a:cubicBezTo>
                        <a:pt x="4434" y="15278"/>
                        <a:pt x="4456" y="15234"/>
                        <a:pt x="4456" y="15213"/>
                      </a:cubicBezTo>
                      <a:cubicBezTo>
                        <a:pt x="4456" y="15164"/>
                        <a:pt x="4434" y="15143"/>
                        <a:pt x="4391" y="15143"/>
                      </a:cubicBezTo>
                      <a:close/>
                      <a:moveTo>
                        <a:pt x="4661" y="15143"/>
                      </a:moveTo>
                      <a:cubicBezTo>
                        <a:pt x="4634" y="15143"/>
                        <a:pt x="4591" y="15164"/>
                        <a:pt x="4591" y="15213"/>
                      </a:cubicBezTo>
                      <a:cubicBezTo>
                        <a:pt x="4591" y="15234"/>
                        <a:pt x="4634" y="15278"/>
                        <a:pt x="4661" y="15278"/>
                      </a:cubicBezTo>
                      <a:cubicBezTo>
                        <a:pt x="4704" y="15278"/>
                        <a:pt x="4726" y="15234"/>
                        <a:pt x="4726" y="15213"/>
                      </a:cubicBezTo>
                      <a:cubicBezTo>
                        <a:pt x="4726" y="15164"/>
                        <a:pt x="4704" y="15143"/>
                        <a:pt x="4661" y="15143"/>
                      </a:cubicBezTo>
                      <a:close/>
                      <a:moveTo>
                        <a:pt x="4931" y="15143"/>
                      </a:moveTo>
                      <a:cubicBezTo>
                        <a:pt x="4904" y="15143"/>
                        <a:pt x="4861" y="15164"/>
                        <a:pt x="4861" y="15213"/>
                      </a:cubicBezTo>
                      <a:cubicBezTo>
                        <a:pt x="4861" y="15234"/>
                        <a:pt x="4904" y="15278"/>
                        <a:pt x="4931" y="15278"/>
                      </a:cubicBezTo>
                      <a:cubicBezTo>
                        <a:pt x="4974" y="15278"/>
                        <a:pt x="4996" y="15234"/>
                        <a:pt x="4996" y="15213"/>
                      </a:cubicBezTo>
                      <a:cubicBezTo>
                        <a:pt x="4996" y="15164"/>
                        <a:pt x="4974" y="15143"/>
                        <a:pt x="4931" y="15143"/>
                      </a:cubicBezTo>
                      <a:close/>
                      <a:moveTo>
                        <a:pt x="5201" y="15143"/>
                      </a:moveTo>
                      <a:cubicBezTo>
                        <a:pt x="5174" y="15143"/>
                        <a:pt x="5131" y="15164"/>
                        <a:pt x="5131" y="15213"/>
                      </a:cubicBezTo>
                      <a:cubicBezTo>
                        <a:pt x="5131" y="15234"/>
                        <a:pt x="5174" y="15278"/>
                        <a:pt x="5201" y="15278"/>
                      </a:cubicBezTo>
                      <a:cubicBezTo>
                        <a:pt x="5244" y="15278"/>
                        <a:pt x="5266" y="15234"/>
                        <a:pt x="5266" y="15213"/>
                      </a:cubicBezTo>
                      <a:cubicBezTo>
                        <a:pt x="5266" y="15164"/>
                        <a:pt x="5244" y="15143"/>
                        <a:pt x="5201" y="15143"/>
                      </a:cubicBezTo>
                      <a:close/>
                      <a:moveTo>
                        <a:pt x="5471" y="15143"/>
                      </a:moveTo>
                      <a:cubicBezTo>
                        <a:pt x="5444" y="15143"/>
                        <a:pt x="5401" y="15164"/>
                        <a:pt x="5401" y="15213"/>
                      </a:cubicBezTo>
                      <a:cubicBezTo>
                        <a:pt x="5401" y="15234"/>
                        <a:pt x="5444" y="15278"/>
                        <a:pt x="5471" y="15278"/>
                      </a:cubicBezTo>
                      <a:cubicBezTo>
                        <a:pt x="5514" y="15278"/>
                        <a:pt x="5536" y="15234"/>
                        <a:pt x="5536" y="15213"/>
                      </a:cubicBezTo>
                      <a:cubicBezTo>
                        <a:pt x="5536" y="15164"/>
                        <a:pt x="5514" y="15143"/>
                        <a:pt x="5471" y="15143"/>
                      </a:cubicBezTo>
                      <a:close/>
                      <a:moveTo>
                        <a:pt x="5741" y="15143"/>
                      </a:moveTo>
                      <a:cubicBezTo>
                        <a:pt x="5714" y="15143"/>
                        <a:pt x="5671" y="15164"/>
                        <a:pt x="5671" y="15213"/>
                      </a:cubicBezTo>
                      <a:cubicBezTo>
                        <a:pt x="5671" y="15234"/>
                        <a:pt x="5714" y="15278"/>
                        <a:pt x="5741" y="15278"/>
                      </a:cubicBezTo>
                      <a:cubicBezTo>
                        <a:pt x="5784" y="15278"/>
                        <a:pt x="5806" y="15234"/>
                        <a:pt x="5806" y="15213"/>
                      </a:cubicBezTo>
                      <a:cubicBezTo>
                        <a:pt x="5806" y="15164"/>
                        <a:pt x="5784" y="15143"/>
                        <a:pt x="5741" y="15143"/>
                      </a:cubicBezTo>
                      <a:close/>
                      <a:moveTo>
                        <a:pt x="6011" y="15143"/>
                      </a:moveTo>
                      <a:cubicBezTo>
                        <a:pt x="5984" y="15143"/>
                        <a:pt x="5941" y="15164"/>
                        <a:pt x="5941" y="15213"/>
                      </a:cubicBezTo>
                      <a:cubicBezTo>
                        <a:pt x="5941" y="15234"/>
                        <a:pt x="5984" y="15278"/>
                        <a:pt x="6011" y="15278"/>
                      </a:cubicBezTo>
                      <a:cubicBezTo>
                        <a:pt x="6054" y="15278"/>
                        <a:pt x="6076" y="15234"/>
                        <a:pt x="6076" y="15213"/>
                      </a:cubicBezTo>
                      <a:cubicBezTo>
                        <a:pt x="6076" y="15164"/>
                        <a:pt x="6054" y="15143"/>
                        <a:pt x="6011" y="15143"/>
                      </a:cubicBezTo>
                      <a:close/>
                      <a:moveTo>
                        <a:pt x="6281" y="15143"/>
                      </a:moveTo>
                      <a:cubicBezTo>
                        <a:pt x="6254" y="15143"/>
                        <a:pt x="6211" y="15164"/>
                        <a:pt x="6211" y="15213"/>
                      </a:cubicBezTo>
                      <a:cubicBezTo>
                        <a:pt x="6211" y="15234"/>
                        <a:pt x="6254" y="15278"/>
                        <a:pt x="6281" y="15278"/>
                      </a:cubicBezTo>
                      <a:cubicBezTo>
                        <a:pt x="6324" y="15278"/>
                        <a:pt x="6346" y="15234"/>
                        <a:pt x="6346" y="15213"/>
                      </a:cubicBezTo>
                      <a:cubicBezTo>
                        <a:pt x="6346" y="15164"/>
                        <a:pt x="6324" y="15143"/>
                        <a:pt x="6281" y="15143"/>
                      </a:cubicBezTo>
                      <a:close/>
                      <a:moveTo>
                        <a:pt x="6551" y="15143"/>
                      </a:moveTo>
                      <a:cubicBezTo>
                        <a:pt x="6524" y="15143"/>
                        <a:pt x="6481" y="15164"/>
                        <a:pt x="6481" y="15213"/>
                      </a:cubicBezTo>
                      <a:cubicBezTo>
                        <a:pt x="6481" y="15234"/>
                        <a:pt x="6524" y="15278"/>
                        <a:pt x="6551" y="15278"/>
                      </a:cubicBezTo>
                      <a:cubicBezTo>
                        <a:pt x="6594" y="15278"/>
                        <a:pt x="6616" y="15234"/>
                        <a:pt x="6616" y="15213"/>
                      </a:cubicBezTo>
                      <a:cubicBezTo>
                        <a:pt x="6616" y="15164"/>
                        <a:pt x="6594" y="15143"/>
                        <a:pt x="6551" y="15143"/>
                      </a:cubicBezTo>
                      <a:close/>
                      <a:moveTo>
                        <a:pt x="6821" y="15143"/>
                      </a:moveTo>
                      <a:cubicBezTo>
                        <a:pt x="6794" y="15143"/>
                        <a:pt x="6751" y="15164"/>
                        <a:pt x="6751" y="15213"/>
                      </a:cubicBezTo>
                      <a:cubicBezTo>
                        <a:pt x="6751" y="15234"/>
                        <a:pt x="6794" y="15278"/>
                        <a:pt x="6821" y="15278"/>
                      </a:cubicBezTo>
                      <a:cubicBezTo>
                        <a:pt x="6864" y="15278"/>
                        <a:pt x="6886" y="15234"/>
                        <a:pt x="6886" y="15213"/>
                      </a:cubicBezTo>
                      <a:cubicBezTo>
                        <a:pt x="6886" y="15164"/>
                        <a:pt x="6864" y="15143"/>
                        <a:pt x="6821" y="15143"/>
                      </a:cubicBezTo>
                      <a:close/>
                      <a:moveTo>
                        <a:pt x="7091" y="15143"/>
                      </a:moveTo>
                      <a:cubicBezTo>
                        <a:pt x="7064" y="15143"/>
                        <a:pt x="7021" y="15164"/>
                        <a:pt x="7021" y="15213"/>
                      </a:cubicBezTo>
                      <a:cubicBezTo>
                        <a:pt x="7021" y="15234"/>
                        <a:pt x="7064" y="15278"/>
                        <a:pt x="7091" y="15278"/>
                      </a:cubicBezTo>
                      <a:cubicBezTo>
                        <a:pt x="7134" y="15278"/>
                        <a:pt x="7156" y="15234"/>
                        <a:pt x="7156" y="15213"/>
                      </a:cubicBezTo>
                      <a:cubicBezTo>
                        <a:pt x="7156" y="15164"/>
                        <a:pt x="7134" y="15143"/>
                        <a:pt x="7091" y="15143"/>
                      </a:cubicBezTo>
                      <a:close/>
                      <a:moveTo>
                        <a:pt x="7361" y="15143"/>
                      </a:moveTo>
                      <a:cubicBezTo>
                        <a:pt x="7334" y="15143"/>
                        <a:pt x="7291" y="15164"/>
                        <a:pt x="7291" y="15213"/>
                      </a:cubicBezTo>
                      <a:cubicBezTo>
                        <a:pt x="7291" y="15234"/>
                        <a:pt x="7334" y="15278"/>
                        <a:pt x="7361" y="15278"/>
                      </a:cubicBezTo>
                      <a:cubicBezTo>
                        <a:pt x="7404" y="15278"/>
                        <a:pt x="7426" y="15234"/>
                        <a:pt x="7426" y="15213"/>
                      </a:cubicBezTo>
                      <a:cubicBezTo>
                        <a:pt x="7426" y="15164"/>
                        <a:pt x="7404" y="15143"/>
                        <a:pt x="7361" y="15143"/>
                      </a:cubicBezTo>
                      <a:close/>
                      <a:moveTo>
                        <a:pt x="7631" y="15143"/>
                      </a:moveTo>
                      <a:cubicBezTo>
                        <a:pt x="7604" y="15143"/>
                        <a:pt x="7561" y="15164"/>
                        <a:pt x="7561" y="15213"/>
                      </a:cubicBezTo>
                      <a:cubicBezTo>
                        <a:pt x="7561" y="15234"/>
                        <a:pt x="7604" y="15278"/>
                        <a:pt x="7631" y="15278"/>
                      </a:cubicBezTo>
                      <a:cubicBezTo>
                        <a:pt x="7674" y="15278"/>
                        <a:pt x="7696" y="15234"/>
                        <a:pt x="7696" y="15213"/>
                      </a:cubicBezTo>
                      <a:cubicBezTo>
                        <a:pt x="7696" y="15164"/>
                        <a:pt x="7674" y="15143"/>
                        <a:pt x="7631" y="15143"/>
                      </a:cubicBezTo>
                      <a:close/>
                      <a:moveTo>
                        <a:pt x="7901" y="15143"/>
                      </a:moveTo>
                      <a:cubicBezTo>
                        <a:pt x="7874" y="15143"/>
                        <a:pt x="7831" y="15164"/>
                        <a:pt x="7831" y="15213"/>
                      </a:cubicBezTo>
                      <a:cubicBezTo>
                        <a:pt x="7831" y="15234"/>
                        <a:pt x="7874" y="15278"/>
                        <a:pt x="7901" y="15278"/>
                      </a:cubicBezTo>
                      <a:cubicBezTo>
                        <a:pt x="7944" y="15278"/>
                        <a:pt x="7966" y="15234"/>
                        <a:pt x="7966" y="15213"/>
                      </a:cubicBezTo>
                      <a:cubicBezTo>
                        <a:pt x="7966" y="15164"/>
                        <a:pt x="7944" y="15143"/>
                        <a:pt x="7901" y="15143"/>
                      </a:cubicBezTo>
                      <a:close/>
                      <a:moveTo>
                        <a:pt x="8171" y="15143"/>
                      </a:moveTo>
                      <a:cubicBezTo>
                        <a:pt x="8144" y="15143"/>
                        <a:pt x="8101" y="15164"/>
                        <a:pt x="8101" y="15213"/>
                      </a:cubicBezTo>
                      <a:cubicBezTo>
                        <a:pt x="8101" y="15234"/>
                        <a:pt x="8144" y="15278"/>
                        <a:pt x="8171" y="15278"/>
                      </a:cubicBezTo>
                      <a:cubicBezTo>
                        <a:pt x="8214" y="15278"/>
                        <a:pt x="8236" y="15234"/>
                        <a:pt x="8236" y="15213"/>
                      </a:cubicBezTo>
                      <a:cubicBezTo>
                        <a:pt x="8236" y="15164"/>
                        <a:pt x="8214" y="15143"/>
                        <a:pt x="8171" y="15143"/>
                      </a:cubicBezTo>
                      <a:close/>
                      <a:moveTo>
                        <a:pt x="8441" y="15143"/>
                      </a:moveTo>
                      <a:cubicBezTo>
                        <a:pt x="8414" y="15143"/>
                        <a:pt x="8371" y="15164"/>
                        <a:pt x="8371" y="15213"/>
                      </a:cubicBezTo>
                      <a:cubicBezTo>
                        <a:pt x="8371" y="15234"/>
                        <a:pt x="8414" y="15278"/>
                        <a:pt x="8441" y="15278"/>
                      </a:cubicBezTo>
                      <a:cubicBezTo>
                        <a:pt x="8484" y="15278"/>
                        <a:pt x="8506" y="15234"/>
                        <a:pt x="8506" y="15213"/>
                      </a:cubicBezTo>
                      <a:cubicBezTo>
                        <a:pt x="8506" y="15164"/>
                        <a:pt x="8484" y="15143"/>
                        <a:pt x="8441" y="15143"/>
                      </a:cubicBezTo>
                      <a:close/>
                      <a:moveTo>
                        <a:pt x="8711" y="15143"/>
                      </a:moveTo>
                      <a:cubicBezTo>
                        <a:pt x="8684" y="15143"/>
                        <a:pt x="8641" y="15164"/>
                        <a:pt x="8641" y="15213"/>
                      </a:cubicBezTo>
                      <a:cubicBezTo>
                        <a:pt x="8641" y="15234"/>
                        <a:pt x="8684" y="15278"/>
                        <a:pt x="8711" y="15278"/>
                      </a:cubicBezTo>
                      <a:cubicBezTo>
                        <a:pt x="8754" y="15278"/>
                        <a:pt x="8776" y="15234"/>
                        <a:pt x="8776" y="15213"/>
                      </a:cubicBezTo>
                      <a:cubicBezTo>
                        <a:pt x="8776" y="15164"/>
                        <a:pt x="8754" y="15143"/>
                        <a:pt x="8711" y="15143"/>
                      </a:cubicBezTo>
                      <a:close/>
                      <a:moveTo>
                        <a:pt x="8981" y="15143"/>
                      </a:moveTo>
                      <a:cubicBezTo>
                        <a:pt x="8954" y="15143"/>
                        <a:pt x="8911" y="15164"/>
                        <a:pt x="8911" y="15213"/>
                      </a:cubicBezTo>
                      <a:cubicBezTo>
                        <a:pt x="8911" y="15234"/>
                        <a:pt x="8954" y="15278"/>
                        <a:pt x="8981" y="15278"/>
                      </a:cubicBezTo>
                      <a:cubicBezTo>
                        <a:pt x="9024" y="15278"/>
                        <a:pt x="9046" y="15234"/>
                        <a:pt x="9046" y="15213"/>
                      </a:cubicBezTo>
                      <a:cubicBezTo>
                        <a:pt x="9046" y="15164"/>
                        <a:pt x="9024" y="15143"/>
                        <a:pt x="8981" y="15143"/>
                      </a:cubicBezTo>
                      <a:close/>
                      <a:moveTo>
                        <a:pt x="9251" y="15143"/>
                      </a:moveTo>
                      <a:cubicBezTo>
                        <a:pt x="9224" y="15143"/>
                        <a:pt x="9181" y="15164"/>
                        <a:pt x="9181" y="15213"/>
                      </a:cubicBezTo>
                      <a:cubicBezTo>
                        <a:pt x="9181" y="15234"/>
                        <a:pt x="9224" y="15278"/>
                        <a:pt x="9251" y="15278"/>
                      </a:cubicBezTo>
                      <a:cubicBezTo>
                        <a:pt x="9294" y="15278"/>
                        <a:pt x="9316" y="15234"/>
                        <a:pt x="9316" y="15213"/>
                      </a:cubicBezTo>
                      <a:cubicBezTo>
                        <a:pt x="9316" y="15164"/>
                        <a:pt x="9294" y="15143"/>
                        <a:pt x="9251" y="15143"/>
                      </a:cubicBezTo>
                      <a:close/>
                      <a:moveTo>
                        <a:pt x="9521" y="15143"/>
                      </a:moveTo>
                      <a:cubicBezTo>
                        <a:pt x="9494" y="15143"/>
                        <a:pt x="9451" y="15164"/>
                        <a:pt x="9451" y="15213"/>
                      </a:cubicBezTo>
                      <a:cubicBezTo>
                        <a:pt x="9451" y="15234"/>
                        <a:pt x="9494" y="15278"/>
                        <a:pt x="9521" y="15278"/>
                      </a:cubicBezTo>
                      <a:cubicBezTo>
                        <a:pt x="9564" y="15278"/>
                        <a:pt x="9586" y="15234"/>
                        <a:pt x="9586" y="15213"/>
                      </a:cubicBezTo>
                      <a:cubicBezTo>
                        <a:pt x="9586" y="15164"/>
                        <a:pt x="9564" y="15143"/>
                        <a:pt x="9521" y="15143"/>
                      </a:cubicBezTo>
                      <a:close/>
                      <a:moveTo>
                        <a:pt x="9791" y="15143"/>
                      </a:moveTo>
                      <a:cubicBezTo>
                        <a:pt x="9764" y="15143"/>
                        <a:pt x="9721" y="15164"/>
                        <a:pt x="9721" y="15213"/>
                      </a:cubicBezTo>
                      <a:cubicBezTo>
                        <a:pt x="9721" y="15234"/>
                        <a:pt x="9764" y="15278"/>
                        <a:pt x="9791" y="15278"/>
                      </a:cubicBezTo>
                      <a:cubicBezTo>
                        <a:pt x="9834" y="15278"/>
                        <a:pt x="9856" y="15234"/>
                        <a:pt x="9856" y="15213"/>
                      </a:cubicBezTo>
                      <a:cubicBezTo>
                        <a:pt x="9856" y="15164"/>
                        <a:pt x="9834" y="15143"/>
                        <a:pt x="9791" y="15143"/>
                      </a:cubicBezTo>
                      <a:close/>
                      <a:moveTo>
                        <a:pt x="10061" y="15143"/>
                      </a:moveTo>
                      <a:cubicBezTo>
                        <a:pt x="10034" y="15143"/>
                        <a:pt x="9991" y="15164"/>
                        <a:pt x="9991" y="15213"/>
                      </a:cubicBezTo>
                      <a:cubicBezTo>
                        <a:pt x="9991" y="15234"/>
                        <a:pt x="10034" y="15278"/>
                        <a:pt x="10061" y="15278"/>
                      </a:cubicBezTo>
                      <a:cubicBezTo>
                        <a:pt x="10104" y="15278"/>
                        <a:pt x="10126" y="15234"/>
                        <a:pt x="10126" y="15213"/>
                      </a:cubicBezTo>
                      <a:cubicBezTo>
                        <a:pt x="10126" y="15164"/>
                        <a:pt x="10104" y="15143"/>
                        <a:pt x="10061" y="15143"/>
                      </a:cubicBezTo>
                      <a:close/>
                      <a:moveTo>
                        <a:pt x="10331" y="15143"/>
                      </a:moveTo>
                      <a:cubicBezTo>
                        <a:pt x="10304" y="15143"/>
                        <a:pt x="10261" y="15164"/>
                        <a:pt x="10261" y="15213"/>
                      </a:cubicBezTo>
                      <a:cubicBezTo>
                        <a:pt x="10261" y="15234"/>
                        <a:pt x="10304" y="15278"/>
                        <a:pt x="10331" y="15278"/>
                      </a:cubicBezTo>
                      <a:cubicBezTo>
                        <a:pt x="10374" y="15278"/>
                        <a:pt x="10396" y="15234"/>
                        <a:pt x="10396" y="15213"/>
                      </a:cubicBezTo>
                      <a:cubicBezTo>
                        <a:pt x="10396" y="15164"/>
                        <a:pt x="10374" y="15143"/>
                        <a:pt x="10331" y="15143"/>
                      </a:cubicBezTo>
                      <a:close/>
                      <a:moveTo>
                        <a:pt x="10601" y="15143"/>
                      </a:moveTo>
                      <a:cubicBezTo>
                        <a:pt x="10574" y="15143"/>
                        <a:pt x="10531" y="15164"/>
                        <a:pt x="10531" y="15213"/>
                      </a:cubicBezTo>
                      <a:cubicBezTo>
                        <a:pt x="10531" y="15234"/>
                        <a:pt x="10574" y="15278"/>
                        <a:pt x="10601" y="15278"/>
                      </a:cubicBezTo>
                      <a:cubicBezTo>
                        <a:pt x="10644" y="15278"/>
                        <a:pt x="10666" y="15234"/>
                        <a:pt x="10666" y="15213"/>
                      </a:cubicBezTo>
                      <a:cubicBezTo>
                        <a:pt x="10666" y="15164"/>
                        <a:pt x="10644" y="15143"/>
                        <a:pt x="10601" y="15143"/>
                      </a:cubicBezTo>
                      <a:close/>
                      <a:moveTo>
                        <a:pt x="10871" y="15143"/>
                      </a:moveTo>
                      <a:cubicBezTo>
                        <a:pt x="10844" y="15143"/>
                        <a:pt x="10801" y="15164"/>
                        <a:pt x="10801" y="15213"/>
                      </a:cubicBezTo>
                      <a:cubicBezTo>
                        <a:pt x="10801" y="15234"/>
                        <a:pt x="10844" y="15278"/>
                        <a:pt x="10871" y="15278"/>
                      </a:cubicBezTo>
                      <a:cubicBezTo>
                        <a:pt x="10914" y="15278"/>
                        <a:pt x="10936" y="15234"/>
                        <a:pt x="10936" y="15213"/>
                      </a:cubicBezTo>
                      <a:cubicBezTo>
                        <a:pt x="10936" y="15164"/>
                        <a:pt x="10914" y="15143"/>
                        <a:pt x="10871" y="15143"/>
                      </a:cubicBezTo>
                      <a:close/>
                      <a:moveTo>
                        <a:pt x="11141" y="15143"/>
                      </a:moveTo>
                      <a:cubicBezTo>
                        <a:pt x="11114" y="15143"/>
                        <a:pt x="11071" y="15164"/>
                        <a:pt x="11071" y="15213"/>
                      </a:cubicBezTo>
                      <a:cubicBezTo>
                        <a:pt x="11071" y="15234"/>
                        <a:pt x="11114" y="15278"/>
                        <a:pt x="11141" y="15278"/>
                      </a:cubicBezTo>
                      <a:cubicBezTo>
                        <a:pt x="11184" y="15278"/>
                        <a:pt x="11206" y="15234"/>
                        <a:pt x="11206" y="15213"/>
                      </a:cubicBezTo>
                      <a:cubicBezTo>
                        <a:pt x="11206" y="15164"/>
                        <a:pt x="11184" y="15143"/>
                        <a:pt x="11141" y="15143"/>
                      </a:cubicBezTo>
                      <a:close/>
                      <a:moveTo>
                        <a:pt x="11411" y="15143"/>
                      </a:moveTo>
                      <a:cubicBezTo>
                        <a:pt x="11384" y="15143"/>
                        <a:pt x="11341" y="15164"/>
                        <a:pt x="11341" y="15213"/>
                      </a:cubicBezTo>
                      <a:cubicBezTo>
                        <a:pt x="11341" y="15234"/>
                        <a:pt x="11384" y="15278"/>
                        <a:pt x="11411" y="15278"/>
                      </a:cubicBezTo>
                      <a:cubicBezTo>
                        <a:pt x="11454" y="15278"/>
                        <a:pt x="11476" y="15234"/>
                        <a:pt x="11476" y="15213"/>
                      </a:cubicBezTo>
                      <a:cubicBezTo>
                        <a:pt x="11476" y="15164"/>
                        <a:pt x="11454" y="15143"/>
                        <a:pt x="11411" y="15143"/>
                      </a:cubicBezTo>
                      <a:close/>
                      <a:moveTo>
                        <a:pt x="11681" y="15143"/>
                      </a:moveTo>
                      <a:cubicBezTo>
                        <a:pt x="11654" y="15143"/>
                        <a:pt x="11611" y="15164"/>
                        <a:pt x="11611" y="15213"/>
                      </a:cubicBezTo>
                      <a:cubicBezTo>
                        <a:pt x="11611" y="15234"/>
                        <a:pt x="11654" y="15278"/>
                        <a:pt x="11681" y="15278"/>
                      </a:cubicBezTo>
                      <a:cubicBezTo>
                        <a:pt x="11724" y="15278"/>
                        <a:pt x="11746" y="15234"/>
                        <a:pt x="11746" y="15213"/>
                      </a:cubicBezTo>
                      <a:cubicBezTo>
                        <a:pt x="11746" y="15164"/>
                        <a:pt x="11724" y="15143"/>
                        <a:pt x="11681" y="15143"/>
                      </a:cubicBezTo>
                      <a:close/>
                      <a:moveTo>
                        <a:pt x="11951" y="15143"/>
                      </a:moveTo>
                      <a:cubicBezTo>
                        <a:pt x="11924" y="15143"/>
                        <a:pt x="11881" y="15164"/>
                        <a:pt x="11881" y="15213"/>
                      </a:cubicBezTo>
                      <a:cubicBezTo>
                        <a:pt x="11881" y="15234"/>
                        <a:pt x="11924" y="15278"/>
                        <a:pt x="11951" y="15278"/>
                      </a:cubicBezTo>
                      <a:cubicBezTo>
                        <a:pt x="11994" y="15278"/>
                        <a:pt x="12016" y="15234"/>
                        <a:pt x="12016" y="15213"/>
                      </a:cubicBezTo>
                      <a:cubicBezTo>
                        <a:pt x="12016" y="15164"/>
                        <a:pt x="11994" y="15143"/>
                        <a:pt x="11951" y="15143"/>
                      </a:cubicBezTo>
                      <a:close/>
                      <a:moveTo>
                        <a:pt x="12221" y="15143"/>
                      </a:moveTo>
                      <a:cubicBezTo>
                        <a:pt x="12194" y="15143"/>
                        <a:pt x="12151" y="15164"/>
                        <a:pt x="12151" y="15213"/>
                      </a:cubicBezTo>
                      <a:cubicBezTo>
                        <a:pt x="12151" y="15234"/>
                        <a:pt x="12194" y="15278"/>
                        <a:pt x="12221" y="15278"/>
                      </a:cubicBezTo>
                      <a:cubicBezTo>
                        <a:pt x="12264" y="15278"/>
                        <a:pt x="12286" y="15234"/>
                        <a:pt x="12286" y="15213"/>
                      </a:cubicBezTo>
                      <a:cubicBezTo>
                        <a:pt x="12286" y="15164"/>
                        <a:pt x="12264" y="15143"/>
                        <a:pt x="12221" y="15143"/>
                      </a:cubicBezTo>
                      <a:close/>
                      <a:moveTo>
                        <a:pt x="12491" y="15143"/>
                      </a:moveTo>
                      <a:cubicBezTo>
                        <a:pt x="12464" y="15143"/>
                        <a:pt x="12421" y="15164"/>
                        <a:pt x="12421" y="15213"/>
                      </a:cubicBezTo>
                      <a:cubicBezTo>
                        <a:pt x="12421" y="15234"/>
                        <a:pt x="12464" y="15278"/>
                        <a:pt x="12491" y="15278"/>
                      </a:cubicBezTo>
                      <a:cubicBezTo>
                        <a:pt x="12534" y="15278"/>
                        <a:pt x="12556" y="15234"/>
                        <a:pt x="12556" y="15213"/>
                      </a:cubicBezTo>
                      <a:cubicBezTo>
                        <a:pt x="12556" y="15164"/>
                        <a:pt x="12534" y="15143"/>
                        <a:pt x="12491" y="15143"/>
                      </a:cubicBezTo>
                      <a:close/>
                      <a:moveTo>
                        <a:pt x="12761" y="15143"/>
                      </a:moveTo>
                      <a:cubicBezTo>
                        <a:pt x="12734" y="15143"/>
                        <a:pt x="12691" y="15164"/>
                        <a:pt x="12691" y="15213"/>
                      </a:cubicBezTo>
                      <a:cubicBezTo>
                        <a:pt x="12691" y="15234"/>
                        <a:pt x="12734" y="15278"/>
                        <a:pt x="12761" y="15278"/>
                      </a:cubicBezTo>
                      <a:cubicBezTo>
                        <a:pt x="12804" y="15278"/>
                        <a:pt x="12826" y="15234"/>
                        <a:pt x="12826" y="15213"/>
                      </a:cubicBezTo>
                      <a:cubicBezTo>
                        <a:pt x="12826" y="15164"/>
                        <a:pt x="12804" y="15143"/>
                        <a:pt x="12761" y="15143"/>
                      </a:cubicBezTo>
                      <a:close/>
                      <a:moveTo>
                        <a:pt x="13031" y="15143"/>
                      </a:moveTo>
                      <a:cubicBezTo>
                        <a:pt x="13004" y="15143"/>
                        <a:pt x="12961" y="15164"/>
                        <a:pt x="12961" y="15213"/>
                      </a:cubicBezTo>
                      <a:cubicBezTo>
                        <a:pt x="12961" y="15234"/>
                        <a:pt x="13004" y="15278"/>
                        <a:pt x="13031" y="15278"/>
                      </a:cubicBezTo>
                      <a:cubicBezTo>
                        <a:pt x="13074" y="15278"/>
                        <a:pt x="13096" y="15234"/>
                        <a:pt x="13096" y="15213"/>
                      </a:cubicBezTo>
                      <a:cubicBezTo>
                        <a:pt x="13096" y="15164"/>
                        <a:pt x="13074" y="15143"/>
                        <a:pt x="13031" y="15143"/>
                      </a:cubicBezTo>
                      <a:close/>
                      <a:moveTo>
                        <a:pt x="13301" y="15143"/>
                      </a:moveTo>
                      <a:cubicBezTo>
                        <a:pt x="13274" y="15143"/>
                        <a:pt x="13231" y="15164"/>
                        <a:pt x="13231" y="15213"/>
                      </a:cubicBezTo>
                      <a:cubicBezTo>
                        <a:pt x="13231" y="15234"/>
                        <a:pt x="13274" y="15278"/>
                        <a:pt x="13301" y="15278"/>
                      </a:cubicBezTo>
                      <a:cubicBezTo>
                        <a:pt x="13345" y="15278"/>
                        <a:pt x="13366" y="15234"/>
                        <a:pt x="13366" y="15213"/>
                      </a:cubicBezTo>
                      <a:cubicBezTo>
                        <a:pt x="13366" y="15164"/>
                        <a:pt x="13345" y="15143"/>
                        <a:pt x="13301" y="15143"/>
                      </a:cubicBezTo>
                      <a:close/>
                      <a:moveTo>
                        <a:pt x="71" y="15413"/>
                      </a:moveTo>
                      <a:cubicBezTo>
                        <a:pt x="44" y="15413"/>
                        <a:pt x="0" y="15434"/>
                        <a:pt x="0" y="15483"/>
                      </a:cubicBezTo>
                      <a:cubicBezTo>
                        <a:pt x="0" y="15504"/>
                        <a:pt x="44" y="15548"/>
                        <a:pt x="71" y="15548"/>
                      </a:cubicBezTo>
                      <a:cubicBezTo>
                        <a:pt x="114" y="15548"/>
                        <a:pt x="135" y="15504"/>
                        <a:pt x="135" y="15483"/>
                      </a:cubicBezTo>
                      <a:cubicBezTo>
                        <a:pt x="135" y="15434"/>
                        <a:pt x="114" y="15413"/>
                        <a:pt x="71" y="15413"/>
                      </a:cubicBezTo>
                      <a:close/>
                      <a:moveTo>
                        <a:pt x="71" y="15683"/>
                      </a:moveTo>
                      <a:cubicBezTo>
                        <a:pt x="44" y="15683"/>
                        <a:pt x="0" y="15704"/>
                        <a:pt x="0" y="15753"/>
                      </a:cubicBezTo>
                      <a:cubicBezTo>
                        <a:pt x="0" y="15774"/>
                        <a:pt x="44" y="15818"/>
                        <a:pt x="71" y="15818"/>
                      </a:cubicBezTo>
                      <a:cubicBezTo>
                        <a:pt x="114" y="15818"/>
                        <a:pt x="135" y="15774"/>
                        <a:pt x="135" y="15753"/>
                      </a:cubicBezTo>
                      <a:cubicBezTo>
                        <a:pt x="135" y="15704"/>
                        <a:pt x="114" y="15683"/>
                        <a:pt x="71" y="15683"/>
                      </a:cubicBezTo>
                      <a:close/>
                      <a:moveTo>
                        <a:pt x="71" y="15953"/>
                      </a:moveTo>
                      <a:cubicBezTo>
                        <a:pt x="44" y="15953"/>
                        <a:pt x="0" y="15974"/>
                        <a:pt x="0" y="16023"/>
                      </a:cubicBezTo>
                      <a:cubicBezTo>
                        <a:pt x="0" y="16044"/>
                        <a:pt x="44" y="16088"/>
                        <a:pt x="71" y="16088"/>
                      </a:cubicBezTo>
                      <a:cubicBezTo>
                        <a:pt x="114" y="16088"/>
                        <a:pt x="135" y="16044"/>
                        <a:pt x="135" y="16023"/>
                      </a:cubicBezTo>
                      <a:cubicBezTo>
                        <a:pt x="135" y="15974"/>
                        <a:pt x="114" y="15953"/>
                        <a:pt x="71" y="15953"/>
                      </a:cubicBezTo>
                      <a:close/>
                      <a:moveTo>
                        <a:pt x="71" y="16223"/>
                      </a:moveTo>
                      <a:cubicBezTo>
                        <a:pt x="44" y="16223"/>
                        <a:pt x="0" y="16244"/>
                        <a:pt x="0" y="16293"/>
                      </a:cubicBezTo>
                      <a:cubicBezTo>
                        <a:pt x="0" y="16314"/>
                        <a:pt x="44" y="16358"/>
                        <a:pt x="71" y="16358"/>
                      </a:cubicBezTo>
                      <a:cubicBezTo>
                        <a:pt x="114" y="16358"/>
                        <a:pt x="135" y="16314"/>
                        <a:pt x="135" y="16293"/>
                      </a:cubicBezTo>
                      <a:cubicBezTo>
                        <a:pt x="135" y="16244"/>
                        <a:pt x="114" y="16223"/>
                        <a:pt x="71" y="16223"/>
                      </a:cubicBezTo>
                      <a:close/>
                      <a:moveTo>
                        <a:pt x="71" y="16493"/>
                      </a:moveTo>
                      <a:cubicBezTo>
                        <a:pt x="44" y="16493"/>
                        <a:pt x="0" y="16514"/>
                        <a:pt x="0" y="16563"/>
                      </a:cubicBezTo>
                      <a:cubicBezTo>
                        <a:pt x="0" y="16584"/>
                        <a:pt x="44" y="16628"/>
                        <a:pt x="71" y="16628"/>
                      </a:cubicBezTo>
                      <a:cubicBezTo>
                        <a:pt x="114" y="16628"/>
                        <a:pt x="135" y="16584"/>
                        <a:pt x="135" y="16563"/>
                      </a:cubicBezTo>
                      <a:cubicBezTo>
                        <a:pt x="135" y="16514"/>
                        <a:pt x="114" y="16493"/>
                        <a:pt x="71" y="16493"/>
                      </a:cubicBezTo>
                      <a:close/>
                      <a:moveTo>
                        <a:pt x="71" y="16763"/>
                      </a:moveTo>
                      <a:cubicBezTo>
                        <a:pt x="44" y="16763"/>
                        <a:pt x="0" y="16784"/>
                        <a:pt x="0" y="16833"/>
                      </a:cubicBezTo>
                      <a:cubicBezTo>
                        <a:pt x="0" y="16854"/>
                        <a:pt x="44" y="16898"/>
                        <a:pt x="71" y="16898"/>
                      </a:cubicBezTo>
                      <a:cubicBezTo>
                        <a:pt x="114" y="16898"/>
                        <a:pt x="135" y="16854"/>
                        <a:pt x="135" y="16833"/>
                      </a:cubicBezTo>
                      <a:cubicBezTo>
                        <a:pt x="135" y="16784"/>
                        <a:pt x="114" y="16763"/>
                        <a:pt x="71" y="16763"/>
                      </a:cubicBezTo>
                      <a:close/>
                      <a:moveTo>
                        <a:pt x="71" y="17033"/>
                      </a:moveTo>
                      <a:cubicBezTo>
                        <a:pt x="44" y="17033"/>
                        <a:pt x="0" y="17054"/>
                        <a:pt x="0" y="17103"/>
                      </a:cubicBezTo>
                      <a:cubicBezTo>
                        <a:pt x="0" y="17125"/>
                        <a:pt x="44" y="17168"/>
                        <a:pt x="71" y="17168"/>
                      </a:cubicBezTo>
                      <a:cubicBezTo>
                        <a:pt x="114" y="17168"/>
                        <a:pt x="135" y="17125"/>
                        <a:pt x="135" y="17103"/>
                      </a:cubicBezTo>
                      <a:cubicBezTo>
                        <a:pt x="135" y="17054"/>
                        <a:pt x="114" y="17033"/>
                        <a:pt x="71" y="17033"/>
                      </a:cubicBezTo>
                      <a:close/>
                      <a:moveTo>
                        <a:pt x="71" y="17303"/>
                      </a:moveTo>
                      <a:cubicBezTo>
                        <a:pt x="44" y="17303"/>
                        <a:pt x="0" y="17324"/>
                        <a:pt x="0" y="17373"/>
                      </a:cubicBezTo>
                      <a:cubicBezTo>
                        <a:pt x="0" y="17395"/>
                        <a:pt x="44" y="17438"/>
                        <a:pt x="71" y="17438"/>
                      </a:cubicBezTo>
                      <a:cubicBezTo>
                        <a:pt x="114" y="17438"/>
                        <a:pt x="135" y="17395"/>
                        <a:pt x="135" y="17373"/>
                      </a:cubicBezTo>
                      <a:cubicBezTo>
                        <a:pt x="135" y="17324"/>
                        <a:pt x="114" y="17303"/>
                        <a:pt x="71" y="17303"/>
                      </a:cubicBezTo>
                      <a:close/>
                      <a:moveTo>
                        <a:pt x="71" y="17573"/>
                      </a:moveTo>
                      <a:cubicBezTo>
                        <a:pt x="44" y="17573"/>
                        <a:pt x="0" y="17594"/>
                        <a:pt x="0" y="17643"/>
                      </a:cubicBezTo>
                      <a:cubicBezTo>
                        <a:pt x="0" y="17665"/>
                        <a:pt x="44" y="17708"/>
                        <a:pt x="71" y="17708"/>
                      </a:cubicBezTo>
                      <a:cubicBezTo>
                        <a:pt x="114" y="17708"/>
                        <a:pt x="135" y="17665"/>
                        <a:pt x="135" y="17643"/>
                      </a:cubicBezTo>
                      <a:cubicBezTo>
                        <a:pt x="135" y="17594"/>
                        <a:pt x="114" y="17573"/>
                        <a:pt x="71" y="17573"/>
                      </a:cubicBezTo>
                      <a:close/>
                      <a:moveTo>
                        <a:pt x="71" y="17843"/>
                      </a:moveTo>
                      <a:cubicBezTo>
                        <a:pt x="44" y="17843"/>
                        <a:pt x="0" y="17864"/>
                        <a:pt x="0" y="17913"/>
                      </a:cubicBezTo>
                      <a:cubicBezTo>
                        <a:pt x="0" y="17935"/>
                        <a:pt x="44" y="17978"/>
                        <a:pt x="71" y="17978"/>
                      </a:cubicBezTo>
                      <a:cubicBezTo>
                        <a:pt x="114" y="17978"/>
                        <a:pt x="135" y="17935"/>
                        <a:pt x="135" y="17913"/>
                      </a:cubicBezTo>
                      <a:cubicBezTo>
                        <a:pt x="135" y="17864"/>
                        <a:pt x="114" y="17843"/>
                        <a:pt x="71" y="17843"/>
                      </a:cubicBezTo>
                      <a:close/>
                      <a:moveTo>
                        <a:pt x="71" y="18113"/>
                      </a:moveTo>
                      <a:cubicBezTo>
                        <a:pt x="44" y="18113"/>
                        <a:pt x="0" y="18134"/>
                        <a:pt x="0" y="18183"/>
                      </a:cubicBezTo>
                      <a:cubicBezTo>
                        <a:pt x="0" y="18205"/>
                        <a:pt x="44" y="18248"/>
                        <a:pt x="71" y="18248"/>
                      </a:cubicBezTo>
                      <a:cubicBezTo>
                        <a:pt x="114" y="18248"/>
                        <a:pt x="135" y="18205"/>
                        <a:pt x="135" y="18183"/>
                      </a:cubicBezTo>
                      <a:cubicBezTo>
                        <a:pt x="135" y="18134"/>
                        <a:pt x="114" y="18113"/>
                        <a:pt x="71" y="18113"/>
                      </a:cubicBezTo>
                      <a:close/>
                      <a:moveTo>
                        <a:pt x="71" y="18383"/>
                      </a:moveTo>
                      <a:cubicBezTo>
                        <a:pt x="44" y="18383"/>
                        <a:pt x="0" y="18404"/>
                        <a:pt x="0" y="18453"/>
                      </a:cubicBezTo>
                      <a:cubicBezTo>
                        <a:pt x="0" y="18475"/>
                        <a:pt x="44" y="18518"/>
                        <a:pt x="71" y="18518"/>
                      </a:cubicBezTo>
                      <a:cubicBezTo>
                        <a:pt x="114" y="18518"/>
                        <a:pt x="135" y="18475"/>
                        <a:pt x="135" y="18453"/>
                      </a:cubicBezTo>
                      <a:cubicBezTo>
                        <a:pt x="135" y="18404"/>
                        <a:pt x="114" y="18383"/>
                        <a:pt x="71" y="1838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 rot="10800000" flipH="1">
                  <a:off x="2573007" y="-551095"/>
                  <a:ext cx="1850784" cy="99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5" h="8598" extrusionOk="0">
                      <a:moveTo>
                        <a:pt x="15909" y="1"/>
                      </a:moveTo>
                      <a:cubicBezTo>
                        <a:pt x="15861" y="1"/>
                        <a:pt x="15839" y="22"/>
                        <a:pt x="15839" y="66"/>
                      </a:cubicBezTo>
                      <a:cubicBezTo>
                        <a:pt x="15839" y="93"/>
                        <a:pt x="15861" y="136"/>
                        <a:pt x="15909" y="136"/>
                      </a:cubicBezTo>
                      <a:cubicBezTo>
                        <a:pt x="15931" y="136"/>
                        <a:pt x="15974" y="93"/>
                        <a:pt x="15974" y="66"/>
                      </a:cubicBezTo>
                      <a:cubicBezTo>
                        <a:pt x="15974" y="22"/>
                        <a:pt x="15931" y="1"/>
                        <a:pt x="15909" y="1"/>
                      </a:cubicBezTo>
                      <a:close/>
                      <a:moveTo>
                        <a:pt x="15909" y="271"/>
                      </a:moveTo>
                      <a:cubicBezTo>
                        <a:pt x="15861" y="271"/>
                        <a:pt x="15839" y="292"/>
                        <a:pt x="15839" y="336"/>
                      </a:cubicBezTo>
                      <a:cubicBezTo>
                        <a:pt x="15839" y="363"/>
                        <a:pt x="15861" y="406"/>
                        <a:pt x="15909" y="406"/>
                      </a:cubicBezTo>
                      <a:cubicBezTo>
                        <a:pt x="15931" y="406"/>
                        <a:pt x="15974" y="363"/>
                        <a:pt x="15974" y="336"/>
                      </a:cubicBezTo>
                      <a:cubicBezTo>
                        <a:pt x="15974" y="292"/>
                        <a:pt x="15931" y="271"/>
                        <a:pt x="15909" y="271"/>
                      </a:cubicBezTo>
                      <a:close/>
                      <a:moveTo>
                        <a:pt x="15909" y="541"/>
                      </a:moveTo>
                      <a:cubicBezTo>
                        <a:pt x="15861" y="541"/>
                        <a:pt x="15839" y="562"/>
                        <a:pt x="15839" y="606"/>
                      </a:cubicBezTo>
                      <a:cubicBezTo>
                        <a:pt x="15839" y="633"/>
                        <a:pt x="15861" y="676"/>
                        <a:pt x="15909" y="676"/>
                      </a:cubicBezTo>
                      <a:cubicBezTo>
                        <a:pt x="15931" y="676"/>
                        <a:pt x="15974" y="633"/>
                        <a:pt x="15974" y="606"/>
                      </a:cubicBezTo>
                      <a:cubicBezTo>
                        <a:pt x="15974" y="562"/>
                        <a:pt x="15931" y="541"/>
                        <a:pt x="15909" y="541"/>
                      </a:cubicBezTo>
                      <a:close/>
                      <a:moveTo>
                        <a:pt x="15909" y="811"/>
                      </a:moveTo>
                      <a:cubicBezTo>
                        <a:pt x="15861" y="811"/>
                        <a:pt x="15839" y="832"/>
                        <a:pt x="15839" y="876"/>
                      </a:cubicBezTo>
                      <a:cubicBezTo>
                        <a:pt x="15839" y="903"/>
                        <a:pt x="15861" y="946"/>
                        <a:pt x="15909" y="946"/>
                      </a:cubicBezTo>
                      <a:cubicBezTo>
                        <a:pt x="15931" y="946"/>
                        <a:pt x="15974" y="903"/>
                        <a:pt x="15974" y="876"/>
                      </a:cubicBezTo>
                      <a:cubicBezTo>
                        <a:pt x="15974" y="832"/>
                        <a:pt x="15931" y="811"/>
                        <a:pt x="15909" y="811"/>
                      </a:cubicBezTo>
                      <a:close/>
                      <a:moveTo>
                        <a:pt x="15909" y="1081"/>
                      </a:moveTo>
                      <a:cubicBezTo>
                        <a:pt x="15861" y="1081"/>
                        <a:pt x="15839" y="1102"/>
                        <a:pt x="15839" y="1146"/>
                      </a:cubicBezTo>
                      <a:cubicBezTo>
                        <a:pt x="15839" y="1173"/>
                        <a:pt x="15861" y="1216"/>
                        <a:pt x="15909" y="1216"/>
                      </a:cubicBezTo>
                      <a:cubicBezTo>
                        <a:pt x="15931" y="1216"/>
                        <a:pt x="15974" y="1173"/>
                        <a:pt x="15974" y="1146"/>
                      </a:cubicBezTo>
                      <a:cubicBezTo>
                        <a:pt x="15974" y="1102"/>
                        <a:pt x="15931" y="1081"/>
                        <a:pt x="15909" y="1081"/>
                      </a:cubicBezTo>
                      <a:close/>
                      <a:moveTo>
                        <a:pt x="15909" y="1351"/>
                      </a:moveTo>
                      <a:cubicBezTo>
                        <a:pt x="15861" y="1351"/>
                        <a:pt x="15839" y="1372"/>
                        <a:pt x="15839" y="1416"/>
                      </a:cubicBezTo>
                      <a:cubicBezTo>
                        <a:pt x="15839" y="1443"/>
                        <a:pt x="15861" y="1486"/>
                        <a:pt x="15909" y="1486"/>
                      </a:cubicBezTo>
                      <a:cubicBezTo>
                        <a:pt x="15931" y="1486"/>
                        <a:pt x="15974" y="1443"/>
                        <a:pt x="15974" y="1416"/>
                      </a:cubicBezTo>
                      <a:cubicBezTo>
                        <a:pt x="15974" y="1372"/>
                        <a:pt x="15931" y="1351"/>
                        <a:pt x="15909" y="1351"/>
                      </a:cubicBezTo>
                      <a:close/>
                      <a:moveTo>
                        <a:pt x="15909" y="1621"/>
                      </a:moveTo>
                      <a:cubicBezTo>
                        <a:pt x="15861" y="1621"/>
                        <a:pt x="15839" y="1642"/>
                        <a:pt x="15839" y="1686"/>
                      </a:cubicBezTo>
                      <a:cubicBezTo>
                        <a:pt x="15839" y="1713"/>
                        <a:pt x="15861" y="1756"/>
                        <a:pt x="15909" y="1756"/>
                      </a:cubicBezTo>
                      <a:cubicBezTo>
                        <a:pt x="15931" y="1756"/>
                        <a:pt x="15974" y="1713"/>
                        <a:pt x="15974" y="1686"/>
                      </a:cubicBezTo>
                      <a:cubicBezTo>
                        <a:pt x="15974" y="1642"/>
                        <a:pt x="15931" y="1621"/>
                        <a:pt x="15909" y="1621"/>
                      </a:cubicBezTo>
                      <a:close/>
                      <a:moveTo>
                        <a:pt x="15909" y="1891"/>
                      </a:moveTo>
                      <a:cubicBezTo>
                        <a:pt x="15861" y="1891"/>
                        <a:pt x="15839" y="1912"/>
                        <a:pt x="15839" y="1956"/>
                      </a:cubicBezTo>
                      <a:cubicBezTo>
                        <a:pt x="15839" y="1983"/>
                        <a:pt x="15861" y="2026"/>
                        <a:pt x="15909" y="2026"/>
                      </a:cubicBezTo>
                      <a:cubicBezTo>
                        <a:pt x="15931" y="2026"/>
                        <a:pt x="15974" y="1983"/>
                        <a:pt x="15974" y="1956"/>
                      </a:cubicBezTo>
                      <a:cubicBezTo>
                        <a:pt x="15974" y="1912"/>
                        <a:pt x="15931" y="1891"/>
                        <a:pt x="15909" y="1891"/>
                      </a:cubicBezTo>
                      <a:close/>
                      <a:moveTo>
                        <a:pt x="11319" y="2161"/>
                      </a:moveTo>
                      <a:cubicBezTo>
                        <a:pt x="11270" y="2161"/>
                        <a:pt x="11249" y="2182"/>
                        <a:pt x="11249" y="2226"/>
                      </a:cubicBezTo>
                      <a:cubicBezTo>
                        <a:pt x="11249" y="2253"/>
                        <a:pt x="11270" y="2296"/>
                        <a:pt x="11319" y="2296"/>
                      </a:cubicBezTo>
                      <a:cubicBezTo>
                        <a:pt x="11341" y="2296"/>
                        <a:pt x="11384" y="2253"/>
                        <a:pt x="11384" y="2226"/>
                      </a:cubicBezTo>
                      <a:cubicBezTo>
                        <a:pt x="11384" y="2182"/>
                        <a:pt x="11341" y="2161"/>
                        <a:pt x="11319" y="2161"/>
                      </a:cubicBezTo>
                      <a:close/>
                      <a:moveTo>
                        <a:pt x="11589" y="2161"/>
                      </a:moveTo>
                      <a:cubicBezTo>
                        <a:pt x="11540" y="2161"/>
                        <a:pt x="11519" y="2182"/>
                        <a:pt x="11519" y="2226"/>
                      </a:cubicBezTo>
                      <a:cubicBezTo>
                        <a:pt x="11519" y="2253"/>
                        <a:pt x="11540" y="2296"/>
                        <a:pt x="11589" y="2296"/>
                      </a:cubicBezTo>
                      <a:cubicBezTo>
                        <a:pt x="11611" y="2296"/>
                        <a:pt x="11654" y="2253"/>
                        <a:pt x="11654" y="2226"/>
                      </a:cubicBezTo>
                      <a:cubicBezTo>
                        <a:pt x="11654" y="2182"/>
                        <a:pt x="11611" y="2161"/>
                        <a:pt x="11589" y="2161"/>
                      </a:cubicBezTo>
                      <a:close/>
                      <a:moveTo>
                        <a:pt x="11859" y="2161"/>
                      </a:moveTo>
                      <a:cubicBezTo>
                        <a:pt x="11810" y="2161"/>
                        <a:pt x="11789" y="2182"/>
                        <a:pt x="11789" y="2226"/>
                      </a:cubicBezTo>
                      <a:cubicBezTo>
                        <a:pt x="11789" y="2253"/>
                        <a:pt x="11810" y="2296"/>
                        <a:pt x="11859" y="2296"/>
                      </a:cubicBezTo>
                      <a:cubicBezTo>
                        <a:pt x="11881" y="2296"/>
                        <a:pt x="11924" y="2253"/>
                        <a:pt x="11924" y="2226"/>
                      </a:cubicBezTo>
                      <a:cubicBezTo>
                        <a:pt x="11924" y="2182"/>
                        <a:pt x="11881" y="2161"/>
                        <a:pt x="11859" y="2161"/>
                      </a:cubicBezTo>
                      <a:close/>
                      <a:moveTo>
                        <a:pt x="12129" y="2161"/>
                      </a:moveTo>
                      <a:cubicBezTo>
                        <a:pt x="12080" y="2161"/>
                        <a:pt x="12059" y="2182"/>
                        <a:pt x="12059" y="2226"/>
                      </a:cubicBezTo>
                      <a:cubicBezTo>
                        <a:pt x="12059" y="2253"/>
                        <a:pt x="12080" y="2296"/>
                        <a:pt x="12129" y="2296"/>
                      </a:cubicBezTo>
                      <a:cubicBezTo>
                        <a:pt x="12151" y="2296"/>
                        <a:pt x="12194" y="2253"/>
                        <a:pt x="12194" y="2226"/>
                      </a:cubicBezTo>
                      <a:cubicBezTo>
                        <a:pt x="12194" y="2182"/>
                        <a:pt x="12151" y="2161"/>
                        <a:pt x="12129" y="2161"/>
                      </a:cubicBezTo>
                      <a:close/>
                      <a:moveTo>
                        <a:pt x="12399" y="2161"/>
                      </a:moveTo>
                      <a:cubicBezTo>
                        <a:pt x="12350" y="2161"/>
                        <a:pt x="12329" y="2182"/>
                        <a:pt x="12329" y="2226"/>
                      </a:cubicBezTo>
                      <a:cubicBezTo>
                        <a:pt x="12329" y="2253"/>
                        <a:pt x="12350" y="2296"/>
                        <a:pt x="12399" y="2296"/>
                      </a:cubicBezTo>
                      <a:cubicBezTo>
                        <a:pt x="12421" y="2296"/>
                        <a:pt x="12464" y="2253"/>
                        <a:pt x="12464" y="2226"/>
                      </a:cubicBezTo>
                      <a:cubicBezTo>
                        <a:pt x="12464" y="2182"/>
                        <a:pt x="12421" y="2161"/>
                        <a:pt x="12399" y="2161"/>
                      </a:cubicBezTo>
                      <a:close/>
                      <a:moveTo>
                        <a:pt x="12669" y="2161"/>
                      </a:moveTo>
                      <a:cubicBezTo>
                        <a:pt x="12620" y="2161"/>
                        <a:pt x="12599" y="2182"/>
                        <a:pt x="12599" y="2226"/>
                      </a:cubicBezTo>
                      <a:cubicBezTo>
                        <a:pt x="12599" y="2253"/>
                        <a:pt x="12620" y="2296"/>
                        <a:pt x="12669" y="2296"/>
                      </a:cubicBezTo>
                      <a:cubicBezTo>
                        <a:pt x="12691" y="2296"/>
                        <a:pt x="12734" y="2253"/>
                        <a:pt x="12734" y="2226"/>
                      </a:cubicBezTo>
                      <a:cubicBezTo>
                        <a:pt x="12734" y="2182"/>
                        <a:pt x="12691" y="2161"/>
                        <a:pt x="12669" y="2161"/>
                      </a:cubicBezTo>
                      <a:close/>
                      <a:moveTo>
                        <a:pt x="12939" y="2161"/>
                      </a:moveTo>
                      <a:cubicBezTo>
                        <a:pt x="12891" y="2161"/>
                        <a:pt x="12869" y="2182"/>
                        <a:pt x="12869" y="2226"/>
                      </a:cubicBezTo>
                      <a:cubicBezTo>
                        <a:pt x="12869" y="2253"/>
                        <a:pt x="12891" y="2296"/>
                        <a:pt x="12939" y="2296"/>
                      </a:cubicBezTo>
                      <a:cubicBezTo>
                        <a:pt x="12961" y="2296"/>
                        <a:pt x="13004" y="2253"/>
                        <a:pt x="13004" y="2226"/>
                      </a:cubicBezTo>
                      <a:cubicBezTo>
                        <a:pt x="13004" y="2182"/>
                        <a:pt x="12961" y="2161"/>
                        <a:pt x="12939" y="2161"/>
                      </a:cubicBezTo>
                      <a:close/>
                      <a:moveTo>
                        <a:pt x="13209" y="2161"/>
                      </a:moveTo>
                      <a:cubicBezTo>
                        <a:pt x="13161" y="2161"/>
                        <a:pt x="13139" y="2182"/>
                        <a:pt x="13139" y="2226"/>
                      </a:cubicBezTo>
                      <a:cubicBezTo>
                        <a:pt x="13139" y="2253"/>
                        <a:pt x="13161" y="2296"/>
                        <a:pt x="13209" y="2296"/>
                      </a:cubicBezTo>
                      <a:cubicBezTo>
                        <a:pt x="13231" y="2296"/>
                        <a:pt x="13274" y="2253"/>
                        <a:pt x="13274" y="2226"/>
                      </a:cubicBezTo>
                      <a:cubicBezTo>
                        <a:pt x="13274" y="2182"/>
                        <a:pt x="13231" y="2161"/>
                        <a:pt x="13209" y="2161"/>
                      </a:cubicBezTo>
                      <a:close/>
                      <a:moveTo>
                        <a:pt x="13479" y="2161"/>
                      </a:moveTo>
                      <a:cubicBezTo>
                        <a:pt x="13431" y="2161"/>
                        <a:pt x="13409" y="2182"/>
                        <a:pt x="13409" y="2226"/>
                      </a:cubicBezTo>
                      <a:cubicBezTo>
                        <a:pt x="13409" y="2253"/>
                        <a:pt x="13431" y="2296"/>
                        <a:pt x="13479" y="2296"/>
                      </a:cubicBezTo>
                      <a:cubicBezTo>
                        <a:pt x="13501" y="2296"/>
                        <a:pt x="13544" y="2253"/>
                        <a:pt x="13544" y="2226"/>
                      </a:cubicBezTo>
                      <a:cubicBezTo>
                        <a:pt x="13544" y="2182"/>
                        <a:pt x="13501" y="2161"/>
                        <a:pt x="13479" y="2161"/>
                      </a:cubicBezTo>
                      <a:close/>
                      <a:moveTo>
                        <a:pt x="13749" y="2161"/>
                      </a:moveTo>
                      <a:cubicBezTo>
                        <a:pt x="13701" y="2161"/>
                        <a:pt x="13679" y="2182"/>
                        <a:pt x="13679" y="2226"/>
                      </a:cubicBezTo>
                      <a:cubicBezTo>
                        <a:pt x="13679" y="2253"/>
                        <a:pt x="13701" y="2296"/>
                        <a:pt x="13749" y="2296"/>
                      </a:cubicBezTo>
                      <a:cubicBezTo>
                        <a:pt x="13771" y="2296"/>
                        <a:pt x="13814" y="2253"/>
                        <a:pt x="13814" y="2226"/>
                      </a:cubicBezTo>
                      <a:cubicBezTo>
                        <a:pt x="13814" y="2182"/>
                        <a:pt x="13771" y="2161"/>
                        <a:pt x="13749" y="2161"/>
                      </a:cubicBezTo>
                      <a:close/>
                      <a:moveTo>
                        <a:pt x="14019" y="2161"/>
                      </a:moveTo>
                      <a:cubicBezTo>
                        <a:pt x="13971" y="2161"/>
                        <a:pt x="13949" y="2182"/>
                        <a:pt x="13949" y="2226"/>
                      </a:cubicBezTo>
                      <a:cubicBezTo>
                        <a:pt x="13949" y="2253"/>
                        <a:pt x="13971" y="2296"/>
                        <a:pt x="14019" y="2296"/>
                      </a:cubicBezTo>
                      <a:cubicBezTo>
                        <a:pt x="14041" y="2296"/>
                        <a:pt x="14084" y="2253"/>
                        <a:pt x="14084" y="2226"/>
                      </a:cubicBezTo>
                      <a:cubicBezTo>
                        <a:pt x="14084" y="2182"/>
                        <a:pt x="14041" y="2161"/>
                        <a:pt x="14019" y="2161"/>
                      </a:cubicBezTo>
                      <a:close/>
                      <a:moveTo>
                        <a:pt x="14289" y="2161"/>
                      </a:moveTo>
                      <a:cubicBezTo>
                        <a:pt x="14241" y="2161"/>
                        <a:pt x="14219" y="2182"/>
                        <a:pt x="14219" y="2226"/>
                      </a:cubicBezTo>
                      <a:cubicBezTo>
                        <a:pt x="14219" y="2253"/>
                        <a:pt x="14241" y="2296"/>
                        <a:pt x="14289" y="2296"/>
                      </a:cubicBezTo>
                      <a:cubicBezTo>
                        <a:pt x="14311" y="2296"/>
                        <a:pt x="14354" y="2253"/>
                        <a:pt x="14354" y="2226"/>
                      </a:cubicBezTo>
                      <a:cubicBezTo>
                        <a:pt x="14354" y="2182"/>
                        <a:pt x="14311" y="2161"/>
                        <a:pt x="14289" y="2161"/>
                      </a:cubicBezTo>
                      <a:close/>
                      <a:moveTo>
                        <a:pt x="14559" y="2161"/>
                      </a:moveTo>
                      <a:cubicBezTo>
                        <a:pt x="14511" y="2161"/>
                        <a:pt x="14489" y="2182"/>
                        <a:pt x="14489" y="2226"/>
                      </a:cubicBezTo>
                      <a:cubicBezTo>
                        <a:pt x="14489" y="2253"/>
                        <a:pt x="14511" y="2296"/>
                        <a:pt x="14559" y="2296"/>
                      </a:cubicBezTo>
                      <a:cubicBezTo>
                        <a:pt x="14581" y="2296"/>
                        <a:pt x="14624" y="2253"/>
                        <a:pt x="14624" y="2226"/>
                      </a:cubicBezTo>
                      <a:cubicBezTo>
                        <a:pt x="14624" y="2182"/>
                        <a:pt x="14581" y="2161"/>
                        <a:pt x="14559" y="2161"/>
                      </a:cubicBezTo>
                      <a:close/>
                      <a:moveTo>
                        <a:pt x="14829" y="2161"/>
                      </a:moveTo>
                      <a:cubicBezTo>
                        <a:pt x="14781" y="2161"/>
                        <a:pt x="14759" y="2182"/>
                        <a:pt x="14759" y="2226"/>
                      </a:cubicBezTo>
                      <a:cubicBezTo>
                        <a:pt x="14759" y="2253"/>
                        <a:pt x="14781" y="2296"/>
                        <a:pt x="14829" y="2296"/>
                      </a:cubicBezTo>
                      <a:cubicBezTo>
                        <a:pt x="14851" y="2296"/>
                        <a:pt x="14894" y="2253"/>
                        <a:pt x="14894" y="2226"/>
                      </a:cubicBezTo>
                      <a:cubicBezTo>
                        <a:pt x="14894" y="2182"/>
                        <a:pt x="14851" y="2161"/>
                        <a:pt x="14829" y="2161"/>
                      </a:cubicBezTo>
                      <a:close/>
                      <a:moveTo>
                        <a:pt x="15099" y="2161"/>
                      </a:moveTo>
                      <a:cubicBezTo>
                        <a:pt x="15051" y="2161"/>
                        <a:pt x="15029" y="2182"/>
                        <a:pt x="15029" y="2226"/>
                      </a:cubicBezTo>
                      <a:cubicBezTo>
                        <a:pt x="15029" y="2253"/>
                        <a:pt x="15051" y="2296"/>
                        <a:pt x="15099" y="2296"/>
                      </a:cubicBezTo>
                      <a:cubicBezTo>
                        <a:pt x="15121" y="2296"/>
                        <a:pt x="15164" y="2253"/>
                        <a:pt x="15164" y="2226"/>
                      </a:cubicBezTo>
                      <a:cubicBezTo>
                        <a:pt x="15164" y="2182"/>
                        <a:pt x="15121" y="2161"/>
                        <a:pt x="15099" y="2161"/>
                      </a:cubicBezTo>
                      <a:close/>
                      <a:moveTo>
                        <a:pt x="15369" y="2161"/>
                      </a:moveTo>
                      <a:cubicBezTo>
                        <a:pt x="15321" y="2161"/>
                        <a:pt x="15299" y="2182"/>
                        <a:pt x="15299" y="2226"/>
                      </a:cubicBezTo>
                      <a:cubicBezTo>
                        <a:pt x="15299" y="2253"/>
                        <a:pt x="15321" y="2296"/>
                        <a:pt x="15369" y="2296"/>
                      </a:cubicBezTo>
                      <a:cubicBezTo>
                        <a:pt x="15391" y="2296"/>
                        <a:pt x="15434" y="2253"/>
                        <a:pt x="15434" y="2226"/>
                      </a:cubicBezTo>
                      <a:cubicBezTo>
                        <a:pt x="15434" y="2182"/>
                        <a:pt x="15391" y="2161"/>
                        <a:pt x="15369" y="2161"/>
                      </a:cubicBezTo>
                      <a:close/>
                      <a:moveTo>
                        <a:pt x="15639" y="2161"/>
                      </a:moveTo>
                      <a:cubicBezTo>
                        <a:pt x="15591" y="2161"/>
                        <a:pt x="15569" y="2182"/>
                        <a:pt x="15569" y="2226"/>
                      </a:cubicBezTo>
                      <a:cubicBezTo>
                        <a:pt x="15569" y="2253"/>
                        <a:pt x="15591" y="2296"/>
                        <a:pt x="15639" y="2296"/>
                      </a:cubicBezTo>
                      <a:cubicBezTo>
                        <a:pt x="15661" y="2296"/>
                        <a:pt x="15704" y="2253"/>
                        <a:pt x="15704" y="2226"/>
                      </a:cubicBezTo>
                      <a:cubicBezTo>
                        <a:pt x="15704" y="2182"/>
                        <a:pt x="15661" y="2161"/>
                        <a:pt x="15639" y="2161"/>
                      </a:cubicBezTo>
                      <a:close/>
                      <a:moveTo>
                        <a:pt x="15909" y="2161"/>
                      </a:moveTo>
                      <a:cubicBezTo>
                        <a:pt x="15861" y="2161"/>
                        <a:pt x="15839" y="2182"/>
                        <a:pt x="15839" y="2226"/>
                      </a:cubicBezTo>
                      <a:cubicBezTo>
                        <a:pt x="15839" y="2253"/>
                        <a:pt x="15861" y="2296"/>
                        <a:pt x="15909" y="2296"/>
                      </a:cubicBezTo>
                      <a:cubicBezTo>
                        <a:pt x="15931" y="2296"/>
                        <a:pt x="15974" y="2253"/>
                        <a:pt x="15974" y="2226"/>
                      </a:cubicBezTo>
                      <a:cubicBezTo>
                        <a:pt x="15974" y="2182"/>
                        <a:pt x="15931" y="2161"/>
                        <a:pt x="15909" y="2161"/>
                      </a:cubicBezTo>
                      <a:close/>
                      <a:moveTo>
                        <a:pt x="11162" y="2274"/>
                      </a:moveTo>
                      <a:cubicBezTo>
                        <a:pt x="11135" y="2274"/>
                        <a:pt x="11092" y="2317"/>
                        <a:pt x="11092" y="2339"/>
                      </a:cubicBezTo>
                      <a:cubicBezTo>
                        <a:pt x="11092" y="2388"/>
                        <a:pt x="11135" y="2409"/>
                        <a:pt x="11162" y="2409"/>
                      </a:cubicBezTo>
                      <a:cubicBezTo>
                        <a:pt x="11206" y="2409"/>
                        <a:pt x="11227" y="2388"/>
                        <a:pt x="11227" y="2339"/>
                      </a:cubicBezTo>
                      <a:cubicBezTo>
                        <a:pt x="11227" y="2317"/>
                        <a:pt x="11206" y="2274"/>
                        <a:pt x="11162" y="2274"/>
                      </a:cubicBezTo>
                      <a:close/>
                      <a:moveTo>
                        <a:pt x="11162" y="2544"/>
                      </a:moveTo>
                      <a:cubicBezTo>
                        <a:pt x="11135" y="2544"/>
                        <a:pt x="11092" y="2587"/>
                        <a:pt x="11092" y="2609"/>
                      </a:cubicBezTo>
                      <a:cubicBezTo>
                        <a:pt x="11092" y="2658"/>
                        <a:pt x="11135" y="2679"/>
                        <a:pt x="11162" y="2679"/>
                      </a:cubicBezTo>
                      <a:cubicBezTo>
                        <a:pt x="11206" y="2679"/>
                        <a:pt x="11227" y="2658"/>
                        <a:pt x="11227" y="2609"/>
                      </a:cubicBezTo>
                      <a:cubicBezTo>
                        <a:pt x="11227" y="2587"/>
                        <a:pt x="11206" y="2544"/>
                        <a:pt x="11162" y="2544"/>
                      </a:cubicBezTo>
                      <a:close/>
                      <a:moveTo>
                        <a:pt x="11162" y="2814"/>
                      </a:moveTo>
                      <a:cubicBezTo>
                        <a:pt x="11135" y="2814"/>
                        <a:pt x="11092" y="2857"/>
                        <a:pt x="11092" y="2879"/>
                      </a:cubicBezTo>
                      <a:cubicBezTo>
                        <a:pt x="11092" y="2928"/>
                        <a:pt x="11135" y="2949"/>
                        <a:pt x="11162" y="2949"/>
                      </a:cubicBezTo>
                      <a:cubicBezTo>
                        <a:pt x="11206" y="2949"/>
                        <a:pt x="11227" y="2928"/>
                        <a:pt x="11227" y="2879"/>
                      </a:cubicBezTo>
                      <a:cubicBezTo>
                        <a:pt x="11227" y="2857"/>
                        <a:pt x="11206" y="2814"/>
                        <a:pt x="11162" y="2814"/>
                      </a:cubicBezTo>
                      <a:close/>
                      <a:moveTo>
                        <a:pt x="11162" y="3084"/>
                      </a:moveTo>
                      <a:cubicBezTo>
                        <a:pt x="11135" y="3084"/>
                        <a:pt x="11092" y="3127"/>
                        <a:pt x="11092" y="3149"/>
                      </a:cubicBezTo>
                      <a:cubicBezTo>
                        <a:pt x="11092" y="3198"/>
                        <a:pt x="11135" y="3219"/>
                        <a:pt x="11162" y="3219"/>
                      </a:cubicBezTo>
                      <a:cubicBezTo>
                        <a:pt x="11206" y="3219"/>
                        <a:pt x="11227" y="3198"/>
                        <a:pt x="11227" y="3149"/>
                      </a:cubicBezTo>
                      <a:cubicBezTo>
                        <a:pt x="11227" y="3127"/>
                        <a:pt x="11206" y="3084"/>
                        <a:pt x="11162" y="3084"/>
                      </a:cubicBezTo>
                      <a:close/>
                      <a:moveTo>
                        <a:pt x="11162" y="3354"/>
                      </a:moveTo>
                      <a:cubicBezTo>
                        <a:pt x="11135" y="3354"/>
                        <a:pt x="11092" y="3398"/>
                        <a:pt x="11092" y="3419"/>
                      </a:cubicBezTo>
                      <a:cubicBezTo>
                        <a:pt x="11092" y="3468"/>
                        <a:pt x="11135" y="3489"/>
                        <a:pt x="11162" y="3489"/>
                      </a:cubicBezTo>
                      <a:cubicBezTo>
                        <a:pt x="11206" y="3489"/>
                        <a:pt x="11227" y="3468"/>
                        <a:pt x="11227" y="3419"/>
                      </a:cubicBezTo>
                      <a:cubicBezTo>
                        <a:pt x="11227" y="3398"/>
                        <a:pt x="11206" y="3354"/>
                        <a:pt x="11162" y="3354"/>
                      </a:cubicBezTo>
                      <a:close/>
                      <a:moveTo>
                        <a:pt x="11162" y="3624"/>
                      </a:moveTo>
                      <a:cubicBezTo>
                        <a:pt x="11135" y="3624"/>
                        <a:pt x="11092" y="3668"/>
                        <a:pt x="11092" y="3689"/>
                      </a:cubicBezTo>
                      <a:cubicBezTo>
                        <a:pt x="11092" y="3738"/>
                        <a:pt x="11135" y="3759"/>
                        <a:pt x="11162" y="3759"/>
                      </a:cubicBezTo>
                      <a:cubicBezTo>
                        <a:pt x="11206" y="3759"/>
                        <a:pt x="11227" y="3738"/>
                        <a:pt x="11227" y="3689"/>
                      </a:cubicBezTo>
                      <a:cubicBezTo>
                        <a:pt x="11227" y="3668"/>
                        <a:pt x="11206" y="3624"/>
                        <a:pt x="11162" y="3624"/>
                      </a:cubicBezTo>
                      <a:close/>
                      <a:moveTo>
                        <a:pt x="11162" y="3894"/>
                      </a:moveTo>
                      <a:cubicBezTo>
                        <a:pt x="11135" y="3894"/>
                        <a:pt x="11092" y="3938"/>
                        <a:pt x="11092" y="3959"/>
                      </a:cubicBezTo>
                      <a:cubicBezTo>
                        <a:pt x="11092" y="4008"/>
                        <a:pt x="11135" y="4029"/>
                        <a:pt x="11162" y="4029"/>
                      </a:cubicBezTo>
                      <a:cubicBezTo>
                        <a:pt x="11206" y="4029"/>
                        <a:pt x="11227" y="4008"/>
                        <a:pt x="11227" y="3959"/>
                      </a:cubicBezTo>
                      <a:cubicBezTo>
                        <a:pt x="11227" y="3938"/>
                        <a:pt x="11206" y="3894"/>
                        <a:pt x="11162" y="3894"/>
                      </a:cubicBezTo>
                      <a:close/>
                      <a:moveTo>
                        <a:pt x="11162" y="4164"/>
                      </a:moveTo>
                      <a:cubicBezTo>
                        <a:pt x="11135" y="4164"/>
                        <a:pt x="11092" y="4208"/>
                        <a:pt x="11092" y="4229"/>
                      </a:cubicBezTo>
                      <a:cubicBezTo>
                        <a:pt x="11092" y="4278"/>
                        <a:pt x="11135" y="4299"/>
                        <a:pt x="11162" y="4299"/>
                      </a:cubicBezTo>
                      <a:cubicBezTo>
                        <a:pt x="11206" y="4299"/>
                        <a:pt x="11227" y="4278"/>
                        <a:pt x="11227" y="4229"/>
                      </a:cubicBezTo>
                      <a:cubicBezTo>
                        <a:pt x="11227" y="4208"/>
                        <a:pt x="11206" y="4164"/>
                        <a:pt x="11162" y="4164"/>
                      </a:cubicBezTo>
                      <a:close/>
                      <a:moveTo>
                        <a:pt x="11162" y="4434"/>
                      </a:moveTo>
                      <a:cubicBezTo>
                        <a:pt x="11135" y="4434"/>
                        <a:pt x="11092" y="4478"/>
                        <a:pt x="11092" y="4499"/>
                      </a:cubicBezTo>
                      <a:cubicBezTo>
                        <a:pt x="11092" y="4548"/>
                        <a:pt x="11135" y="4569"/>
                        <a:pt x="11162" y="4569"/>
                      </a:cubicBezTo>
                      <a:cubicBezTo>
                        <a:pt x="11206" y="4569"/>
                        <a:pt x="11227" y="4548"/>
                        <a:pt x="11227" y="4499"/>
                      </a:cubicBezTo>
                      <a:cubicBezTo>
                        <a:pt x="11227" y="4478"/>
                        <a:pt x="11206" y="4434"/>
                        <a:pt x="11162" y="4434"/>
                      </a:cubicBezTo>
                      <a:close/>
                      <a:moveTo>
                        <a:pt x="11162" y="4704"/>
                      </a:moveTo>
                      <a:cubicBezTo>
                        <a:pt x="11135" y="4704"/>
                        <a:pt x="11092" y="4748"/>
                        <a:pt x="11092" y="4769"/>
                      </a:cubicBezTo>
                      <a:cubicBezTo>
                        <a:pt x="11092" y="4818"/>
                        <a:pt x="11135" y="4839"/>
                        <a:pt x="11162" y="4839"/>
                      </a:cubicBezTo>
                      <a:cubicBezTo>
                        <a:pt x="11206" y="4839"/>
                        <a:pt x="11227" y="4818"/>
                        <a:pt x="11227" y="4769"/>
                      </a:cubicBezTo>
                      <a:cubicBezTo>
                        <a:pt x="11227" y="4748"/>
                        <a:pt x="11206" y="4704"/>
                        <a:pt x="11162" y="4704"/>
                      </a:cubicBezTo>
                      <a:close/>
                      <a:moveTo>
                        <a:pt x="11162" y="4974"/>
                      </a:moveTo>
                      <a:cubicBezTo>
                        <a:pt x="11135" y="4974"/>
                        <a:pt x="11092" y="5018"/>
                        <a:pt x="11092" y="5039"/>
                      </a:cubicBezTo>
                      <a:cubicBezTo>
                        <a:pt x="11092" y="5088"/>
                        <a:pt x="11135" y="5109"/>
                        <a:pt x="11162" y="5109"/>
                      </a:cubicBezTo>
                      <a:cubicBezTo>
                        <a:pt x="11206" y="5109"/>
                        <a:pt x="11227" y="5088"/>
                        <a:pt x="11227" y="5039"/>
                      </a:cubicBezTo>
                      <a:cubicBezTo>
                        <a:pt x="11227" y="5018"/>
                        <a:pt x="11206" y="4974"/>
                        <a:pt x="11162" y="4974"/>
                      </a:cubicBezTo>
                      <a:close/>
                      <a:moveTo>
                        <a:pt x="11162" y="5244"/>
                      </a:moveTo>
                      <a:cubicBezTo>
                        <a:pt x="11135" y="5244"/>
                        <a:pt x="11092" y="5288"/>
                        <a:pt x="11092" y="5309"/>
                      </a:cubicBezTo>
                      <a:cubicBezTo>
                        <a:pt x="11092" y="5358"/>
                        <a:pt x="11135" y="5379"/>
                        <a:pt x="11162" y="5379"/>
                      </a:cubicBezTo>
                      <a:cubicBezTo>
                        <a:pt x="11206" y="5379"/>
                        <a:pt x="11227" y="5358"/>
                        <a:pt x="11227" y="5309"/>
                      </a:cubicBezTo>
                      <a:cubicBezTo>
                        <a:pt x="11227" y="5288"/>
                        <a:pt x="11206" y="5244"/>
                        <a:pt x="11162" y="5244"/>
                      </a:cubicBezTo>
                      <a:close/>
                      <a:moveTo>
                        <a:pt x="11162" y="5514"/>
                      </a:moveTo>
                      <a:cubicBezTo>
                        <a:pt x="11135" y="5514"/>
                        <a:pt x="11092" y="5558"/>
                        <a:pt x="11092" y="5579"/>
                      </a:cubicBezTo>
                      <a:cubicBezTo>
                        <a:pt x="11092" y="5628"/>
                        <a:pt x="11135" y="5649"/>
                        <a:pt x="11162" y="5649"/>
                      </a:cubicBezTo>
                      <a:cubicBezTo>
                        <a:pt x="11206" y="5649"/>
                        <a:pt x="11227" y="5628"/>
                        <a:pt x="11227" y="5579"/>
                      </a:cubicBezTo>
                      <a:cubicBezTo>
                        <a:pt x="11227" y="5558"/>
                        <a:pt x="11206" y="5514"/>
                        <a:pt x="11162" y="5514"/>
                      </a:cubicBezTo>
                      <a:close/>
                      <a:moveTo>
                        <a:pt x="11162" y="5784"/>
                      </a:moveTo>
                      <a:cubicBezTo>
                        <a:pt x="11135" y="5784"/>
                        <a:pt x="11092" y="5828"/>
                        <a:pt x="11092" y="5849"/>
                      </a:cubicBezTo>
                      <a:cubicBezTo>
                        <a:pt x="11092" y="5898"/>
                        <a:pt x="11135" y="5919"/>
                        <a:pt x="11162" y="5919"/>
                      </a:cubicBezTo>
                      <a:cubicBezTo>
                        <a:pt x="11206" y="5919"/>
                        <a:pt x="11227" y="5898"/>
                        <a:pt x="11227" y="5849"/>
                      </a:cubicBezTo>
                      <a:cubicBezTo>
                        <a:pt x="11227" y="5828"/>
                        <a:pt x="11206" y="5784"/>
                        <a:pt x="11162" y="5784"/>
                      </a:cubicBezTo>
                      <a:close/>
                      <a:moveTo>
                        <a:pt x="11162" y="6054"/>
                      </a:moveTo>
                      <a:cubicBezTo>
                        <a:pt x="11135" y="6054"/>
                        <a:pt x="11092" y="6098"/>
                        <a:pt x="11092" y="6119"/>
                      </a:cubicBezTo>
                      <a:cubicBezTo>
                        <a:pt x="11092" y="6168"/>
                        <a:pt x="11135" y="6189"/>
                        <a:pt x="11162" y="6189"/>
                      </a:cubicBezTo>
                      <a:cubicBezTo>
                        <a:pt x="11206" y="6189"/>
                        <a:pt x="11227" y="6168"/>
                        <a:pt x="11227" y="6119"/>
                      </a:cubicBezTo>
                      <a:cubicBezTo>
                        <a:pt x="11227" y="6098"/>
                        <a:pt x="11206" y="6054"/>
                        <a:pt x="11162" y="6054"/>
                      </a:cubicBezTo>
                      <a:close/>
                      <a:moveTo>
                        <a:pt x="11162" y="6324"/>
                      </a:moveTo>
                      <a:cubicBezTo>
                        <a:pt x="11135" y="6324"/>
                        <a:pt x="11092" y="6368"/>
                        <a:pt x="11092" y="6389"/>
                      </a:cubicBezTo>
                      <a:cubicBezTo>
                        <a:pt x="11092" y="6438"/>
                        <a:pt x="11135" y="6459"/>
                        <a:pt x="11162" y="6459"/>
                      </a:cubicBezTo>
                      <a:cubicBezTo>
                        <a:pt x="11206" y="6459"/>
                        <a:pt x="11227" y="6438"/>
                        <a:pt x="11227" y="6389"/>
                      </a:cubicBezTo>
                      <a:cubicBezTo>
                        <a:pt x="11227" y="6368"/>
                        <a:pt x="11206" y="6324"/>
                        <a:pt x="11162" y="6324"/>
                      </a:cubicBezTo>
                      <a:close/>
                      <a:moveTo>
                        <a:pt x="11162" y="6594"/>
                      </a:moveTo>
                      <a:cubicBezTo>
                        <a:pt x="11135" y="6594"/>
                        <a:pt x="11092" y="6638"/>
                        <a:pt x="11092" y="6659"/>
                      </a:cubicBezTo>
                      <a:cubicBezTo>
                        <a:pt x="11092" y="6708"/>
                        <a:pt x="11135" y="6729"/>
                        <a:pt x="11162" y="6729"/>
                      </a:cubicBezTo>
                      <a:cubicBezTo>
                        <a:pt x="11206" y="6729"/>
                        <a:pt x="11227" y="6708"/>
                        <a:pt x="11227" y="6659"/>
                      </a:cubicBezTo>
                      <a:cubicBezTo>
                        <a:pt x="11227" y="6638"/>
                        <a:pt x="11206" y="6594"/>
                        <a:pt x="11162" y="6594"/>
                      </a:cubicBezTo>
                      <a:close/>
                      <a:moveTo>
                        <a:pt x="11162" y="6864"/>
                      </a:moveTo>
                      <a:cubicBezTo>
                        <a:pt x="11135" y="6864"/>
                        <a:pt x="11092" y="6908"/>
                        <a:pt x="11092" y="6929"/>
                      </a:cubicBezTo>
                      <a:cubicBezTo>
                        <a:pt x="11092" y="6978"/>
                        <a:pt x="11135" y="6999"/>
                        <a:pt x="11162" y="6999"/>
                      </a:cubicBezTo>
                      <a:cubicBezTo>
                        <a:pt x="11206" y="6999"/>
                        <a:pt x="11227" y="6978"/>
                        <a:pt x="11227" y="6929"/>
                      </a:cubicBezTo>
                      <a:cubicBezTo>
                        <a:pt x="11227" y="6908"/>
                        <a:pt x="11206" y="6864"/>
                        <a:pt x="11162" y="6864"/>
                      </a:cubicBezTo>
                      <a:close/>
                      <a:moveTo>
                        <a:pt x="11162" y="7134"/>
                      </a:moveTo>
                      <a:cubicBezTo>
                        <a:pt x="11135" y="7134"/>
                        <a:pt x="11092" y="7178"/>
                        <a:pt x="11092" y="7199"/>
                      </a:cubicBezTo>
                      <a:cubicBezTo>
                        <a:pt x="11092" y="7248"/>
                        <a:pt x="11135" y="7269"/>
                        <a:pt x="11162" y="7269"/>
                      </a:cubicBezTo>
                      <a:cubicBezTo>
                        <a:pt x="11206" y="7269"/>
                        <a:pt x="11227" y="7248"/>
                        <a:pt x="11227" y="7199"/>
                      </a:cubicBezTo>
                      <a:cubicBezTo>
                        <a:pt x="11227" y="7178"/>
                        <a:pt x="11206" y="7134"/>
                        <a:pt x="11162" y="7134"/>
                      </a:cubicBezTo>
                      <a:close/>
                      <a:moveTo>
                        <a:pt x="11162" y="7404"/>
                      </a:moveTo>
                      <a:cubicBezTo>
                        <a:pt x="11135" y="7404"/>
                        <a:pt x="11092" y="7448"/>
                        <a:pt x="11092" y="7469"/>
                      </a:cubicBezTo>
                      <a:cubicBezTo>
                        <a:pt x="11092" y="7518"/>
                        <a:pt x="11135" y="7539"/>
                        <a:pt x="11162" y="7539"/>
                      </a:cubicBezTo>
                      <a:cubicBezTo>
                        <a:pt x="11206" y="7539"/>
                        <a:pt x="11227" y="7518"/>
                        <a:pt x="11227" y="7469"/>
                      </a:cubicBezTo>
                      <a:cubicBezTo>
                        <a:pt x="11227" y="7448"/>
                        <a:pt x="11206" y="7404"/>
                        <a:pt x="11162" y="7404"/>
                      </a:cubicBezTo>
                      <a:close/>
                      <a:moveTo>
                        <a:pt x="11162" y="7674"/>
                      </a:moveTo>
                      <a:cubicBezTo>
                        <a:pt x="11135" y="7674"/>
                        <a:pt x="11092" y="7718"/>
                        <a:pt x="11092" y="7739"/>
                      </a:cubicBezTo>
                      <a:cubicBezTo>
                        <a:pt x="11092" y="7788"/>
                        <a:pt x="11135" y="7809"/>
                        <a:pt x="11162" y="7809"/>
                      </a:cubicBezTo>
                      <a:cubicBezTo>
                        <a:pt x="11206" y="7809"/>
                        <a:pt x="11227" y="7788"/>
                        <a:pt x="11227" y="7739"/>
                      </a:cubicBezTo>
                      <a:cubicBezTo>
                        <a:pt x="11227" y="7718"/>
                        <a:pt x="11206" y="7674"/>
                        <a:pt x="11162" y="7674"/>
                      </a:cubicBezTo>
                      <a:close/>
                      <a:moveTo>
                        <a:pt x="11162" y="7944"/>
                      </a:moveTo>
                      <a:cubicBezTo>
                        <a:pt x="11135" y="7944"/>
                        <a:pt x="11092" y="7988"/>
                        <a:pt x="11092" y="8009"/>
                      </a:cubicBezTo>
                      <a:cubicBezTo>
                        <a:pt x="11092" y="8058"/>
                        <a:pt x="11135" y="8080"/>
                        <a:pt x="11162" y="8080"/>
                      </a:cubicBezTo>
                      <a:cubicBezTo>
                        <a:pt x="11206" y="8080"/>
                        <a:pt x="11227" y="8058"/>
                        <a:pt x="11227" y="8009"/>
                      </a:cubicBezTo>
                      <a:cubicBezTo>
                        <a:pt x="11227" y="7988"/>
                        <a:pt x="11206" y="7944"/>
                        <a:pt x="11162" y="7944"/>
                      </a:cubicBezTo>
                      <a:close/>
                      <a:moveTo>
                        <a:pt x="11162" y="8215"/>
                      </a:moveTo>
                      <a:cubicBezTo>
                        <a:pt x="11135" y="8215"/>
                        <a:pt x="11092" y="8258"/>
                        <a:pt x="11092" y="8279"/>
                      </a:cubicBezTo>
                      <a:cubicBezTo>
                        <a:pt x="11092" y="8328"/>
                        <a:pt x="11135" y="8350"/>
                        <a:pt x="11162" y="8350"/>
                      </a:cubicBezTo>
                      <a:cubicBezTo>
                        <a:pt x="11206" y="8350"/>
                        <a:pt x="11227" y="8328"/>
                        <a:pt x="11227" y="8279"/>
                      </a:cubicBezTo>
                      <a:cubicBezTo>
                        <a:pt x="11227" y="8258"/>
                        <a:pt x="11206" y="8215"/>
                        <a:pt x="11162" y="8215"/>
                      </a:cubicBezTo>
                      <a:close/>
                      <a:moveTo>
                        <a:pt x="65" y="8463"/>
                      </a:moveTo>
                      <a:cubicBezTo>
                        <a:pt x="65" y="8485"/>
                        <a:pt x="43" y="8485"/>
                        <a:pt x="22" y="8485"/>
                      </a:cubicBezTo>
                      <a:cubicBezTo>
                        <a:pt x="22" y="8485"/>
                        <a:pt x="0" y="8506"/>
                        <a:pt x="0" y="8528"/>
                      </a:cubicBezTo>
                      <a:cubicBezTo>
                        <a:pt x="0" y="8571"/>
                        <a:pt x="22" y="8598"/>
                        <a:pt x="65" y="8598"/>
                      </a:cubicBezTo>
                      <a:cubicBezTo>
                        <a:pt x="113" y="8598"/>
                        <a:pt x="135" y="8571"/>
                        <a:pt x="135" y="8528"/>
                      </a:cubicBezTo>
                      <a:cubicBezTo>
                        <a:pt x="135" y="8506"/>
                        <a:pt x="113" y="8463"/>
                        <a:pt x="65" y="8463"/>
                      </a:cubicBezTo>
                      <a:close/>
                      <a:moveTo>
                        <a:pt x="335" y="8463"/>
                      </a:moveTo>
                      <a:cubicBezTo>
                        <a:pt x="292" y="8463"/>
                        <a:pt x="270" y="8485"/>
                        <a:pt x="270" y="8528"/>
                      </a:cubicBezTo>
                      <a:cubicBezTo>
                        <a:pt x="270" y="8571"/>
                        <a:pt x="292" y="8598"/>
                        <a:pt x="335" y="8598"/>
                      </a:cubicBezTo>
                      <a:cubicBezTo>
                        <a:pt x="383" y="8598"/>
                        <a:pt x="405" y="8571"/>
                        <a:pt x="405" y="8528"/>
                      </a:cubicBezTo>
                      <a:cubicBezTo>
                        <a:pt x="405" y="8485"/>
                        <a:pt x="383" y="8463"/>
                        <a:pt x="335" y="8463"/>
                      </a:cubicBezTo>
                      <a:close/>
                      <a:moveTo>
                        <a:pt x="605" y="8463"/>
                      </a:moveTo>
                      <a:cubicBezTo>
                        <a:pt x="562" y="8463"/>
                        <a:pt x="540" y="8485"/>
                        <a:pt x="540" y="8528"/>
                      </a:cubicBezTo>
                      <a:cubicBezTo>
                        <a:pt x="540" y="8571"/>
                        <a:pt x="562" y="8598"/>
                        <a:pt x="605" y="8598"/>
                      </a:cubicBezTo>
                      <a:cubicBezTo>
                        <a:pt x="653" y="8598"/>
                        <a:pt x="675" y="8571"/>
                        <a:pt x="675" y="8528"/>
                      </a:cubicBezTo>
                      <a:cubicBezTo>
                        <a:pt x="675" y="8485"/>
                        <a:pt x="653" y="8463"/>
                        <a:pt x="605" y="8463"/>
                      </a:cubicBezTo>
                      <a:close/>
                      <a:moveTo>
                        <a:pt x="875" y="8463"/>
                      </a:moveTo>
                      <a:cubicBezTo>
                        <a:pt x="832" y="8463"/>
                        <a:pt x="810" y="8485"/>
                        <a:pt x="810" y="8528"/>
                      </a:cubicBezTo>
                      <a:cubicBezTo>
                        <a:pt x="810" y="8571"/>
                        <a:pt x="832" y="8598"/>
                        <a:pt x="875" y="8598"/>
                      </a:cubicBezTo>
                      <a:cubicBezTo>
                        <a:pt x="923" y="8598"/>
                        <a:pt x="945" y="8571"/>
                        <a:pt x="945" y="8528"/>
                      </a:cubicBezTo>
                      <a:cubicBezTo>
                        <a:pt x="945" y="8485"/>
                        <a:pt x="923" y="8463"/>
                        <a:pt x="875" y="8463"/>
                      </a:cubicBezTo>
                      <a:close/>
                      <a:moveTo>
                        <a:pt x="1145" y="8463"/>
                      </a:moveTo>
                      <a:cubicBezTo>
                        <a:pt x="1102" y="8463"/>
                        <a:pt x="1080" y="8485"/>
                        <a:pt x="1080" y="8528"/>
                      </a:cubicBezTo>
                      <a:cubicBezTo>
                        <a:pt x="1080" y="8571"/>
                        <a:pt x="1102" y="8598"/>
                        <a:pt x="1145" y="8598"/>
                      </a:cubicBezTo>
                      <a:cubicBezTo>
                        <a:pt x="1194" y="8598"/>
                        <a:pt x="1215" y="8571"/>
                        <a:pt x="1215" y="8528"/>
                      </a:cubicBezTo>
                      <a:cubicBezTo>
                        <a:pt x="1215" y="8485"/>
                        <a:pt x="1194" y="8463"/>
                        <a:pt x="1145" y="8463"/>
                      </a:cubicBezTo>
                      <a:close/>
                      <a:moveTo>
                        <a:pt x="1415" y="8463"/>
                      </a:moveTo>
                      <a:cubicBezTo>
                        <a:pt x="1372" y="8463"/>
                        <a:pt x="1350" y="8485"/>
                        <a:pt x="1350" y="8528"/>
                      </a:cubicBezTo>
                      <a:cubicBezTo>
                        <a:pt x="1350" y="8571"/>
                        <a:pt x="1372" y="8598"/>
                        <a:pt x="1415" y="8598"/>
                      </a:cubicBezTo>
                      <a:cubicBezTo>
                        <a:pt x="1464" y="8598"/>
                        <a:pt x="1485" y="8571"/>
                        <a:pt x="1485" y="8528"/>
                      </a:cubicBezTo>
                      <a:cubicBezTo>
                        <a:pt x="1485" y="8485"/>
                        <a:pt x="1464" y="8463"/>
                        <a:pt x="1415" y="8463"/>
                      </a:cubicBezTo>
                      <a:close/>
                      <a:moveTo>
                        <a:pt x="1685" y="8463"/>
                      </a:moveTo>
                      <a:cubicBezTo>
                        <a:pt x="1642" y="8463"/>
                        <a:pt x="1620" y="8485"/>
                        <a:pt x="1620" y="8528"/>
                      </a:cubicBezTo>
                      <a:cubicBezTo>
                        <a:pt x="1620" y="8571"/>
                        <a:pt x="1642" y="8598"/>
                        <a:pt x="1685" y="8598"/>
                      </a:cubicBezTo>
                      <a:cubicBezTo>
                        <a:pt x="1734" y="8598"/>
                        <a:pt x="1755" y="8571"/>
                        <a:pt x="1755" y="8528"/>
                      </a:cubicBezTo>
                      <a:cubicBezTo>
                        <a:pt x="1755" y="8485"/>
                        <a:pt x="1734" y="8463"/>
                        <a:pt x="1685" y="8463"/>
                      </a:cubicBezTo>
                      <a:close/>
                      <a:moveTo>
                        <a:pt x="1955" y="8463"/>
                      </a:moveTo>
                      <a:cubicBezTo>
                        <a:pt x="1912" y="8463"/>
                        <a:pt x="1890" y="8485"/>
                        <a:pt x="1890" y="8528"/>
                      </a:cubicBezTo>
                      <a:cubicBezTo>
                        <a:pt x="1890" y="8571"/>
                        <a:pt x="1912" y="8598"/>
                        <a:pt x="1955" y="8598"/>
                      </a:cubicBezTo>
                      <a:cubicBezTo>
                        <a:pt x="2004" y="8598"/>
                        <a:pt x="2025" y="8571"/>
                        <a:pt x="2025" y="8528"/>
                      </a:cubicBezTo>
                      <a:cubicBezTo>
                        <a:pt x="2025" y="8485"/>
                        <a:pt x="2004" y="8463"/>
                        <a:pt x="1955" y="8463"/>
                      </a:cubicBezTo>
                      <a:close/>
                      <a:moveTo>
                        <a:pt x="2225" y="8463"/>
                      </a:moveTo>
                      <a:cubicBezTo>
                        <a:pt x="2182" y="8463"/>
                        <a:pt x="2160" y="8485"/>
                        <a:pt x="2160" y="8528"/>
                      </a:cubicBezTo>
                      <a:cubicBezTo>
                        <a:pt x="2160" y="8571"/>
                        <a:pt x="2182" y="8598"/>
                        <a:pt x="2225" y="8598"/>
                      </a:cubicBezTo>
                      <a:cubicBezTo>
                        <a:pt x="2274" y="8598"/>
                        <a:pt x="2295" y="8571"/>
                        <a:pt x="2295" y="8528"/>
                      </a:cubicBezTo>
                      <a:cubicBezTo>
                        <a:pt x="2295" y="8485"/>
                        <a:pt x="2274" y="8463"/>
                        <a:pt x="2225" y="8463"/>
                      </a:cubicBezTo>
                      <a:close/>
                      <a:moveTo>
                        <a:pt x="2495" y="8463"/>
                      </a:moveTo>
                      <a:cubicBezTo>
                        <a:pt x="2452" y="8463"/>
                        <a:pt x="2430" y="8485"/>
                        <a:pt x="2430" y="8528"/>
                      </a:cubicBezTo>
                      <a:cubicBezTo>
                        <a:pt x="2430" y="8571"/>
                        <a:pt x="2452" y="8598"/>
                        <a:pt x="2495" y="8598"/>
                      </a:cubicBezTo>
                      <a:cubicBezTo>
                        <a:pt x="2544" y="8598"/>
                        <a:pt x="2565" y="8571"/>
                        <a:pt x="2565" y="8528"/>
                      </a:cubicBezTo>
                      <a:cubicBezTo>
                        <a:pt x="2565" y="8485"/>
                        <a:pt x="2544" y="8463"/>
                        <a:pt x="2495" y="8463"/>
                      </a:cubicBezTo>
                      <a:close/>
                      <a:moveTo>
                        <a:pt x="2765" y="8463"/>
                      </a:moveTo>
                      <a:cubicBezTo>
                        <a:pt x="2722" y="8463"/>
                        <a:pt x="2700" y="8485"/>
                        <a:pt x="2700" y="8528"/>
                      </a:cubicBezTo>
                      <a:cubicBezTo>
                        <a:pt x="2700" y="8571"/>
                        <a:pt x="2722" y="8598"/>
                        <a:pt x="2765" y="8598"/>
                      </a:cubicBezTo>
                      <a:cubicBezTo>
                        <a:pt x="2814" y="8598"/>
                        <a:pt x="2835" y="8571"/>
                        <a:pt x="2835" y="8528"/>
                      </a:cubicBezTo>
                      <a:cubicBezTo>
                        <a:pt x="2835" y="8485"/>
                        <a:pt x="2814" y="8463"/>
                        <a:pt x="2765" y="8463"/>
                      </a:cubicBezTo>
                      <a:close/>
                      <a:moveTo>
                        <a:pt x="3035" y="8463"/>
                      </a:moveTo>
                      <a:cubicBezTo>
                        <a:pt x="2992" y="8463"/>
                        <a:pt x="2970" y="8485"/>
                        <a:pt x="2970" y="8528"/>
                      </a:cubicBezTo>
                      <a:cubicBezTo>
                        <a:pt x="2970" y="8571"/>
                        <a:pt x="2992" y="8598"/>
                        <a:pt x="3035" y="8598"/>
                      </a:cubicBezTo>
                      <a:cubicBezTo>
                        <a:pt x="3084" y="8598"/>
                        <a:pt x="3105" y="8571"/>
                        <a:pt x="3105" y="8528"/>
                      </a:cubicBezTo>
                      <a:cubicBezTo>
                        <a:pt x="3105" y="8485"/>
                        <a:pt x="3084" y="8463"/>
                        <a:pt x="3035" y="8463"/>
                      </a:cubicBezTo>
                      <a:close/>
                      <a:moveTo>
                        <a:pt x="3305" y="8463"/>
                      </a:moveTo>
                      <a:cubicBezTo>
                        <a:pt x="3262" y="8463"/>
                        <a:pt x="3240" y="8485"/>
                        <a:pt x="3240" y="8528"/>
                      </a:cubicBezTo>
                      <a:cubicBezTo>
                        <a:pt x="3240" y="8571"/>
                        <a:pt x="3262" y="8598"/>
                        <a:pt x="3305" y="8598"/>
                      </a:cubicBezTo>
                      <a:cubicBezTo>
                        <a:pt x="3354" y="8598"/>
                        <a:pt x="3375" y="8571"/>
                        <a:pt x="3375" y="8528"/>
                      </a:cubicBezTo>
                      <a:cubicBezTo>
                        <a:pt x="3375" y="8485"/>
                        <a:pt x="3354" y="8463"/>
                        <a:pt x="3305" y="8463"/>
                      </a:cubicBezTo>
                      <a:close/>
                      <a:moveTo>
                        <a:pt x="3575" y="8463"/>
                      </a:moveTo>
                      <a:cubicBezTo>
                        <a:pt x="3532" y="8463"/>
                        <a:pt x="3510" y="8485"/>
                        <a:pt x="3510" y="8528"/>
                      </a:cubicBezTo>
                      <a:cubicBezTo>
                        <a:pt x="3510" y="8571"/>
                        <a:pt x="3532" y="8598"/>
                        <a:pt x="3575" y="8598"/>
                      </a:cubicBezTo>
                      <a:cubicBezTo>
                        <a:pt x="3624" y="8598"/>
                        <a:pt x="3645" y="8571"/>
                        <a:pt x="3645" y="8528"/>
                      </a:cubicBezTo>
                      <a:cubicBezTo>
                        <a:pt x="3645" y="8485"/>
                        <a:pt x="3624" y="8463"/>
                        <a:pt x="3575" y="8463"/>
                      </a:cubicBezTo>
                      <a:close/>
                      <a:moveTo>
                        <a:pt x="3845" y="8463"/>
                      </a:moveTo>
                      <a:cubicBezTo>
                        <a:pt x="3802" y="8463"/>
                        <a:pt x="3780" y="8485"/>
                        <a:pt x="3780" y="8528"/>
                      </a:cubicBezTo>
                      <a:cubicBezTo>
                        <a:pt x="3780" y="8571"/>
                        <a:pt x="3802" y="8598"/>
                        <a:pt x="3845" y="8598"/>
                      </a:cubicBezTo>
                      <a:cubicBezTo>
                        <a:pt x="3894" y="8598"/>
                        <a:pt x="3915" y="8571"/>
                        <a:pt x="3915" y="8528"/>
                      </a:cubicBezTo>
                      <a:cubicBezTo>
                        <a:pt x="3915" y="8485"/>
                        <a:pt x="3894" y="8463"/>
                        <a:pt x="3845" y="8463"/>
                      </a:cubicBezTo>
                      <a:close/>
                      <a:moveTo>
                        <a:pt x="4115" y="8463"/>
                      </a:moveTo>
                      <a:cubicBezTo>
                        <a:pt x="4072" y="8463"/>
                        <a:pt x="4050" y="8485"/>
                        <a:pt x="4050" y="8528"/>
                      </a:cubicBezTo>
                      <a:cubicBezTo>
                        <a:pt x="4050" y="8571"/>
                        <a:pt x="4072" y="8598"/>
                        <a:pt x="4115" y="8598"/>
                      </a:cubicBezTo>
                      <a:cubicBezTo>
                        <a:pt x="4164" y="8598"/>
                        <a:pt x="4185" y="8571"/>
                        <a:pt x="4185" y="8528"/>
                      </a:cubicBezTo>
                      <a:cubicBezTo>
                        <a:pt x="4185" y="8485"/>
                        <a:pt x="4164" y="8463"/>
                        <a:pt x="4115" y="8463"/>
                      </a:cubicBezTo>
                      <a:close/>
                      <a:moveTo>
                        <a:pt x="4385" y="8463"/>
                      </a:moveTo>
                      <a:cubicBezTo>
                        <a:pt x="4342" y="8463"/>
                        <a:pt x="4320" y="8485"/>
                        <a:pt x="4320" y="8528"/>
                      </a:cubicBezTo>
                      <a:cubicBezTo>
                        <a:pt x="4320" y="8571"/>
                        <a:pt x="4342" y="8598"/>
                        <a:pt x="4385" y="8598"/>
                      </a:cubicBezTo>
                      <a:cubicBezTo>
                        <a:pt x="4434" y="8598"/>
                        <a:pt x="4455" y="8571"/>
                        <a:pt x="4455" y="8528"/>
                      </a:cubicBezTo>
                      <a:cubicBezTo>
                        <a:pt x="4455" y="8485"/>
                        <a:pt x="4434" y="8463"/>
                        <a:pt x="4385" y="8463"/>
                      </a:cubicBezTo>
                      <a:close/>
                      <a:moveTo>
                        <a:pt x="4655" y="8463"/>
                      </a:moveTo>
                      <a:cubicBezTo>
                        <a:pt x="4612" y="8463"/>
                        <a:pt x="4590" y="8485"/>
                        <a:pt x="4590" y="8528"/>
                      </a:cubicBezTo>
                      <a:cubicBezTo>
                        <a:pt x="4590" y="8571"/>
                        <a:pt x="4612" y="8598"/>
                        <a:pt x="4655" y="8598"/>
                      </a:cubicBezTo>
                      <a:cubicBezTo>
                        <a:pt x="4704" y="8598"/>
                        <a:pt x="4725" y="8571"/>
                        <a:pt x="4725" y="8528"/>
                      </a:cubicBezTo>
                      <a:cubicBezTo>
                        <a:pt x="4725" y="8485"/>
                        <a:pt x="4704" y="8463"/>
                        <a:pt x="4655" y="8463"/>
                      </a:cubicBezTo>
                      <a:close/>
                      <a:moveTo>
                        <a:pt x="4925" y="8463"/>
                      </a:moveTo>
                      <a:cubicBezTo>
                        <a:pt x="4882" y="8463"/>
                        <a:pt x="4860" y="8485"/>
                        <a:pt x="4860" y="8528"/>
                      </a:cubicBezTo>
                      <a:cubicBezTo>
                        <a:pt x="4860" y="8571"/>
                        <a:pt x="4882" y="8598"/>
                        <a:pt x="4925" y="8598"/>
                      </a:cubicBezTo>
                      <a:cubicBezTo>
                        <a:pt x="4974" y="8598"/>
                        <a:pt x="4995" y="8571"/>
                        <a:pt x="4995" y="8528"/>
                      </a:cubicBezTo>
                      <a:cubicBezTo>
                        <a:pt x="4995" y="8485"/>
                        <a:pt x="4974" y="8463"/>
                        <a:pt x="4925" y="8463"/>
                      </a:cubicBezTo>
                      <a:close/>
                      <a:moveTo>
                        <a:pt x="5195" y="8463"/>
                      </a:moveTo>
                      <a:cubicBezTo>
                        <a:pt x="5152" y="8463"/>
                        <a:pt x="5130" y="8485"/>
                        <a:pt x="5130" y="8528"/>
                      </a:cubicBezTo>
                      <a:cubicBezTo>
                        <a:pt x="5130" y="8571"/>
                        <a:pt x="5152" y="8598"/>
                        <a:pt x="5195" y="8598"/>
                      </a:cubicBezTo>
                      <a:cubicBezTo>
                        <a:pt x="5244" y="8598"/>
                        <a:pt x="5265" y="8571"/>
                        <a:pt x="5265" y="8528"/>
                      </a:cubicBezTo>
                      <a:cubicBezTo>
                        <a:pt x="5265" y="8485"/>
                        <a:pt x="5244" y="8463"/>
                        <a:pt x="5195" y="8463"/>
                      </a:cubicBezTo>
                      <a:close/>
                      <a:moveTo>
                        <a:pt x="5465" y="8463"/>
                      </a:moveTo>
                      <a:cubicBezTo>
                        <a:pt x="5422" y="8463"/>
                        <a:pt x="5400" y="8485"/>
                        <a:pt x="5400" y="8528"/>
                      </a:cubicBezTo>
                      <a:cubicBezTo>
                        <a:pt x="5400" y="8571"/>
                        <a:pt x="5422" y="8598"/>
                        <a:pt x="5465" y="8598"/>
                      </a:cubicBezTo>
                      <a:cubicBezTo>
                        <a:pt x="5514" y="8598"/>
                        <a:pt x="5535" y="8571"/>
                        <a:pt x="5535" y="8528"/>
                      </a:cubicBezTo>
                      <a:cubicBezTo>
                        <a:pt x="5535" y="8485"/>
                        <a:pt x="5514" y="8463"/>
                        <a:pt x="5465" y="8463"/>
                      </a:cubicBezTo>
                      <a:close/>
                      <a:moveTo>
                        <a:pt x="5735" y="8463"/>
                      </a:moveTo>
                      <a:cubicBezTo>
                        <a:pt x="5692" y="8463"/>
                        <a:pt x="5670" y="8485"/>
                        <a:pt x="5670" y="8528"/>
                      </a:cubicBezTo>
                      <a:cubicBezTo>
                        <a:pt x="5670" y="8571"/>
                        <a:pt x="5692" y="8598"/>
                        <a:pt x="5735" y="8598"/>
                      </a:cubicBezTo>
                      <a:cubicBezTo>
                        <a:pt x="5784" y="8598"/>
                        <a:pt x="5805" y="8571"/>
                        <a:pt x="5805" y="8528"/>
                      </a:cubicBezTo>
                      <a:cubicBezTo>
                        <a:pt x="5805" y="8485"/>
                        <a:pt x="5784" y="8463"/>
                        <a:pt x="5735" y="8463"/>
                      </a:cubicBezTo>
                      <a:close/>
                      <a:moveTo>
                        <a:pt x="6005" y="8463"/>
                      </a:moveTo>
                      <a:cubicBezTo>
                        <a:pt x="5962" y="8463"/>
                        <a:pt x="5940" y="8485"/>
                        <a:pt x="5940" y="8528"/>
                      </a:cubicBezTo>
                      <a:cubicBezTo>
                        <a:pt x="5940" y="8571"/>
                        <a:pt x="5962" y="8598"/>
                        <a:pt x="6005" y="8598"/>
                      </a:cubicBezTo>
                      <a:cubicBezTo>
                        <a:pt x="6054" y="8598"/>
                        <a:pt x="6075" y="8571"/>
                        <a:pt x="6075" y="8528"/>
                      </a:cubicBezTo>
                      <a:cubicBezTo>
                        <a:pt x="6075" y="8485"/>
                        <a:pt x="6054" y="8463"/>
                        <a:pt x="6005" y="8463"/>
                      </a:cubicBezTo>
                      <a:close/>
                      <a:moveTo>
                        <a:pt x="6275" y="8463"/>
                      </a:moveTo>
                      <a:cubicBezTo>
                        <a:pt x="6232" y="8463"/>
                        <a:pt x="6210" y="8485"/>
                        <a:pt x="6210" y="8528"/>
                      </a:cubicBezTo>
                      <a:cubicBezTo>
                        <a:pt x="6210" y="8571"/>
                        <a:pt x="6232" y="8598"/>
                        <a:pt x="6275" y="8598"/>
                      </a:cubicBezTo>
                      <a:cubicBezTo>
                        <a:pt x="6324" y="8598"/>
                        <a:pt x="6345" y="8571"/>
                        <a:pt x="6345" y="8528"/>
                      </a:cubicBezTo>
                      <a:cubicBezTo>
                        <a:pt x="6345" y="8485"/>
                        <a:pt x="6324" y="8463"/>
                        <a:pt x="6275" y="8463"/>
                      </a:cubicBezTo>
                      <a:close/>
                      <a:moveTo>
                        <a:pt x="6545" y="8463"/>
                      </a:moveTo>
                      <a:cubicBezTo>
                        <a:pt x="6502" y="8463"/>
                        <a:pt x="6480" y="8485"/>
                        <a:pt x="6480" y="8528"/>
                      </a:cubicBezTo>
                      <a:cubicBezTo>
                        <a:pt x="6480" y="8571"/>
                        <a:pt x="6502" y="8598"/>
                        <a:pt x="6545" y="8598"/>
                      </a:cubicBezTo>
                      <a:cubicBezTo>
                        <a:pt x="6594" y="8598"/>
                        <a:pt x="6615" y="8571"/>
                        <a:pt x="6615" y="8528"/>
                      </a:cubicBezTo>
                      <a:cubicBezTo>
                        <a:pt x="6615" y="8485"/>
                        <a:pt x="6594" y="8463"/>
                        <a:pt x="6545" y="8463"/>
                      </a:cubicBezTo>
                      <a:close/>
                      <a:moveTo>
                        <a:pt x="6815" y="8463"/>
                      </a:moveTo>
                      <a:cubicBezTo>
                        <a:pt x="6772" y="8463"/>
                        <a:pt x="6750" y="8485"/>
                        <a:pt x="6750" y="8528"/>
                      </a:cubicBezTo>
                      <a:cubicBezTo>
                        <a:pt x="6750" y="8571"/>
                        <a:pt x="6772" y="8598"/>
                        <a:pt x="6815" y="8598"/>
                      </a:cubicBezTo>
                      <a:cubicBezTo>
                        <a:pt x="6864" y="8598"/>
                        <a:pt x="6885" y="8571"/>
                        <a:pt x="6885" y="8528"/>
                      </a:cubicBezTo>
                      <a:cubicBezTo>
                        <a:pt x="6885" y="8485"/>
                        <a:pt x="6864" y="8463"/>
                        <a:pt x="6815" y="8463"/>
                      </a:cubicBezTo>
                      <a:close/>
                      <a:moveTo>
                        <a:pt x="7085" y="8463"/>
                      </a:moveTo>
                      <a:cubicBezTo>
                        <a:pt x="7042" y="8463"/>
                        <a:pt x="7020" y="8485"/>
                        <a:pt x="7020" y="8528"/>
                      </a:cubicBezTo>
                      <a:cubicBezTo>
                        <a:pt x="7020" y="8571"/>
                        <a:pt x="7042" y="8598"/>
                        <a:pt x="7085" y="8598"/>
                      </a:cubicBezTo>
                      <a:cubicBezTo>
                        <a:pt x="7134" y="8598"/>
                        <a:pt x="7155" y="8571"/>
                        <a:pt x="7155" y="8528"/>
                      </a:cubicBezTo>
                      <a:cubicBezTo>
                        <a:pt x="7155" y="8485"/>
                        <a:pt x="7134" y="8463"/>
                        <a:pt x="7085" y="8463"/>
                      </a:cubicBezTo>
                      <a:close/>
                      <a:moveTo>
                        <a:pt x="7355" y="8463"/>
                      </a:moveTo>
                      <a:cubicBezTo>
                        <a:pt x="7312" y="8463"/>
                        <a:pt x="7290" y="8485"/>
                        <a:pt x="7290" y="8528"/>
                      </a:cubicBezTo>
                      <a:cubicBezTo>
                        <a:pt x="7290" y="8571"/>
                        <a:pt x="7312" y="8598"/>
                        <a:pt x="7355" y="8598"/>
                      </a:cubicBezTo>
                      <a:cubicBezTo>
                        <a:pt x="7404" y="8598"/>
                        <a:pt x="7425" y="8571"/>
                        <a:pt x="7425" y="8528"/>
                      </a:cubicBezTo>
                      <a:cubicBezTo>
                        <a:pt x="7425" y="8485"/>
                        <a:pt x="7404" y="8463"/>
                        <a:pt x="7355" y="8463"/>
                      </a:cubicBezTo>
                      <a:close/>
                      <a:moveTo>
                        <a:pt x="7625" y="8463"/>
                      </a:moveTo>
                      <a:cubicBezTo>
                        <a:pt x="7582" y="8463"/>
                        <a:pt x="7560" y="8485"/>
                        <a:pt x="7560" y="8528"/>
                      </a:cubicBezTo>
                      <a:cubicBezTo>
                        <a:pt x="7560" y="8571"/>
                        <a:pt x="7582" y="8598"/>
                        <a:pt x="7625" y="8598"/>
                      </a:cubicBezTo>
                      <a:cubicBezTo>
                        <a:pt x="7674" y="8598"/>
                        <a:pt x="7695" y="8571"/>
                        <a:pt x="7695" y="8528"/>
                      </a:cubicBezTo>
                      <a:cubicBezTo>
                        <a:pt x="7695" y="8485"/>
                        <a:pt x="7674" y="8463"/>
                        <a:pt x="7625" y="8463"/>
                      </a:cubicBezTo>
                      <a:close/>
                      <a:moveTo>
                        <a:pt x="7895" y="8463"/>
                      </a:moveTo>
                      <a:cubicBezTo>
                        <a:pt x="7852" y="8463"/>
                        <a:pt x="7830" y="8485"/>
                        <a:pt x="7830" y="8528"/>
                      </a:cubicBezTo>
                      <a:cubicBezTo>
                        <a:pt x="7830" y="8571"/>
                        <a:pt x="7852" y="8598"/>
                        <a:pt x="7895" y="8598"/>
                      </a:cubicBezTo>
                      <a:cubicBezTo>
                        <a:pt x="7944" y="8598"/>
                        <a:pt x="7965" y="8571"/>
                        <a:pt x="7965" y="8528"/>
                      </a:cubicBezTo>
                      <a:cubicBezTo>
                        <a:pt x="7965" y="8485"/>
                        <a:pt x="7944" y="8463"/>
                        <a:pt x="7895" y="8463"/>
                      </a:cubicBezTo>
                      <a:close/>
                      <a:moveTo>
                        <a:pt x="8165" y="8463"/>
                      </a:moveTo>
                      <a:cubicBezTo>
                        <a:pt x="8122" y="8463"/>
                        <a:pt x="8100" y="8485"/>
                        <a:pt x="8100" y="8528"/>
                      </a:cubicBezTo>
                      <a:cubicBezTo>
                        <a:pt x="8100" y="8571"/>
                        <a:pt x="8122" y="8598"/>
                        <a:pt x="8165" y="8598"/>
                      </a:cubicBezTo>
                      <a:cubicBezTo>
                        <a:pt x="8214" y="8598"/>
                        <a:pt x="8235" y="8571"/>
                        <a:pt x="8235" y="8528"/>
                      </a:cubicBezTo>
                      <a:cubicBezTo>
                        <a:pt x="8235" y="8485"/>
                        <a:pt x="8214" y="8463"/>
                        <a:pt x="8165" y="8463"/>
                      </a:cubicBezTo>
                      <a:close/>
                      <a:moveTo>
                        <a:pt x="8435" y="8463"/>
                      </a:moveTo>
                      <a:cubicBezTo>
                        <a:pt x="8392" y="8463"/>
                        <a:pt x="8370" y="8485"/>
                        <a:pt x="8370" y="8528"/>
                      </a:cubicBezTo>
                      <a:cubicBezTo>
                        <a:pt x="8370" y="8571"/>
                        <a:pt x="8392" y="8598"/>
                        <a:pt x="8435" y="8598"/>
                      </a:cubicBezTo>
                      <a:cubicBezTo>
                        <a:pt x="8484" y="8598"/>
                        <a:pt x="8505" y="8571"/>
                        <a:pt x="8505" y="8528"/>
                      </a:cubicBezTo>
                      <a:cubicBezTo>
                        <a:pt x="8505" y="8485"/>
                        <a:pt x="8484" y="8463"/>
                        <a:pt x="8435" y="8463"/>
                      </a:cubicBezTo>
                      <a:close/>
                      <a:moveTo>
                        <a:pt x="8705" y="8463"/>
                      </a:moveTo>
                      <a:cubicBezTo>
                        <a:pt x="8662" y="8463"/>
                        <a:pt x="8640" y="8485"/>
                        <a:pt x="8640" y="8528"/>
                      </a:cubicBezTo>
                      <a:cubicBezTo>
                        <a:pt x="8640" y="8571"/>
                        <a:pt x="8662" y="8598"/>
                        <a:pt x="8705" y="8598"/>
                      </a:cubicBezTo>
                      <a:cubicBezTo>
                        <a:pt x="8754" y="8598"/>
                        <a:pt x="8775" y="8571"/>
                        <a:pt x="8775" y="8528"/>
                      </a:cubicBezTo>
                      <a:cubicBezTo>
                        <a:pt x="8775" y="8485"/>
                        <a:pt x="8754" y="8463"/>
                        <a:pt x="8705" y="8463"/>
                      </a:cubicBezTo>
                      <a:close/>
                      <a:moveTo>
                        <a:pt x="8975" y="8463"/>
                      </a:moveTo>
                      <a:cubicBezTo>
                        <a:pt x="8932" y="8463"/>
                        <a:pt x="8911" y="8485"/>
                        <a:pt x="8911" y="8528"/>
                      </a:cubicBezTo>
                      <a:cubicBezTo>
                        <a:pt x="8911" y="8571"/>
                        <a:pt x="8932" y="8598"/>
                        <a:pt x="8975" y="8598"/>
                      </a:cubicBezTo>
                      <a:cubicBezTo>
                        <a:pt x="9024" y="8598"/>
                        <a:pt x="9046" y="8571"/>
                        <a:pt x="9046" y="8528"/>
                      </a:cubicBezTo>
                      <a:cubicBezTo>
                        <a:pt x="9046" y="8485"/>
                        <a:pt x="9024" y="8463"/>
                        <a:pt x="8975" y="8463"/>
                      </a:cubicBezTo>
                      <a:close/>
                      <a:moveTo>
                        <a:pt x="9245" y="8463"/>
                      </a:moveTo>
                      <a:cubicBezTo>
                        <a:pt x="9202" y="8463"/>
                        <a:pt x="9181" y="8485"/>
                        <a:pt x="9181" y="8528"/>
                      </a:cubicBezTo>
                      <a:cubicBezTo>
                        <a:pt x="9181" y="8571"/>
                        <a:pt x="9202" y="8598"/>
                        <a:pt x="9245" y="8598"/>
                      </a:cubicBezTo>
                      <a:cubicBezTo>
                        <a:pt x="9294" y="8598"/>
                        <a:pt x="9316" y="8571"/>
                        <a:pt x="9316" y="8528"/>
                      </a:cubicBezTo>
                      <a:cubicBezTo>
                        <a:pt x="9316" y="8485"/>
                        <a:pt x="9294" y="8463"/>
                        <a:pt x="9245" y="8463"/>
                      </a:cubicBezTo>
                      <a:close/>
                      <a:moveTo>
                        <a:pt x="9515" y="8463"/>
                      </a:moveTo>
                      <a:cubicBezTo>
                        <a:pt x="9472" y="8463"/>
                        <a:pt x="9451" y="8485"/>
                        <a:pt x="9451" y="8528"/>
                      </a:cubicBezTo>
                      <a:cubicBezTo>
                        <a:pt x="9451" y="8571"/>
                        <a:pt x="9472" y="8598"/>
                        <a:pt x="9515" y="8598"/>
                      </a:cubicBezTo>
                      <a:cubicBezTo>
                        <a:pt x="9564" y="8598"/>
                        <a:pt x="9586" y="8571"/>
                        <a:pt x="9586" y="8528"/>
                      </a:cubicBezTo>
                      <a:cubicBezTo>
                        <a:pt x="9586" y="8485"/>
                        <a:pt x="9564" y="8463"/>
                        <a:pt x="9515" y="8463"/>
                      </a:cubicBezTo>
                      <a:close/>
                      <a:moveTo>
                        <a:pt x="9785" y="8463"/>
                      </a:moveTo>
                      <a:cubicBezTo>
                        <a:pt x="9742" y="8463"/>
                        <a:pt x="9721" y="8485"/>
                        <a:pt x="9721" y="8528"/>
                      </a:cubicBezTo>
                      <a:cubicBezTo>
                        <a:pt x="9721" y="8571"/>
                        <a:pt x="9742" y="8598"/>
                        <a:pt x="9785" y="8598"/>
                      </a:cubicBezTo>
                      <a:cubicBezTo>
                        <a:pt x="9834" y="8598"/>
                        <a:pt x="9856" y="8571"/>
                        <a:pt x="9856" y="8528"/>
                      </a:cubicBezTo>
                      <a:cubicBezTo>
                        <a:pt x="9856" y="8485"/>
                        <a:pt x="9834" y="8463"/>
                        <a:pt x="9785" y="8463"/>
                      </a:cubicBezTo>
                      <a:close/>
                      <a:moveTo>
                        <a:pt x="10055" y="8463"/>
                      </a:moveTo>
                      <a:cubicBezTo>
                        <a:pt x="10012" y="8463"/>
                        <a:pt x="9991" y="8485"/>
                        <a:pt x="9991" y="8528"/>
                      </a:cubicBezTo>
                      <a:cubicBezTo>
                        <a:pt x="9991" y="8571"/>
                        <a:pt x="10012" y="8598"/>
                        <a:pt x="10055" y="8598"/>
                      </a:cubicBezTo>
                      <a:cubicBezTo>
                        <a:pt x="10104" y="8598"/>
                        <a:pt x="10126" y="8571"/>
                        <a:pt x="10126" y="8528"/>
                      </a:cubicBezTo>
                      <a:cubicBezTo>
                        <a:pt x="10126" y="8485"/>
                        <a:pt x="10104" y="8463"/>
                        <a:pt x="10055" y="8463"/>
                      </a:cubicBezTo>
                      <a:close/>
                      <a:moveTo>
                        <a:pt x="10325" y="8463"/>
                      </a:moveTo>
                      <a:cubicBezTo>
                        <a:pt x="10282" y="8463"/>
                        <a:pt x="10261" y="8485"/>
                        <a:pt x="10261" y="8528"/>
                      </a:cubicBezTo>
                      <a:cubicBezTo>
                        <a:pt x="10261" y="8571"/>
                        <a:pt x="10282" y="8598"/>
                        <a:pt x="10325" y="8598"/>
                      </a:cubicBezTo>
                      <a:cubicBezTo>
                        <a:pt x="10374" y="8598"/>
                        <a:pt x="10396" y="8571"/>
                        <a:pt x="10396" y="8528"/>
                      </a:cubicBezTo>
                      <a:cubicBezTo>
                        <a:pt x="10396" y="8485"/>
                        <a:pt x="10374" y="8463"/>
                        <a:pt x="10325" y="8463"/>
                      </a:cubicBezTo>
                      <a:close/>
                      <a:moveTo>
                        <a:pt x="10595" y="8463"/>
                      </a:moveTo>
                      <a:cubicBezTo>
                        <a:pt x="10552" y="8463"/>
                        <a:pt x="10531" y="8485"/>
                        <a:pt x="10531" y="8528"/>
                      </a:cubicBezTo>
                      <a:cubicBezTo>
                        <a:pt x="10531" y="8571"/>
                        <a:pt x="10552" y="8598"/>
                        <a:pt x="10595" y="8598"/>
                      </a:cubicBezTo>
                      <a:cubicBezTo>
                        <a:pt x="10644" y="8598"/>
                        <a:pt x="10666" y="8571"/>
                        <a:pt x="10666" y="8528"/>
                      </a:cubicBezTo>
                      <a:cubicBezTo>
                        <a:pt x="10666" y="8485"/>
                        <a:pt x="10644" y="8463"/>
                        <a:pt x="10595" y="8463"/>
                      </a:cubicBezTo>
                      <a:close/>
                      <a:moveTo>
                        <a:pt x="10865" y="8463"/>
                      </a:moveTo>
                      <a:cubicBezTo>
                        <a:pt x="10822" y="8463"/>
                        <a:pt x="10801" y="8485"/>
                        <a:pt x="10801" y="8528"/>
                      </a:cubicBezTo>
                      <a:cubicBezTo>
                        <a:pt x="10801" y="8571"/>
                        <a:pt x="10822" y="8598"/>
                        <a:pt x="10865" y="8598"/>
                      </a:cubicBezTo>
                      <a:cubicBezTo>
                        <a:pt x="10914" y="8598"/>
                        <a:pt x="10936" y="8571"/>
                        <a:pt x="10936" y="8528"/>
                      </a:cubicBezTo>
                      <a:cubicBezTo>
                        <a:pt x="10936" y="8485"/>
                        <a:pt x="10914" y="8463"/>
                        <a:pt x="10865" y="8463"/>
                      </a:cubicBezTo>
                      <a:close/>
                      <a:moveTo>
                        <a:pt x="11135" y="8463"/>
                      </a:moveTo>
                      <a:cubicBezTo>
                        <a:pt x="11092" y="8463"/>
                        <a:pt x="11071" y="8485"/>
                        <a:pt x="11071" y="8528"/>
                      </a:cubicBezTo>
                      <a:cubicBezTo>
                        <a:pt x="11071" y="8571"/>
                        <a:pt x="11092" y="8598"/>
                        <a:pt x="11135" y="8598"/>
                      </a:cubicBezTo>
                      <a:cubicBezTo>
                        <a:pt x="11184" y="8598"/>
                        <a:pt x="11206" y="8571"/>
                        <a:pt x="11206" y="8528"/>
                      </a:cubicBezTo>
                      <a:cubicBezTo>
                        <a:pt x="11206" y="8485"/>
                        <a:pt x="11184" y="8463"/>
                        <a:pt x="11135" y="846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2573012" y="4749545"/>
                  <a:ext cx="1454675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6" h="136" extrusionOk="0">
                      <a:moveTo>
                        <a:pt x="65" y="1"/>
                      </a:moveTo>
                      <a:cubicBezTo>
                        <a:pt x="43" y="1"/>
                        <a:pt x="0" y="44"/>
                        <a:pt x="0" y="65"/>
                      </a:cubicBezTo>
                      <a:cubicBezTo>
                        <a:pt x="0" y="109"/>
                        <a:pt x="43" y="136"/>
                        <a:pt x="65" y="136"/>
                      </a:cubicBezTo>
                      <a:cubicBezTo>
                        <a:pt x="108" y="136"/>
                        <a:pt x="135" y="109"/>
                        <a:pt x="135" y="65"/>
                      </a:cubicBezTo>
                      <a:cubicBezTo>
                        <a:pt x="135" y="44"/>
                        <a:pt x="108" y="1"/>
                        <a:pt x="65" y="1"/>
                      </a:cubicBezTo>
                      <a:close/>
                      <a:moveTo>
                        <a:pt x="335" y="1"/>
                      </a:moveTo>
                      <a:cubicBezTo>
                        <a:pt x="313" y="1"/>
                        <a:pt x="270" y="44"/>
                        <a:pt x="270" y="65"/>
                      </a:cubicBezTo>
                      <a:cubicBezTo>
                        <a:pt x="270" y="109"/>
                        <a:pt x="313" y="136"/>
                        <a:pt x="335" y="136"/>
                      </a:cubicBezTo>
                      <a:cubicBezTo>
                        <a:pt x="378" y="136"/>
                        <a:pt x="405" y="109"/>
                        <a:pt x="405" y="65"/>
                      </a:cubicBezTo>
                      <a:cubicBezTo>
                        <a:pt x="405" y="44"/>
                        <a:pt x="378" y="1"/>
                        <a:pt x="335" y="1"/>
                      </a:cubicBezTo>
                      <a:close/>
                      <a:moveTo>
                        <a:pt x="605" y="1"/>
                      </a:moveTo>
                      <a:cubicBezTo>
                        <a:pt x="583" y="1"/>
                        <a:pt x="540" y="44"/>
                        <a:pt x="540" y="65"/>
                      </a:cubicBezTo>
                      <a:cubicBezTo>
                        <a:pt x="540" y="109"/>
                        <a:pt x="583" y="136"/>
                        <a:pt x="605" y="136"/>
                      </a:cubicBezTo>
                      <a:cubicBezTo>
                        <a:pt x="648" y="136"/>
                        <a:pt x="675" y="109"/>
                        <a:pt x="675" y="65"/>
                      </a:cubicBezTo>
                      <a:cubicBezTo>
                        <a:pt x="675" y="44"/>
                        <a:pt x="648" y="1"/>
                        <a:pt x="605" y="1"/>
                      </a:cubicBezTo>
                      <a:close/>
                      <a:moveTo>
                        <a:pt x="875" y="1"/>
                      </a:moveTo>
                      <a:cubicBezTo>
                        <a:pt x="853" y="1"/>
                        <a:pt x="810" y="44"/>
                        <a:pt x="810" y="65"/>
                      </a:cubicBezTo>
                      <a:cubicBezTo>
                        <a:pt x="810" y="109"/>
                        <a:pt x="853" y="136"/>
                        <a:pt x="875" y="136"/>
                      </a:cubicBezTo>
                      <a:cubicBezTo>
                        <a:pt x="918" y="136"/>
                        <a:pt x="945" y="109"/>
                        <a:pt x="945" y="65"/>
                      </a:cubicBezTo>
                      <a:cubicBezTo>
                        <a:pt x="945" y="44"/>
                        <a:pt x="918" y="1"/>
                        <a:pt x="875" y="1"/>
                      </a:cubicBezTo>
                      <a:close/>
                      <a:moveTo>
                        <a:pt x="1145" y="1"/>
                      </a:moveTo>
                      <a:cubicBezTo>
                        <a:pt x="1123" y="1"/>
                        <a:pt x="1080" y="44"/>
                        <a:pt x="1080" y="65"/>
                      </a:cubicBezTo>
                      <a:cubicBezTo>
                        <a:pt x="1080" y="109"/>
                        <a:pt x="1123" y="136"/>
                        <a:pt x="1145" y="136"/>
                      </a:cubicBezTo>
                      <a:cubicBezTo>
                        <a:pt x="1188" y="136"/>
                        <a:pt x="1215" y="109"/>
                        <a:pt x="1215" y="65"/>
                      </a:cubicBezTo>
                      <a:cubicBezTo>
                        <a:pt x="1215" y="44"/>
                        <a:pt x="1188" y="1"/>
                        <a:pt x="1145" y="1"/>
                      </a:cubicBezTo>
                      <a:close/>
                      <a:moveTo>
                        <a:pt x="1415" y="1"/>
                      </a:moveTo>
                      <a:cubicBezTo>
                        <a:pt x="1393" y="1"/>
                        <a:pt x="1350" y="44"/>
                        <a:pt x="1350" y="65"/>
                      </a:cubicBezTo>
                      <a:cubicBezTo>
                        <a:pt x="1350" y="109"/>
                        <a:pt x="1393" y="136"/>
                        <a:pt x="1415" y="136"/>
                      </a:cubicBezTo>
                      <a:cubicBezTo>
                        <a:pt x="1458" y="136"/>
                        <a:pt x="1485" y="109"/>
                        <a:pt x="1485" y="65"/>
                      </a:cubicBezTo>
                      <a:cubicBezTo>
                        <a:pt x="1485" y="44"/>
                        <a:pt x="1458" y="1"/>
                        <a:pt x="1415" y="1"/>
                      </a:cubicBezTo>
                      <a:close/>
                      <a:moveTo>
                        <a:pt x="1685" y="1"/>
                      </a:moveTo>
                      <a:cubicBezTo>
                        <a:pt x="1663" y="1"/>
                        <a:pt x="1620" y="44"/>
                        <a:pt x="1620" y="65"/>
                      </a:cubicBezTo>
                      <a:cubicBezTo>
                        <a:pt x="1620" y="109"/>
                        <a:pt x="1663" y="136"/>
                        <a:pt x="1685" y="136"/>
                      </a:cubicBezTo>
                      <a:cubicBezTo>
                        <a:pt x="1728" y="136"/>
                        <a:pt x="1755" y="109"/>
                        <a:pt x="1755" y="65"/>
                      </a:cubicBezTo>
                      <a:cubicBezTo>
                        <a:pt x="1755" y="44"/>
                        <a:pt x="1728" y="1"/>
                        <a:pt x="1685" y="1"/>
                      </a:cubicBezTo>
                      <a:close/>
                      <a:moveTo>
                        <a:pt x="1955" y="1"/>
                      </a:moveTo>
                      <a:cubicBezTo>
                        <a:pt x="1934" y="1"/>
                        <a:pt x="1890" y="44"/>
                        <a:pt x="1890" y="65"/>
                      </a:cubicBezTo>
                      <a:cubicBezTo>
                        <a:pt x="1890" y="109"/>
                        <a:pt x="1934" y="136"/>
                        <a:pt x="1955" y="136"/>
                      </a:cubicBezTo>
                      <a:cubicBezTo>
                        <a:pt x="1998" y="136"/>
                        <a:pt x="2025" y="109"/>
                        <a:pt x="2025" y="65"/>
                      </a:cubicBezTo>
                      <a:cubicBezTo>
                        <a:pt x="2025" y="44"/>
                        <a:pt x="1998" y="1"/>
                        <a:pt x="1955" y="1"/>
                      </a:cubicBezTo>
                      <a:close/>
                      <a:moveTo>
                        <a:pt x="2225" y="1"/>
                      </a:moveTo>
                      <a:cubicBezTo>
                        <a:pt x="2204" y="1"/>
                        <a:pt x="2160" y="44"/>
                        <a:pt x="2160" y="65"/>
                      </a:cubicBezTo>
                      <a:cubicBezTo>
                        <a:pt x="2160" y="109"/>
                        <a:pt x="2204" y="136"/>
                        <a:pt x="2225" y="136"/>
                      </a:cubicBezTo>
                      <a:cubicBezTo>
                        <a:pt x="2268" y="136"/>
                        <a:pt x="2295" y="109"/>
                        <a:pt x="2295" y="65"/>
                      </a:cubicBezTo>
                      <a:cubicBezTo>
                        <a:pt x="2295" y="44"/>
                        <a:pt x="2268" y="1"/>
                        <a:pt x="2225" y="1"/>
                      </a:cubicBezTo>
                      <a:close/>
                      <a:moveTo>
                        <a:pt x="2495" y="1"/>
                      </a:moveTo>
                      <a:cubicBezTo>
                        <a:pt x="2474" y="1"/>
                        <a:pt x="2430" y="44"/>
                        <a:pt x="2430" y="65"/>
                      </a:cubicBezTo>
                      <a:cubicBezTo>
                        <a:pt x="2430" y="109"/>
                        <a:pt x="2474" y="136"/>
                        <a:pt x="2495" y="136"/>
                      </a:cubicBezTo>
                      <a:cubicBezTo>
                        <a:pt x="2538" y="136"/>
                        <a:pt x="2565" y="109"/>
                        <a:pt x="2565" y="65"/>
                      </a:cubicBezTo>
                      <a:cubicBezTo>
                        <a:pt x="2565" y="44"/>
                        <a:pt x="2538" y="1"/>
                        <a:pt x="2495" y="1"/>
                      </a:cubicBezTo>
                      <a:close/>
                      <a:moveTo>
                        <a:pt x="2765" y="1"/>
                      </a:moveTo>
                      <a:cubicBezTo>
                        <a:pt x="2744" y="1"/>
                        <a:pt x="2700" y="44"/>
                        <a:pt x="2700" y="65"/>
                      </a:cubicBezTo>
                      <a:cubicBezTo>
                        <a:pt x="2700" y="109"/>
                        <a:pt x="2744" y="136"/>
                        <a:pt x="2765" y="136"/>
                      </a:cubicBezTo>
                      <a:cubicBezTo>
                        <a:pt x="2808" y="136"/>
                        <a:pt x="2835" y="109"/>
                        <a:pt x="2835" y="65"/>
                      </a:cubicBezTo>
                      <a:cubicBezTo>
                        <a:pt x="2835" y="44"/>
                        <a:pt x="2808" y="1"/>
                        <a:pt x="2765" y="1"/>
                      </a:cubicBezTo>
                      <a:close/>
                      <a:moveTo>
                        <a:pt x="3035" y="1"/>
                      </a:moveTo>
                      <a:cubicBezTo>
                        <a:pt x="3014" y="1"/>
                        <a:pt x="2970" y="44"/>
                        <a:pt x="2970" y="65"/>
                      </a:cubicBezTo>
                      <a:cubicBezTo>
                        <a:pt x="2970" y="109"/>
                        <a:pt x="3014" y="136"/>
                        <a:pt x="3035" y="136"/>
                      </a:cubicBezTo>
                      <a:cubicBezTo>
                        <a:pt x="3078" y="136"/>
                        <a:pt x="3105" y="109"/>
                        <a:pt x="3105" y="65"/>
                      </a:cubicBezTo>
                      <a:cubicBezTo>
                        <a:pt x="3105" y="44"/>
                        <a:pt x="3078" y="1"/>
                        <a:pt x="3035" y="1"/>
                      </a:cubicBezTo>
                      <a:close/>
                      <a:moveTo>
                        <a:pt x="3305" y="1"/>
                      </a:moveTo>
                      <a:cubicBezTo>
                        <a:pt x="3284" y="1"/>
                        <a:pt x="3240" y="44"/>
                        <a:pt x="3240" y="65"/>
                      </a:cubicBezTo>
                      <a:cubicBezTo>
                        <a:pt x="3240" y="109"/>
                        <a:pt x="3284" y="136"/>
                        <a:pt x="3305" y="136"/>
                      </a:cubicBezTo>
                      <a:cubicBezTo>
                        <a:pt x="3348" y="136"/>
                        <a:pt x="3375" y="109"/>
                        <a:pt x="3375" y="65"/>
                      </a:cubicBezTo>
                      <a:cubicBezTo>
                        <a:pt x="3375" y="44"/>
                        <a:pt x="3348" y="1"/>
                        <a:pt x="3305" y="1"/>
                      </a:cubicBezTo>
                      <a:close/>
                      <a:moveTo>
                        <a:pt x="3575" y="1"/>
                      </a:moveTo>
                      <a:cubicBezTo>
                        <a:pt x="3554" y="1"/>
                        <a:pt x="3510" y="44"/>
                        <a:pt x="3510" y="65"/>
                      </a:cubicBezTo>
                      <a:cubicBezTo>
                        <a:pt x="3510" y="109"/>
                        <a:pt x="3554" y="136"/>
                        <a:pt x="3575" y="136"/>
                      </a:cubicBezTo>
                      <a:cubicBezTo>
                        <a:pt x="3618" y="136"/>
                        <a:pt x="3645" y="109"/>
                        <a:pt x="3645" y="65"/>
                      </a:cubicBezTo>
                      <a:cubicBezTo>
                        <a:pt x="3645" y="44"/>
                        <a:pt x="3618" y="1"/>
                        <a:pt x="3575" y="1"/>
                      </a:cubicBezTo>
                      <a:close/>
                      <a:moveTo>
                        <a:pt x="3845" y="1"/>
                      </a:moveTo>
                      <a:cubicBezTo>
                        <a:pt x="3824" y="1"/>
                        <a:pt x="3780" y="44"/>
                        <a:pt x="3780" y="65"/>
                      </a:cubicBezTo>
                      <a:cubicBezTo>
                        <a:pt x="3780" y="109"/>
                        <a:pt x="3824" y="136"/>
                        <a:pt x="3845" y="136"/>
                      </a:cubicBezTo>
                      <a:cubicBezTo>
                        <a:pt x="3888" y="136"/>
                        <a:pt x="3915" y="109"/>
                        <a:pt x="3915" y="65"/>
                      </a:cubicBezTo>
                      <a:cubicBezTo>
                        <a:pt x="3915" y="44"/>
                        <a:pt x="3888" y="1"/>
                        <a:pt x="3845" y="1"/>
                      </a:cubicBezTo>
                      <a:close/>
                      <a:moveTo>
                        <a:pt x="4115" y="1"/>
                      </a:moveTo>
                      <a:cubicBezTo>
                        <a:pt x="4094" y="1"/>
                        <a:pt x="4050" y="44"/>
                        <a:pt x="4050" y="65"/>
                      </a:cubicBezTo>
                      <a:cubicBezTo>
                        <a:pt x="4050" y="109"/>
                        <a:pt x="4094" y="136"/>
                        <a:pt x="4115" y="136"/>
                      </a:cubicBezTo>
                      <a:cubicBezTo>
                        <a:pt x="4158" y="136"/>
                        <a:pt x="4185" y="109"/>
                        <a:pt x="4185" y="65"/>
                      </a:cubicBezTo>
                      <a:cubicBezTo>
                        <a:pt x="4185" y="44"/>
                        <a:pt x="4158" y="1"/>
                        <a:pt x="4115" y="1"/>
                      </a:cubicBezTo>
                      <a:close/>
                      <a:moveTo>
                        <a:pt x="4385" y="1"/>
                      </a:moveTo>
                      <a:cubicBezTo>
                        <a:pt x="4364" y="1"/>
                        <a:pt x="4320" y="44"/>
                        <a:pt x="4320" y="65"/>
                      </a:cubicBezTo>
                      <a:cubicBezTo>
                        <a:pt x="4320" y="109"/>
                        <a:pt x="4364" y="136"/>
                        <a:pt x="4385" y="136"/>
                      </a:cubicBezTo>
                      <a:cubicBezTo>
                        <a:pt x="4428" y="136"/>
                        <a:pt x="4455" y="109"/>
                        <a:pt x="4455" y="65"/>
                      </a:cubicBezTo>
                      <a:cubicBezTo>
                        <a:pt x="4455" y="44"/>
                        <a:pt x="4428" y="1"/>
                        <a:pt x="4385" y="1"/>
                      </a:cubicBezTo>
                      <a:close/>
                      <a:moveTo>
                        <a:pt x="4655" y="1"/>
                      </a:moveTo>
                      <a:cubicBezTo>
                        <a:pt x="4634" y="1"/>
                        <a:pt x="4590" y="44"/>
                        <a:pt x="4590" y="65"/>
                      </a:cubicBezTo>
                      <a:cubicBezTo>
                        <a:pt x="4590" y="109"/>
                        <a:pt x="4634" y="136"/>
                        <a:pt x="4655" y="136"/>
                      </a:cubicBezTo>
                      <a:cubicBezTo>
                        <a:pt x="4698" y="136"/>
                        <a:pt x="4725" y="109"/>
                        <a:pt x="4725" y="65"/>
                      </a:cubicBezTo>
                      <a:cubicBezTo>
                        <a:pt x="4725" y="44"/>
                        <a:pt x="4698" y="1"/>
                        <a:pt x="4655" y="1"/>
                      </a:cubicBezTo>
                      <a:close/>
                      <a:moveTo>
                        <a:pt x="4925" y="1"/>
                      </a:moveTo>
                      <a:cubicBezTo>
                        <a:pt x="4904" y="1"/>
                        <a:pt x="4860" y="44"/>
                        <a:pt x="4860" y="65"/>
                      </a:cubicBezTo>
                      <a:cubicBezTo>
                        <a:pt x="4860" y="109"/>
                        <a:pt x="4904" y="136"/>
                        <a:pt x="4925" y="136"/>
                      </a:cubicBezTo>
                      <a:cubicBezTo>
                        <a:pt x="4968" y="136"/>
                        <a:pt x="4995" y="109"/>
                        <a:pt x="4995" y="65"/>
                      </a:cubicBezTo>
                      <a:cubicBezTo>
                        <a:pt x="4995" y="44"/>
                        <a:pt x="4968" y="1"/>
                        <a:pt x="4925" y="1"/>
                      </a:cubicBezTo>
                      <a:close/>
                      <a:moveTo>
                        <a:pt x="5195" y="1"/>
                      </a:moveTo>
                      <a:cubicBezTo>
                        <a:pt x="5174" y="1"/>
                        <a:pt x="5130" y="44"/>
                        <a:pt x="5130" y="65"/>
                      </a:cubicBezTo>
                      <a:cubicBezTo>
                        <a:pt x="5130" y="109"/>
                        <a:pt x="5174" y="136"/>
                        <a:pt x="5195" y="136"/>
                      </a:cubicBezTo>
                      <a:cubicBezTo>
                        <a:pt x="5238" y="136"/>
                        <a:pt x="5265" y="109"/>
                        <a:pt x="5265" y="65"/>
                      </a:cubicBezTo>
                      <a:cubicBezTo>
                        <a:pt x="5265" y="44"/>
                        <a:pt x="5238" y="1"/>
                        <a:pt x="5195" y="1"/>
                      </a:cubicBezTo>
                      <a:close/>
                      <a:moveTo>
                        <a:pt x="5465" y="1"/>
                      </a:moveTo>
                      <a:cubicBezTo>
                        <a:pt x="5444" y="1"/>
                        <a:pt x="5400" y="44"/>
                        <a:pt x="5400" y="65"/>
                      </a:cubicBezTo>
                      <a:cubicBezTo>
                        <a:pt x="5400" y="109"/>
                        <a:pt x="5444" y="136"/>
                        <a:pt x="5465" y="136"/>
                      </a:cubicBezTo>
                      <a:cubicBezTo>
                        <a:pt x="5508" y="136"/>
                        <a:pt x="5535" y="109"/>
                        <a:pt x="5535" y="65"/>
                      </a:cubicBezTo>
                      <a:cubicBezTo>
                        <a:pt x="5535" y="44"/>
                        <a:pt x="5508" y="1"/>
                        <a:pt x="5465" y="1"/>
                      </a:cubicBezTo>
                      <a:close/>
                      <a:moveTo>
                        <a:pt x="5735" y="1"/>
                      </a:moveTo>
                      <a:cubicBezTo>
                        <a:pt x="5714" y="1"/>
                        <a:pt x="5670" y="44"/>
                        <a:pt x="5670" y="65"/>
                      </a:cubicBezTo>
                      <a:cubicBezTo>
                        <a:pt x="5670" y="109"/>
                        <a:pt x="5714" y="136"/>
                        <a:pt x="5735" y="136"/>
                      </a:cubicBezTo>
                      <a:cubicBezTo>
                        <a:pt x="5779" y="136"/>
                        <a:pt x="5806" y="109"/>
                        <a:pt x="5806" y="65"/>
                      </a:cubicBezTo>
                      <a:cubicBezTo>
                        <a:pt x="5806" y="44"/>
                        <a:pt x="5779" y="1"/>
                        <a:pt x="5735" y="1"/>
                      </a:cubicBezTo>
                      <a:close/>
                      <a:moveTo>
                        <a:pt x="6005" y="1"/>
                      </a:moveTo>
                      <a:cubicBezTo>
                        <a:pt x="5984" y="1"/>
                        <a:pt x="5941" y="44"/>
                        <a:pt x="5941" y="65"/>
                      </a:cubicBezTo>
                      <a:cubicBezTo>
                        <a:pt x="5941" y="109"/>
                        <a:pt x="5984" y="136"/>
                        <a:pt x="6005" y="136"/>
                      </a:cubicBezTo>
                      <a:cubicBezTo>
                        <a:pt x="6049" y="136"/>
                        <a:pt x="6076" y="109"/>
                        <a:pt x="6076" y="65"/>
                      </a:cubicBezTo>
                      <a:cubicBezTo>
                        <a:pt x="6076" y="44"/>
                        <a:pt x="6049" y="1"/>
                        <a:pt x="6005" y="1"/>
                      </a:cubicBezTo>
                      <a:close/>
                      <a:moveTo>
                        <a:pt x="6275" y="1"/>
                      </a:moveTo>
                      <a:cubicBezTo>
                        <a:pt x="6254" y="1"/>
                        <a:pt x="6211" y="44"/>
                        <a:pt x="6211" y="65"/>
                      </a:cubicBezTo>
                      <a:cubicBezTo>
                        <a:pt x="6211" y="109"/>
                        <a:pt x="6254" y="136"/>
                        <a:pt x="6275" y="136"/>
                      </a:cubicBezTo>
                      <a:cubicBezTo>
                        <a:pt x="6319" y="136"/>
                        <a:pt x="6346" y="109"/>
                        <a:pt x="6346" y="65"/>
                      </a:cubicBezTo>
                      <a:cubicBezTo>
                        <a:pt x="6346" y="44"/>
                        <a:pt x="6319" y="1"/>
                        <a:pt x="6275" y="1"/>
                      </a:cubicBezTo>
                      <a:close/>
                      <a:moveTo>
                        <a:pt x="6545" y="1"/>
                      </a:moveTo>
                      <a:cubicBezTo>
                        <a:pt x="6524" y="1"/>
                        <a:pt x="6481" y="44"/>
                        <a:pt x="6481" y="65"/>
                      </a:cubicBezTo>
                      <a:cubicBezTo>
                        <a:pt x="6481" y="109"/>
                        <a:pt x="6524" y="136"/>
                        <a:pt x="6545" y="136"/>
                      </a:cubicBezTo>
                      <a:cubicBezTo>
                        <a:pt x="6589" y="136"/>
                        <a:pt x="6616" y="109"/>
                        <a:pt x="6616" y="65"/>
                      </a:cubicBezTo>
                      <a:cubicBezTo>
                        <a:pt x="6616" y="44"/>
                        <a:pt x="6589" y="1"/>
                        <a:pt x="6545" y="1"/>
                      </a:cubicBezTo>
                      <a:close/>
                      <a:moveTo>
                        <a:pt x="6815" y="1"/>
                      </a:moveTo>
                      <a:cubicBezTo>
                        <a:pt x="6794" y="1"/>
                        <a:pt x="6751" y="44"/>
                        <a:pt x="6751" y="65"/>
                      </a:cubicBezTo>
                      <a:cubicBezTo>
                        <a:pt x="6751" y="109"/>
                        <a:pt x="6794" y="136"/>
                        <a:pt x="6815" y="136"/>
                      </a:cubicBezTo>
                      <a:cubicBezTo>
                        <a:pt x="6859" y="136"/>
                        <a:pt x="6886" y="109"/>
                        <a:pt x="6886" y="65"/>
                      </a:cubicBezTo>
                      <a:cubicBezTo>
                        <a:pt x="6886" y="44"/>
                        <a:pt x="6859" y="1"/>
                        <a:pt x="6815" y="1"/>
                      </a:cubicBezTo>
                      <a:close/>
                      <a:moveTo>
                        <a:pt x="7085" y="1"/>
                      </a:moveTo>
                      <a:cubicBezTo>
                        <a:pt x="7064" y="1"/>
                        <a:pt x="7021" y="44"/>
                        <a:pt x="7021" y="65"/>
                      </a:cubicBezTo>
                      <a:cubicBezTo>
                        <a:pt x="7021" y="109"/>
                        <a:pt x="7064" y="136"/>
                        <a:pt x="7085" y="136"/>
                      </a:cubicBezTo>
                      <a:cubicBezTo>
                        <a:pt x="7129" y="136"/>
                        <a:pt x="7156" y="109"/>
                        <a:pt x="7156" y="65"/>
                      </a:cubicBezTo>
                      <a:cubicBezTo>
                        <a:pt x="7156" y="44"/>
                        <a:pt x="7129" y="1"/>
                        <a:pt x="7085" y="1"/>
                      </a:cubicBezTo>
                      <a:close/>
                      <a:moveTo>
                        <a:pt x="7355" y="1"/>
                      </a:moveTo>
                      <a:cubicBezTo>
                        <a:pt x="7334" y="1"/>
                        <a:pt x="7291" y="44"/>
                        <a:pt x="7291" y="65"/>
                      </a:cubicBezTo>
                      <a:cubicBezTo>
                        <a:pt x="7291" y="109"/>
                        <a:pt x="7334" y="136"/>
                        <a:pt x="7355" y="136"/>
                      </a:cubicBezTo>
                      <a:cubicBezTo>
                        <a:pt x="7399" y="136"/>
                        <a:pt x="7426" y="109"/>
                        <a:pt x="7426" y="65"/>
                      </a:cubicBezTo>
                      <a:cubicBezTo>
                        <a:pt x="7426" y="44"/>
                        <a:pt x="7399" y="1"/>
                        <a:pt x="7355" y="1"/>
                      </a:cubicBezTo>
                      <a:close/>
                      <a:moveTo>
                        <a:pt x="7625" y="1"/>
                      </a:moveTo>
                      <a:cubicBezTo>
                        <a:pt x="7604" y="1"/>
                        <a:pt x="7561" y="44"/>
                        <a:pt x="7561" y="65"/>
                      </a:cubicBezTo>
                      <a:cubicBezTo>
                        <a:pt x="7561" y="109"/>
                        <a:pt x="7604" y="136"/>
                        <a:pt x="7625" y="136"/>
                      </a:cubicBezTo>
                      <a:cubicBezTo>
                        <a:pt x="7669" y="136"/>
                        <a:pt x="7696" y="109"/>
                        <a:pt x="7696" y="65"/>
                      </a:cubicBezTo>
                      <a:cubicBezTo>
                        <a:pt x="7696" y="44"/>
                        <a:pt x="7669" y="1"/>
                        <a:pt x="7625" y="1"/>
                      </a:cubicBezTo>
                      <a:close/>
                      <a:moveTo>
                        <a:pt x="7895" y="1"/>
                      </a:moveTo>
                      <a:cubicBezTo>
                        <a:pt x="7874" y="1"/>
                        <a:pt x="7831" y="44"/>
                        <a:pt x="7831" y="65"/>
                      </a:cubicBezTo>
                      <a:cubicBezTo>
                        <a:pt x="7831" y="109"/>
                        <a:pt x="7874" y="136"/>
                        <a:pt x="7895" y="136"/>
                      </a:cubicBezTo>
                      <a:cubicBezTo>
                        <a:pt x="7939" y="136"/>
                        <a:pt x="7966" y="109"/>
                        <a:pt x="7966" y="65"/>
                      </a:cubicBezTo>
                      <a:cubicBezTo>
                        <a:pt x="7966" y="44"/>
                        <a:pt x="7939" y="1"/>
                        <a:pt x="7895" y="1"/>
                      </a:cubicBezTo>
                      <a:close/>
                      <a:moveTo>
                        <a:pt x="8165" y="1"/>
                      </a:moveTo>
                      <a:cubicBezTo>
                        <a:pt x="8144" y="1"/>
                        <a:pt x="8101" y="44"/>
                        <a:pt x="8101" y="65"/>
                      </a:cubicBezTo>
                      <a:cubicBezTo>
                        <a:pt x="8101" y="109"/>
                        <a:pt x="8144" y="136"/>
                        <a:pt x="8165" y="136"/>
                      </a:cubicBezTo>
                      <a:cubicBezTo>
                        <a:pt x="8209" y="136"/>
                        <a:pt x="8236" y="109"/>
                        <a:pt x="8236" y="65"/>
                      </a:cubicBezTo>
                      <a:cubicBezTo>
                        <a:pt x="8236" y="44"/>
                        <a:pt x="8209" y="1"/>
                        <a:pt x="8165" y="1"/>
                      </a:cubicBezTo>
                      <a:close/>
                      <a:moveTo>
                        <a:pt x="8435" y="1"/>
                      </a:moveTo>
                      <a:cubicBezTo>
                        <a:pt x="8414" y="1"/>
                        <a:pt x="8371" y="44"/>
                        <a:pt x="8371" y="65"/>
                      </a:cubicBezTo>
                      <a:cubicBezTo>
                        <a:pt x="8371" y="109"/>
                        <a:pt x="8414" y="136"/>
                        <a:pt x="8435" y="136"/>
                      </a:cubicBezTo>
                      <a:cubicBezTo>
                        <a:pt x="8479" y="136"/>
                        <a:pt x="8506" y="109"/>
                        <a:pt x="8506" y="65"/>
                      </a:cubicBezTo>
                      <a:cubicBezTo>
                        <a:pt x="8506" y="44"/>
                        <a:pt x="8479" y="1"/>
                        <a:pt x="8435" y="1"/>
                      </a:cubicBezTo>
                      <a:close/>
                      <a:moveTo>
                        <a:pt x="8705" y="1"/>
                      </a:moveTo>
                      <a:cubicBezTo>
                        <a:pt x="8684" y="1"/>
                        <a:pt x="8641" y="44"/>
                        <a:pt x="8641" y="65"/>
                      </a:cubicBezTo>
                      <a:cubicBezTo>
                        <a:pt x="8641" y="109"/>
                        <a:pt x="8684" y="136"/>
                        <a:pt x="8705" y="136"/>
                      </a:cubicBezTo>
                      <a:cubicBezTo>
                        <a:pt x="8749" y="136"/>
                        <a:pt x="8776" y="109"/>
                        <a:pt x="8776" y="65"/>
                      </a:cubicBezTo>
                      <a:cubicBezTo>
                        <a:pt x="8776" y="44"/>
                        <a:pt x="8749" y="1"/>
                        <a:pt x="8705" y="1"/>
                      </a:cubicBezTo>
                      <a:close/>
                      <a:moveTo>
                        <a:pt x="8975" y="1"/>
                      </a:moveTo>
                      <a:cubicBezTo>
                        <a:pt x="8954" y="1"/>
                        <a:pt x="8911" y="44"/>
                        <a:pt x="8911" y="65"/>
                      </a:cubicBezTo>
                      <a:cubicBezTo>
                        <a:pt x="8911" y="109"/>
                        <a:pt x="8954" y="136"/>
                        <a:pt x="8975" y="136"/>
                      </a:cubicBezTo>
                      <a:cubicBezTo>
                        <a:pt x="9019" y="136"/>
                        <a:pt x="9046" y="109"/>
                        <a:pt x="9046" y="65"/>
                      </a:cubicBezTo>
                      <a:cubicBezTo>
                        <a:pt x="9046" y="44"/>
                        <a:pt x="9019" y="1"/>
                        <a:pt x="8975" y="1"/>
                      </a:cubicBezTo>
                      <a:close/>
                      <a:moveTo>
                        <a:pt x="9245" y="1"/>
                      </a:moveTo>
                      <a:cubicBezTo>
                        <a:pt x="9224" y="1"/>
                        <a:pt x="9181" y="44"/>
                        <a:pt x="9181" y="65"/>
                      </a:cubicBezTo>
                      <a:cubicBezTo>
                        <a:pt x="9181" y="109"/>
                        <a:pt x="9224" y="136"/>
                        <a:pt x="9245" y="136"/>
                      </a:cubicBezTo>
                      <a:cubicBezTo>
                        <a:pt x="9289" y="136"/>
                        <a:pt x="9316" y="109"/>
                        <a:pt x="9316" y="65"/>
                      </a:cubicBezTo>
                      <a:cubicBezTo>
                        <a:pt x="9316" y="44"/>
                        <a:pt x="9289" y="1"/>
                        <a:pt x="9245" y="1"/>
                      </a:cubicBezTo>
                      <a:close/>
                      <a:moveTo>
                        <a:pt x="9515" y="1"/>
                      </a:moveTo>
                      <a:cubicBezTo>
                        <a:pt x="9494" y="1"/>
                        <a:pt x="9451" y="44"/>
                        <a:pt x="9451" y="65"/>
                      </a:cubicBezTo>
                      <a:cubicBezTo>
                        <a:pt x="9451" y="109"/>
                        <a:pt x="9494" y="136"/>
                        <a:pt x="9515" y="136"/>
                      </a:cubicBezTo>
                      <a:cubicBezTo>
                        <a:pt x="9559" y="136"/>
                        <a:pt x="9586" y="109"/>
                        <a:pt x="9586" y="65"/>
                      </a:cubicBezTo>
                      <a:cubicBezTo>
                        <a:pt x="9586" y="44"/>
                        <a:pt x="9559" y="1"/>
                        <a:pt x="9515" y="1"/>
                      </a:cubicBezTo>
                      <a:close/>
                      <a:moveTo>
                        <a:pt x="9786" y="1"/>
                      </a:moveTo>
                      <a:cubicBezTo>
                        <a:pt x="9764" y="1"/>
                        <a:pt x="9721" y="44"/>
                        <a:pt x="9721" y="65"/>
                      </a:cubicBezTo>
                      <a:cubicBezTo>
                        <a:pt x="9721" y="109"/>
                        <a:pt x="9764" y="136"/>
                        <a:pt x="9786" y="136"/>
                      </a:cubicBezTo>
                      <a:cubicBezTo>
                        <a:pt x="9829" y="136"/>
                        <a:pt x="9856" y="109"/>
                        <a:pt x="9856" y="65"/>
                      </a:cubicBezTo>
                      <a:cubicBezTo>
                        <a:pt x="9856" y="44"/>
                        <a:pt x="9829" y="1"/>
                        <a:pt x="9786" y="1"/>
                      </a:cubicBezTo>
                      <a:close/>
                      <a:moveTo>
                        <a:pt x="10056" y="1"/>
                      </a:moveTo>
                      <a:cubicBezTo>
                        <a:pt x="10034" y="1"/>
                        <a:pt x="9991" y="44"/>
                        <a:pt x="9991" y="65"/>
                      </a:cubicBezTo>
                      <a:cubicBezTo>
                        <a:pt x="9991" y="109"/>
                        <a:pt x="10034" y="136"/>
                        <a:pt x="10056" y="136"/>
                      </a:cubicBezTo>
                      <a:cubicBezTo>
                        <a:pt x="10099" y="136"/>
                        <a:pt x="10126" y="109"/>
                        <a:pt x="10126" y="65"/>
                      </a:cubicBezTo>
                      <a:cubicBezTo>
                        <a:pt x="10126" y="44"/>
                        <a:pt x="10099" y="1"/>
                        <a:pt x="10056" y="1"/>
                      </a:cubicBezTo>
                      <a:close/>
                      <a:moveTo>
                        <a:pt x="10326" y="1"/>
                      </a:moveTo>
                      <a:cubicBezTo>
                        <a:pt x="10304" y="1"/>
                        <a:pt x="10261" y="44"/>
                        <a:pt x="10261" y="65"/>
                      </a:cubicBezTo>
                      <a:cubicBezTo>
                        <a:pt x="10261" y="109"/>
                        <a:pt x="10304" y="136"/>
                        <a:pt x="10326" y="136"/>
                      </a:cubicBezTo>
                      <a:cubicBezTo>
                        <a:pt x="10369" y="136"/>
                        <a:pt x="10396" y="109"/>
                        <a:pt x="10396" y="65"/>
                      </a:cubicBezTo>
                      <a:cubicBezTo>
                        <a:pt x="10396" y="44"/>
                        <a:pt x="10369" y="1"/>
                        <a:pt x="10326" y="1"/>
                      </a:cubicBezTo>
                      <a:close/>
                      <a:moveTo>
                        <a:pt x="10596" y="1"/>
                      </a:moveTo>
                      <a:cubicBezTo>
                        <a:pt x="10574" y="1"/>
                        <a:pt x="10531" y="44"/>
                        <a:pt x="10531" y="65"/>
                      </a:cubicBezTo>
                      <a:cubicBezTo>
                        <a:pt x="10531" y="109"/>
                        <a:pt x="10574" y="136"/>
                        <a:pt x="10596" y="136"/>
                      </a:cubicBezTo>
                      <a:cubicBezTo>
                        <a:pt x="10639" y="136"/>
                        <a:pt x="10666" y="109"/>
                        <a:pt x="10666" y="65"/>
                      </a:cubicBezTo>
                      <a:cubicBezTo>
                        <a:pt x="10666" y="44"/>
                        <a:pt x="10639" y="1"/>
                        <a:pt x="10596" y="1"/>
                      </a:cubicBezTo>
                      <a:close/>
                      <a:moveTo>
                        <a:pt x="10866" y="1"/>
                      </a:moveTo>
                      <a:cubicBezTo>
                        <a:pt x="10844" y="1"/>
                        <a:pt x="10801" y="44"/>
                        <a:pt x="10801" y="65"/>
                      </a:cubicBezTo>
                      <a:cubicBezTo>
                        <a:pt x="10801" y="109"/>
                        <a:pt x="10844" y="136"/>
                        <a:pt x="10866" y="136"/>
                      </a:cubicBezTo>
                      <a:cubicBezTo>
                        <a:pt x="10909" y="136"/>
                        <a:pt x="10936" y="109"/>
                        <a:pt x="10936" y="65"/>
                      </a:cubicBezTo>
                      <a:cubicBezTo>
                        <a:pt x="10936" y="44"/>
                        <a:pt x="10909" y="1"/>
                        <a:pt x="10866" y="1"/>
                      </a:cubicBezTo>
                      <a:close/>
                      <a:moveTo>
                        <a:pt x="11136" y="1"/>
                      </a:moveTo>
                      <a:cubicBezTo>
                        <a:pt x="11114" y="1"/>
                        <a:pt x="11071" y="44"/>
                        <a:pt x="11071" y="65"/>
                      </a:cubicBezTo>
                      <a:cubicBezTo>
                        <a:pt x="11071" y="109"/>
                        <a:pt x="11114" y="136"/>
                        <a:pt x="11136" y="136"/>
                      </a:cubicBezTo>
                      <a:cubicBezTo>
                        <a:pt x="11179" y="136"/>
                        <a:pt x="11206" y="109"/>
                        <a:pt x="11206" y="65"/>
                      </a:cubicBezTo>
                      <a:cubicBezTo>
                        <a:pt x="11206" y="44"/>
                        <a:pt x="11179" y="1"/>
                        <a:pt x="11136" y="1"/>
                      </a:cubicBezTo>
                      <a:close/>
                      <a:moveTo>
                        <a:pt x="11406" y="1"/>
                      </a:moveTo>
                      <a:cubicBezTo>
                        <a:pt x="11384" y="1"/>
                        <a:pt x="11341" y="44"/>
                        <a:pt x="11341" y="65"/>
                      </a:cubicBezTo>
                      <a:cubicBezTo>
                        <a:pt x="11341" y="109"/>
                        <a:pt x="11384" y="136"/>
                        <a:pt x="11406" y="136"/>
                      </a:cubicBezTo>
                      <a:cubicBezTo>
                        <a:pt x="11449" y="136"/>
                        <a:pt x="11476" y="109"/>
                        <a:pt x="11476" y="65"/>
                      </a:cubicBezTo>
                      <a:cubicBezTo>
                        <a:pt x="11476" y="44"/>
                        <a:pt x="11449" y="1"/>
                        <a:pt x="11406" y="1"/>
                      </a:cubicBezTo>
                      <a:close/>
                      <a:moveTo>
                        <a:pt x="11676" y="1"/>
                      </a:moveTo>
                      <a:cubicBezTo>
                        <a:pt x="11654" y="1"/>
                        <a:pt x="11611" y="44"/>
                        <a:pt x="11611" y="65"/>
                      </a:cubicBezTo>
                      <a:cubicBezTo>
                        <a:pt x="11611" y="109"/>
                        <a:pt x="11654" y="136"/>
                        <a:pt x="11676" y="136"/>
                      </a:cubicBezTo>
                      <a:cubicBezTo>
                        <a:pt x="11719" y="136"/>
                        <a:pt x="11746" y="109"/>
                        <a:pt x="11746" y="65"/>
                      </a:cubicBezTo>
                      <a:cubicBezTo>
                        <a:pt x="11746" y="44"/>
                        <a:pt x="11719" y="1"/>
                        <a:pt x="11676" y="1"/>
                      </a:cubicBezTo>
                      <a:close/>
                      <a:moveTo>
                        <a:pt x="11946" y="1"/>
                      </a:moveTo>
                      <a:cubicBezTo>
                        <a:pt x="11924" y="1"/>
                        <a:pt x="11881" y="44"/>
                        <a:pt x="11881" y="65"/>
                      </a:cubicBezTo>
                      <a:cubicBezTo>
                        <a:pt x="11881" y="109"/>
                        <a:pt x="11924" y="136"/>
                        <a:pt x="11946" y="136"/>
                      </a:cubicBezTo>
                      <a:cubicBezTo>
                        <a:pt x="11989" y="136"/>
                        <a:pt x="12016" y="109"/>
                        <a:pt x="12016" y="65"/>
                      </a:cubicBezTo>
                      <a:cubicBezTo>
                        <a:pt x="12016" y="44"/>
                        <a:pt x="11989" y="1"/>
                        <a:pt x="11946" y="1"/>
                      </a:cubicBezTo>
                      <a:close/>
                      <a:moveTo>
                        <a:pt x="12216" y="1"/>
                      </a:moveTo>
                      <a:cubicBezTo>
                        <a:pt x="12194" y="1"/>
                        <a:pt x="12151" y="44"/>
                        <a:pt x="12151" y="65"/>
                      </a:cubicBezTo>
                      <a:cubicBezTo>
                        <a:pt x="12151" y="109"/>
                        <a:pt x="12194" y="136"/>
                        <a:pt x="12216" y="136"/>
                      </a:cubicBezTo>
                      <a:cubicBezTo>
                        <a:pt x="12259" y="136"/>
                        <a:pt x="12286" y="109"/>
                        <a:pt x="12286" y="65"/>
                      </a:cubicBezTo>
                      <a:cubicBezTo>
                        <a:pt x="12286" y="44"/>
                        <a:pt x="12259" y="1"/>
                        <a:pt x="12216" y="1"/>
                      </a:cubicBezTo>
                      <a:close/>
                      <a:moveTo>
                        <a:pt x="12486" y="1"/>
                      </a:moveTo>
                      <a:cubicBezTo>
                        <a:pt x="12464" y="1"/>
                        <a:pt x="12421" y="44"/>
                        <a:pt x="12421" y="65"/>
                      </a:cubicBezTo>
                      <a:cubicBezTo>
                        <a:pt x="12421" y="109"/>
                        <a:pt x="12464" y="136"/>
                        <a:pt x="12486" y="136"/>
                      </a:cubicBezTo>
                      <a:cubicBezTo>
                        <a:pt x="12529" y="136"/>
                        <a:pt x="12556" y="109"/>
                        <a:pt x="12556" y="65"/>
                      </a:cubicBezTo>
                      <a:cubicBezTo>
                        <a:pt x="12556" y="44"/>
                        <a:pt x="12529" y="1"/>
                        <a:pt x="124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9"/>
                <p:cNvSpPr/>
                <p:nvPr/>
              </p:nvSpPr>
              <p:spPr>
                <a:xfrm rot="5400000">
                  <a:off x="7214672" y="2853931"/>
                  <a:ext cx="2440254" cy="175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3" h="15143" extrusionOk="0">
                      <a:moveTo>
                        <a:pt x="66" y="0"/>
                      </a:moveTo>
                      <a:cubicBezTo>
                        <a:pt x="44" y="0"/>
                        <a:pt x="1" y="44"/>
                        <a:pt x="1" y="65"/>
                      </a:cubicBezTo>
                      <a:cubicBezTo>
                        <a:pt x="1" y="114"/>
                        <a:pt x="44" y="135"/>
                        <a:pt x="66" y="135"/>
                      </a:cubicBezTo>
                      <a:cubicBezTo>
                        <a:pt x="114" y="135"/>
                        <a:pt x="136" y="114"/>
                        <a:pt x="136" y="65"/>
                      </a:cubicBezTo>
                      <a:cubicBezTo>
                        <a:pt x="136" y="44"/>
                        <a:pt x="114" y="0"/>
                        <a:pt x="66" y="0"/>
                      </a:cubicBezTo>
                      <a:close/>
                      <a:moveTo>
                        <a:pt x="66" y="270"/>
                      </a:moveTo>
                      <a:cubicBezTo>
                        <a:pt x="44" y="270"/>
                        <a:pt x="1" y="314"/>
                        <a:pt x="1" y="335"/>
                      </a:cubicBezTo>
                      <a:cubicBezTo>
                        <a:pt x="1" y="384"/>
                        <a:pt x="44" y="405"/>
                        <a:pt x="66" y="405"/>
                      </a:cubicBezTo>
                      <a:cubicBezTo>
                        <a:pt x="114" y="405"/>
                        <a:pt x="136" y="384"/>
                        <a:pt x="136" y="335"/>
                      </a:cubicBezTo>
                      <a:cubicBezTo>
                        <a:pt x="136" y="314"/>
                        <a:pt x="114" y="270"/>
                        <a:pt x="66" y="270"/>
                      </a:cubicBezTo>
                      <a:close/>
                      <a:moveTo>
                        <a:pt x="66" y="540"/>
                      </a:moveTo>
                      <a:cubicBezTo>
                        <a:pt x="44" y="540"/>
                        <a:pt x="1" y="584"/>
                        <a:pt x="1" y="605"/>
                      </a:cubicBezTo>
                      <a:cubicBezTo>
                        <a:pt x="1" y="654"/>
                        <a:pt x="44" y="675"/>
                        <a:pt x="66" y="675"/>
                      </a:cubicBezTo>
                      <a:cubicBezTo>
                        <a:pt x="114" y="675"/>
                        <a:pt x="136" y="654"/>
                        <a:pt x="136" y="605"/>
                      </a:cubicBezTo>
                      <a:cubicBezTo>
                        <a:pt x="136" y="584"/>
                        <a:pt x="114" y="540"/>
                        <a:pt x="66" y="540"/>
                      </a:cubicBezTo>
                      <a:close/>
                      <a:moveTo>
                        <a:pt x="66" y="810"/>
                      </a:moveTo>
                      <a:cubicBezTo>
                        <a:pt x="44" y="810"/>
                        <a:pt x="1" y="854"/>
                        <a:pt x="1" y="875"/>
                      </a:cubicBezTo>
                      <a:cubicBezTo>
                        <a:pt x="1" y="924"/>
                        <a:pt x="44" y="945"/>
                        <a:pt x="66" y="945"/>
                      </a:cubicBezTo>
                      <a:cubicBezTo>
                        <a:pt x="114" y="945"/>
                        <a:pt x="136" y="924"/>
                        <a:pt x="136" y="875"/>
                      </a:cubicBezTo>
                      <a:cubicBezTo>
                        <a:pt x="136" y="854"/>
                        <a:pt x="114" y="810"/>
                        <a:pt x="66" y="810"/>
                      </a:cubicBezTo>
                      <a:close/>
                      <a:moveTo>
                        <a:pt x="66" y="1080"/>
                      </a:moveTo>
                      <a:cubicBezTo>
                        <a:pt x="44" y="1080"/>
                        <a:pt x="1" y="1124"/>
                        <a:pt x="1" y="1145"/>
                      </a:cubicBezTo>
                      <a:cubicBezTo>
                        <a:pt x="1" y="1194"/>
                        <a:pt x="44" y="1215"/>
                        <a:pt x="66" y="1215"/>
                      </a:cubicBezTo>
                      <a:cubicBezTo>
                        <a:pt x="114" y="1215"/>
                        <a:pt x="136" y="1194"/>
                        <a:pt x="136" y="1145"/>
                      </a:cubicBezTo>
                      <a:cubicBezTo>
                        <a:pt x="136" y="1124"/>
                        <a:pt x="114" y="1080"/>
                        <a:pt x="66" y="1080"/>
                      </a:cubicBezTo>
                      <a:close/>
                      <a:moveTo>
                        <a:pt x="66" y="1350"/>
                      </a:moveTo>
                      <a:cubicBezTo>
                        <a:pt x="44" y="1350"/>
                        <a:pt x="1" y="1394"/>
                        <a:pt x="1" y="1415"/>
                      </a:cubicBezTo>
                      <a:cubicBezTo>
                        <a:pt x="1" y="1464"/>
                        <a:pt x="44" y="1485"/>
                        <a:pt x="66" y="1485"/>
                      </a:cubicBezTo>
                      <a:cubicBezTo>
                        <a:pt x="114" y="1485"/>
                        <a:pt x="136" y="1464"/>
                        <a:pt x="136" y="1415"/>
                      </a:cubicBezTo>
                      <a:cubicBezTo>
                        <a:pt x="136" y="1394"/>
                        <a:pt x="114" y="1350"/>
                        <a:pt x="66" y="1350"/>
                      </a:cubicBezTo>
                      <a:close/>
                      <a:moveTo>
                        <a:pt x="66" y="1620"/>
                      </a:moveTo>
                      <a:cubicBezTo>
                        <a:pt x="44" y="1620"/>
                        <a:pt x="1" y="1664"/>
                        <a:pt x="1" y="1685"/>
                      </a:cubicBezTo>
                      <a:cubicBezTo>
                        <a:pt x="1" y="1734"/>
                        <a:pt x="44" y="1755"/>
                        <a:pt x="66" y="1755"/>
                      </a:cubicBezTo>
                      <a:cubicBezTo>
                        <a:pt x="114" y="1755"/>
                        <a:pt x="136" y="1734"/>
                        <a:pt x="136" y="1685"/>
                      </a:cubicBezTo>
                      <a:cubicBezTo>
                        <a:pt x="136" y="1664"/>
                        <a:pt x="114" y="1620"/>
                        <a:pt x="66" y="1620"/>
                      </a:cubicBezTo>
                      <a:close/>
                      <a:moveTo>
                        <a:pt x="66" y="1890"/>
                      </a:moveTo>
                      <a:cubicBezTo>
                        <a:pt x="44" y="1890"/>
                        <a:pt x="1" y="1934"/>
                        <a:pt x="1" y="1955"/>
                      </a:cubicBezTo>
                      <a:cubicBezTo>
                        <a:pt x="1" y="2004"/>
                        <a:pt x="44" y="2025"/>
                        <a:pt x="66" y="2025"/>
                      </a:cubicBezTo>
                      <a:cubicBezTo>
                        <a:pt x="114" y="2025"/>
                        <a:pt x="136" y="2004"/>
                        <a:pt x="136" y="1955"/>
                      </a:cubicBezTo>
                      <a:cubicBezTo>
                        <a:pt x="136" y="1934"/>
                        <a:pt x="114" y="1890"/>
                        <a:pt x="66" y="1890"/>
                      </a:cubicBezTo>
                      <a:close/>
                      <a:moveTo>
                        <a:pt x="66" y="2160"/>
                      </a:moveTo>
                      <a:cubicBezTo>
                        <a:pt x="44" y="2160"/>
                        <a:pt x="1" y="2204"/>
                        <a:pt x="1" y="2225"/>
                      </a:cubicBezTo>
                      <a:cubicBezTo>
                        <a:pt x="1" y="2274"/>
                        <a:pt x="44" y="2296"/>
                        <a:pt x="66" y="2296"/>
                      </a:cubicBezTo>
                      <a:cubicBezTo>
                        <a:pt x="114" y="2296"/>
                        <a:pt x="136" y="2274"/>
                        <a:pt x="136" y="2225"/>
                      </a:cubicBezTo>
                      <a:cubicBezTo>
                        <a:pt x="136" y="2204"/>
                        <a:pt x="114" y="2160"/>
                        <a:pt x="66" y="2160"/>
                      </a:cubicBezTo>
                      <a:close/>
                      <a:moveTo>
                        <a:pt x="66" y="2431"/>
                      </a:moveTo>
                      <a:cubicBezTo>
                        <a:pt x="44" y="2431"/>
                        <a:pt x="1" y="2474"/>
                        <a:pt x="1" y="2495"/>
                      </a:cubicBezTo>
                      <a:cubicBezTo>
                        <a:pt x="1" y="2544"/>
                        <a:pt x="44" y="2566"/>
                        <a:pt x="66" y="2566"/>
                      </a:cubicBezTo>
                      <a:cubicBezTo>
                        <a:pt x="114" y="2566"/>
                        <a:pt x="136" y="2544"/>
                        <a:pt x="136" y="2495"/>
                      </a:cubicBezTo>
                      <a:cubicBezTo>
                        <a:pt x="136" y="2474"/>
                        <a:pt x="114" y="2431"/>
                        <a:pt x="66" y="2431"/>
                      </a:cubicBezTo>
                      <a:close/>
                      <a:moveTo>
                        <a:pt x="66" y="2701"/>
                      </a:moveTo>
                      <a:cubicBezTo>
                        <a:pt x="44" y="2701"/>
                        <a:pt x="1" y="2744"/>
                        <a:pt x="1" y="2765"/>
                      </a:cubicBezTo>
                      <a:cubicBezTo>
                        <a:pt x="1" y="2814"/>
                        <a:pt x="44" y="2836"/>
                        <a:pt x="66" y="2836"/>
                      </a:cubicBezTo>
                      <a:cubicBezTo>
                        <a:pt x="114" y="2836"/>
                        <a:pt x="136" y="2814"/>
                        <a:pt x="136" y="2765"/>
                      </a:cubicBezTo>
                      <a:cubicBezTo>
                        <a:pt x="136" y="2744"/>
                        <a:pt x="114" y="2701"/>
                        <a:pt x="66" y="2701"/>
                      </a:cubicBezTo>
                      <a:close/>
                      <a:moveTo>
                        <a:pt x="66" y="2971"/>
                      </a:moveTo>
                      <a:cubicBezTo>
                        <a:pt x="44" y="2971"/>
                        <a:pt x="1" y="3014"/>
                        <a:pt x="1" y="3035"/>
                      </a:cubicBezTo>
                      <a:cubicBezTo>
                        <a:pt x="1" y="3084"/>
                        <a:pt x="44" y="3106"/>
                        <a:pt x="66" y="3106"/>
                      </a:cubicBezTo>
                      <a:cubicBezTo>
                        <a:pt x="114" y="3106"/>
                        <a:pt x="136" y="3084"/>
                        <a:pt x="136" y="3035"/>
                      </a:cubicBezTo>
                      <a:cubicBezTo>
                        <a:pt x="136" y="3014"/>
                        <a:pt x="114" y="2971"/>
                        <a:pt x="66" y="2971"/>
                      </a:cubicBezTo>
                      <a:close/>
                      <a:moveTo>
                        <a:pt x="66" y="3241"/>
                      </a:moveTo>
                      <a:cubicBezTo>
                        <a:pt x="44" y="3241"/>
                        <a:pt x="1" y="3284"/>
                        <a:pt x="1" y="3305"/>
                      </a:cubicBezTo>
                      <a:cubicBezTo>
                        <a:pt x="1" y="3354"/>
                        <a:pt x="44" y="3376"/>
                        <a:pt x="66" y="3376"/>
                      </a:cubicBezTo>
                      <a:cubicBezTo>
                        <a:pt x="114" y="3376"/>
                        <a:pt x="136" y="3354"/>
                        <a:pt x="136" y="3305"/>
                      </a:cubicBezTo>
                      <a:cubicBezTo>
                        <a:pt x="136" y="3284"/>
                        <a:pt x="114" y="3241"/>
                        <a:pt x="66" y="3241"/>
                      </a:cubicBezTo>
                      <a:close/>
                      <a:moveTo>
                        <a:pt x="66" y="3511"/>
                      </a:moveTo>
                      <a:cubicBezTo>
                        <a:pt x="44" y="3511"/>
                        <a:pt x="1" y="3554"/>
                        <a:pt x="1" y="3575"/>
                      </a:cubicBezTo>
                      <a:cubicBezTo>
                        <a:pt x="1" y="3624"/>
                        <a:pt x="44" y="3646"/>
                        <a:pt x="66" y="3646"/>
                      </a:cubicBezTo>
                      <a:cubicBezTo>
                        <a:pt x="114" y="3646"/>
                        <a:pt x="136" y="3624"/>
                        <a:pt x="136" y="3575"/>
                      </a:cubicBezTo>
                      <a:cubicBezTo>
                        <a:pt x="136" y="3554"/>
                        <a:pt x="114" y="3511"/>
                        <a:pt x="66" y="3511"/>
                      </a:cubicBezTo>
                      <a:close/>
                      <a:moveTo>
                        <a:pt x="66" y="3781"/>
                      </a:moveTo>
                      <a:cubicBezTo>
                        <a:pt x="44" y="3781"/>
                        <a:pt x="1" y="3824"/>
                        <a:pt x="1" y="3845"/>
                      </a:cubicBezTo>
                      <a:cubicBezTo>
                        <a:pt x="1" y="3894"/>
                        <a:pt x="44" y="3916"/>
                        <a:pt x="66" y="3916"/>
                      </a:cubicBezTo>
                      <a:cubicBezTo>
                        <a:pt x="114" y="3916"/>
                        <a:pt x="136" y="3894"/>
                        <a:pt x="136" y="3845"/>
                      </a:cubicBezTo>
                      <a:cubicBezTo>
                        <a:pt x="136" y="3824"/>
                        <a:pt x="114" y="3781"/>
                        <a:pt x="66" y="3781"/>
                      </a:cubicBezTo>
                      <a:close/>
                      <a:moveTo>
                        <a:pt x="66" y="4051"/>
                      </a:moveTo>
                      <a:cubicBezTo>
                        <a:pt x="44" y="4051"/>
                        <a:pt x="1" y="4094"/>
                        <a:pt x="1" y="4115"/>
                      </a:cubicBezTo>
                      <a:cubicBezTo>
                        <a:pt x="1" y="4164"/>
                        <a:pt x="44" y="4186"/>
                        <a:pt x="66" y="4186"/>
                      </a:cubicBezTo>
                      <a:cubicBezTo>
                        <a:pt x="114" y="4186"/>
                        <a:pt x="136" y="4164"/>
                        <a:pt x="136" y="4115"/>
                      </a:cubicBezTo>
                      <a:cubicBezTo>
                        <a:pt x="136" y="4094"/>
                        <a:pt x="114" y="4051"/>
                        <a:pt x="66" y="4051"/>
                      </a:cubicBezTo>
                      <a:close/>
                      <a:moveTo>
                        <a:pt x="136" y="4277"/>
                      </a:moveTo>
                      <a:cubicBezTo>
                        <a:pt x="93" y="4277"/>
                        <a:pt x="66" y="4299"/>
                        <a:pt x="66" y="4342"/>
                      </a:cubicBezTo>
                      <a:cubicBezTo>
                        <a:pt x="66" y="4364"/>
                        <a:pt x="93" y="4412"/>
                        <a:pt x="136" y="4412"/>
                      </a:cubicBezTo>
                      <a:cubicBezTo>
                        <a:pt x="179" y="4412"/>
                        <a:pt x="201" y="4364"/>
                        <a:pt x="201" y="4342"/>
                      </a:cubicBezTo>
                      <a:cubicBezTo>
                        <a:pt x="201" y="4299"/>
                        <a:pt x="179" y="4277"/>
                        <a:pt x="136" y="4277"/>
                      </a:cubicBezTo>
                      <a:close/>
                      <a:moveTo>
                        <a:pt x="406" y="4277"/>
                      </a:moveTo>
                      <a:cubicBezTo>
                        <a:pt x="363" y="4277"/>
                        <a:pt x="336" y="4299"/>
                        <a:pt x="336" y="4342"/>
                      </a:cubicBezTo>
                      <a:cubicBezTo>
                        <a:pt x="336" y="4364"/>
                        <a:pt x="363" y="4412"/>
                        <a:pt x="406" y="4412"/>
                      </a:cubicBezTo>
                      <a:cubicBezTo>
                        <a:pt x="449" y="4412"/>
                        <a:pt x="471" y="4364"/>
                        <a:pt x="471" y="4342"/>
                      </a:cubicBezTo>
                      <a:cubicBezTo>
                        <a:pt x="471" y="4299"/>
                        <a:pt x="449" y="4277"/>
                        <a:pt x="406" y="4277"/>
                      </a:cubicBezTo>
                      <a:close/>
                      <a:moveTo>
                        <a:pt x="676" y="4277"/>
                      </a:moveTo>
                      <a:cubicBezTo>
                        <a:pt x="633" y="4277"/>
                        <a:pt x="606" y="4299"/>
                        <a:pt x="606" y="4342"/>
                      </a:cubicBezTo>
                      <a:cubicBezTo>
                        <a:pt x="606" y="4364"/>
                        <a:pt x="633" y="4412"/>
                        <a:pt x="676" y="4412"/>
                      </a:cubicBezTo>
                      <a:cubicBezTo>
                        <a:pt x="719" y="4412"/>
                        <a:pt x="741" y="4364"/>
                        <a:pt x="741" y="4342"/>
                      </a:cubicBezTo>
                      <a:cubicBezTo>
                        <a:pt x="741" y="4299"/>
                        <a:pt x="719" y="4277"/>
                        <a:pt x="676" y="4277"/>
                      </a:cubicBezTo>
                      <a:close/>
                      <a:moveTo>
                        <a:pt x="946" y="4277"/>
                      </a:moveTo>
                      <a:cubicBezTo>
                        <a:pt x="903" y="4277"/>
                        <a:pt x="876" y="4299"/>
                        <a:pt x="876" y="4342"/>
                      </a:cubicBezTo>
                      <a:cubicBezTo>
                        <a:pt x="876" y="4364"/>
                        <a:pt x="903" y="4412"/>
                        <a:pt x="946" y="4412"/>
                      </a:cubicBezTo>
                      <a:cubicBezTo>
                        <a:pt x="989" y="4412"/>
                        <a:pt x="1011" y="4364"/>
                        <a:pt x="1011" y="4342"/>
                      </a:cubicBezTo>
                      <a:cubicBezTo>
                        <a:pt x="1011" y="4299"/>
                        <a:pt x="989" y="4277"/>
                        <a:pt x="946" y="4277"/>
                      </a:cubicBezTo>
                      <a:close/>
                      <a:moveTo>
                        <a:pt x="1216" y="4277"/>
                      </a:moveTo>
                      <a:cubicBezTo>
                        <a:pt x="1173" y="4277"/>
                        <a:pt x="1146" y="4299"/>
                        <a:pt x="1146" y="4342"/>
                      </a:cubicBezTo>
                      <a:cubicBezTo>
                        <a:pt x="1146" y="4364"/>
                        <a:pt x="1173" y="4412"/>
                        <a:pt x="1216" y="4412"/>
                      </a:cubicBezTo>
                      <a:cubicBezTo>
                        <a:pt x="1259" y="4412"/>
                        <a:pt x="1281" y="4364"/>
                        <a:pt x="1281" y="4342"/>
                      </a:cubicBezTo>
                      <a:cubicBezTo>
                        <a:pt x="1281" y="4299"/>
                        <a:pt x="1259" y="4277"/>
                        <a:pt x="1216" y="4277"/>
                      </a:cubicBezTo>
                      <a:close/>
                      <a:moveTo>
                        <a:pt x="1486" y="4277"/>
                      </a:moveTo>
                      <a:cubicBezTo>
                        <a:pt x="1443" y="4277"/>
                        <a:pt x="1416" y="4299"/>
                        <a:pt x="1416" y="4342"/>
                      </a:cubicBezTo>
                      <a:cubicBezTo>
                        <a:pt x="1416" y="4364"/>
                        <a:pt x="1443" y="4412"/>
                        <a:pt x="1486" y="4412"/>
                      </a:cubicBezTo>
                      <a:cubicBezTo>
                        <a:pt x="1529" y="4412"/>
                        <a:pt x="1551" y="4364"/>
                        <a:pt x="1551" y="4342"/>
                      </a:cubicBezTo>
                      <a:cubicBezTo>
                        <a:pt x="1551" y="4299"/>
                        <a:pt x="1529" y="4277"/>
                        <a:pt x="1486" y="4277"/>
                      </a:cubicBezTo>
                      <a:close/>
                      <a:moveTo>
                        <a:pt x="1756" y="4277"/>
                      </a:moveTo>
                      <a:cubicBezTo>
                        <a:pt x="1713" y="4277"/>
                        <a:pt x="1686" y="4299"/>
                        <a:pt x="1686" y="4342"/>
                      </a:cubicBezTo>
                      <a:cubicBezTo>
                        <a:pt x="1686" y="4364"/>
                        <a:pt x="1713" y="4412"/>
                        <a:pt x="1756" y="4412"/>
                      </a:cubicBezTo>
                      <a:cubicBezTo>
                        <a:pt x="1799" y="4412"/>
                        <a:pt x="1821" y="4364"/>
                        <a:pt x="1821" y="4342"/>
                      </a:cubicBezTo>
                      <a:cubicBezTo>
                        <a:pt x="1821" y="4299"/>
                        <a:pt x="1799" y="4277"/>
                        <a:pt x="1756" y="4277"/>
                      </a:cubicBezTo>
                      <a:close/>
                      <a:moveTo>
                        <a:pt x="2026" y="4277"/>
                      </a:moveTo>
                      <a:cubicBezTo>
                        <a:pt x="1983" y="4277"/>
                        <a:pt x="1956" y="4299"/>
                        <a:pt x="1956" y="4342"/>
                      </a:cubicBezTo>
                      <a:cubicBezTo>
                        <a:pt x="1956" y="4364"/>
                        <a:pt x="1983" y="4412"/>
                        <a:pt x="2026" y="4412"/>
                      </a:cubicBezTo>
                      <a:cubicBezTo>
                        <a:pt x="2069" y="4412"/>
                        <a:pt x="2091" y="4364"/>
                        <a:pt x="2091" y="4342"/>
                      </a:cubicBezTo>
                      <a:cubicBezTo>
                        <a:pt x="2091" y="4299"/>
                        <a:pt x="2069" y="4277"/>
                        <a:pt x="2026" y="4277"/>
                      </a:cubicBezTo>
                      <a:close/>
                      <a:moveTo>
                        <a:pt x="2296" y="4277"/>
                      </a:moveTo>
                      <a:cubicBezTo>
                        <a:pt x="2253" y="4277"/>
                        <a:pt x="2226" y="4299"/>
                        <a:pt x="2226" y="4342"/>
                      </a:cubicBezTo>
                      <a:cubicBezTo>
                        <a:pt x="2226" y="4364"/>
                        <a:pt x="2253" y="4412"/>
                        <a:pt x="2296" y="4412"/>
                      </a:cubicBezTo>
                      <a:cubicBezTo>
                        <a:pt x="2339" y="4412"/>
                        <a:pt x="2361" y="4364"/>
                        <a:pt x="2361" y="4342"/>
                      </a:cubicBezTo>
                      <a:cubicBezTo>
                        <a:pt x="2361" y="4299"/>
                        <a:pt x="2339" y="4277"/>
                        <a:pt x="2296" y="4277"/>
                      </a:cubicBezTo>
                      <a:close/>
                      <a:moveTo>
                        <a:pt x="2566" y="4277"/>
                      </a:moveTo>
                      <a:cubicBezTo>
                        <a:pt x="2523" y="4277"/>
                        <a:pt x="2496" y="4299"/>
                        <a:pt x="2496" y="4342"/>
                      </a:cubicBezTo>
                      <a:cubicBezTo>
                        <a:pt x="2496" y="4364"/>
                        <a:pt x="2523" y="4412"/>
                        <a:pt x="2566" y="4412"/>
                      </a:cubicBezTo>
                      <a:cubicBezTo>
                        <a:pt x="2609" y="4412"/>
                        <a:pt x="2631" y="4364"/>
                        <a:pt x="2631" y="4342"/>
                      </a:cubicBezTo>
                      <a:cubicBezTo>
                        <a:pt x="2631" y="4299"/>
                        <a:pt x="2609" y="4277"/>
                        <a:pt x="2566" y="4277"/>
                      </a:cubicBezTo>
                      <a:close/>
                      <a:moveTo>
                        <a:pt x="2836" y="4277"/>
                      </a:moveTo>
                      <a:cubicBezTo>
                        <a:pt x="2793" y="4277"/>
                        <a:pt x="2766" y="4299"/>
                        <a:pt x="2766" y="4342"/>
                      </a:cubicBezTo>
                      <a:cubicBezTo>
                        <a:pt x="2766" y="4364"/>
                        <a:pt x="2793" y="4412"/>
                        <a:pt x="2836" y="4412"/>
                      </a:cubicBezTo>
                      <a:cubicBezTo>
                        <a:pt x="2879" y="4412"/>
                        <a:pt x="2901" y="4364"/>
                        <a:pt x="2901" y="4342"/>
                      </a:cubicBezTo>
                      <a:cubicBezTo>
                        <a:pt x="2901" y="4299"/>
                        <a:pt x="2879" y="4277"/>
                        <a:pt x="2836" y="4277"/>
                      </a:cubicBezTo>
                      <a:close/>
                      <a:moveTo>
                        <a:pt x="3106" y="4277"/>
                      </a:moveTo>
                      <a:cubicBezTo>
                        <a:pt x="3063" y="4277"/>
                        <a:pt x="3036" y="4299"/>
                        <a:pt x="3036" y="4342"/>
                      </a:cubicBezTo>
                      <a:cubicBezTo>
                        <a:pt x="3036" y="4364"/>
                        <a:pt x="3063" y="4412"/>
                        <a:pt x="3106" y="4412"/>
                      </a:cubicBezTo>
                      <a:cubicBezTo>
                        <a:pt x="3149" y="4412"/>
                        <a:pt x="3171" y="4364"/>
                        <a:pt x="3171" y="4342"/>
                      </a:cubicBezTo>
                      <a:cubicBezTo>
                        <a:pt x="3171" y="4299"/>
                        <a:pt x="3149" y="4277"/>
                        <a:pt x="3106" y="4277"/>
                      </a:cubicBezTo>
                      <a:close/>
                      <a:moveTo>
                        <a:pt x="3376" y="4277"/>
                      </a:moveTo>
                      <a:cubicBezTo>
                        <a:pt x="3333" y="4277"/>
                        <a:pt x="3306" y="4299"/>
                        <a:pt x="3306" y="4342"/>
                      </a:cubicBezTo>
                      <a:cubicBezTo>
                        <a:pt x="3306" y="4364"/>
                        <a:pt x="3333" y="4412"/>
                        <a:pt x="3376" y="4412"/>
                      </a:cubicBezTo>
                      <a:cubicBezTo>
                        <a:pt x="3419" y="4412"/>
                        <a:pt x="3441" y="4364"/>
                        <a:pt x="3441" y="4342"/>
                      </a:cubicBezTo>
                      <a:cubicBezTo>
                        <a:pt x="3441" y="4299"/>
                        <a:pt x="3419" y="4277"/>
                        <a:pt x="3376" y="4277"/>
                      </a:cubicBezTo>
                      <a:close/>
                      <a:moveTo>
                        <a:pt x="3646" y="4277"/>
                      </a:moveTo>
                      <a:cubicBezTo>
                        <a:pt x="3603" y="4277"/>
                        <a:pt x="3576" y="4299"/>
                        <a:pt x="3576" y="4342"/>
                      </a:cubicBezTo>
                      <a:cubicBezTo>
                        <a:pt x="3576" y="4364"/>
                        <a:pt x="3603" y="4412"/>
                        <a:pt x="3646" y="4412"/>
                      </a:cubicBezTo>
                      <a:cubicBezTo>
                        <a:pt x="3689" y="4412"/>
                        <a:pt x="3711" y="4364"/>
                        <a:pt x="3711" y="4342"/>
                      </a:cubicBezTo>
                      <a:cubicBezTo>
                        <a:pt x="3711" y="4299"/>
                        <a:pt x="3689" y="4277"/>
                        <a:pt x="3646" y="4277"/>
                      </a:cubicBezTo>
                      <a:close/>
                      <a:moveTo>
                        <a:pt x="3916" y="4277"/>
                      </a:moveTo>
                      <a:cubicBezTo>
                        <a:pt x="3873" y="4277"/>
                        <a:pt x="3846" y="4299"/>
                        <a:pt x="3846" y="4342"/>
                      </a:cubicBezTo>
                      <a:cubicBezTo>
                        <a:pt x="3846" y="4364"/>
                        <a:pt x="3873" y="4412"/>
                        <a:pt x="3916" y="4412"/>
                      </a:cubicBezTo>
                      <a:cubicBezTo>
                        <a:pt x="3959" y="4412"/>
                        <a:pt x="3981" y="4364"/>
                        <a:pt x="3981" y="4342"/>
                      </a:cubicBezTo>
                      <a:cubicBezTo>
                        <a:pt x="3981" y="4299"/>
                        <a:pt x="3959" y="4277"/>
                        <a:pt x="3916" y="4277"/>
                      </a:cubicBezTo>
                      <a:close/>
                      <a:moveTo>
                        <a:pt x="4186" y="4277"/>
                      </a:moveTo>
                      <a:cubicBezTo>
                        <a:pt x="4143" y="4277"/>
                        <a:pt x="4116" y="4299"/>
                        <a:pt x="4116" y="4342"/>
                      </a:cubicBezTo>
                      <a:cubicBezTo>
                        <a:pt x="4116" y="4364"/>
                        <a:pt x="4143" y="4412"/>
                        <a:pt x="4186" y="4412"/>
                      </a:cubicBezTo>
                      <a:cubicBezTo>
                        <a:pt x="4229" y="4412"/>
                        <a:pt x="4251" y="4364"/>
                        <a:pt x="4251" y="4342"/>
                      </a:cubicBezTo>
                      <a:cubicBezTo>
                        <a:pt x="4251" y="4299"/>
                        <a:pt x="4229" y="4277"/>
                        <a:pt x="4186" y="4277"/>
                      </a:cubicBezTo>
                      <a:close/>
                      <a:moveTo>
                        <a:pt x="4456" y="4277"/>
                      </a:moveTo>
                      <a:cubicBezTo>
                        <a:pt x="4413" y="4277"/>
                        <a:pt x="4386" y="4299"/>
                        <a:pt x="4386" y="4342"/>
                      </a:cubicBezTo>
                      <a:cubicBezTo>
                        <a:pt x="4386" y="4364"/>
                        <a:pt x="4413" y="4412"/>
                        <a:pt x="4456" y="4412"/>
                      </a:cubicBezTo>
                      <a:cubicBezTo>
                        <a:pt x="4499" y="4412"/>
                        <a:pt x="4521" y="4364"/>
                        <a:pt x="4521" y="4342"/>
                      </a:cubicBezTo>
                      <a:cubicBezTo>
                        <a:pt x="4521" y="4299"/>
                        <a:pt x="4499" y="4277"/>
                        <a:pt x="4456" y="4277"/>
                      </a:cubicBezTo>
                      <a:close/>
                      <a:moveTo>
                        <a:pt x="4726" y="4277"/>
                      </a:moveTo>
                      <a:cubicBezTo>
                        <a:pt x="4683" y="4277"/>
                        <a:pt x="4656" y="4299"/>
                        <a:pt x="4656" y="4342"/>
                      </a:cubicBezTo>
                      <a:cubicBezTo>
                        <a:pt x="4656" y="4364"/>
                        <a:pt x="4683" y="4412"/>
                        <a:pt x="4726" y="4412"/>
                      </a:cubicBezTo>
                      <a:cubicBezTo>
                        <a:pt x="4769" y="4412"/>
                        <a:pt x="4791" y="4364"/>
                        <a:pt x="4791" y="4342"/>
                      </a:cubicBezTo>
                      <a:cubicBezTo>
                        <a:pt x="4791" y="4299"/>
                        <a:pt x="4769" y="4277"/>
                        <a:pt x="4726" y="4277"/>
                      </a:cubicBezTo>
                      <a:close/>
                      <a:moveTo>
                        <a:pt x="4996" y="4277"/>
                      </a:moveTo>
                      <a:cubicBezTo>
                        <a:pt x="4953" y="4277"/>
                        <a:pt x="4926" y="4299"/>
                        <a:pt x="4926" y="4342"/>
                      </a:cubicBezTo>
                      <a:cubicBezTo>
                        <a:pt x="4926" y="4364"/>
                        <a:pt x="4953" y="4412"/>
                        <a:pt x="4996" y="4412"/>
                      </a:cubicBezTo>
                      <a:cubicBezTo>
                        <a:pt x="5039" y="4412"/>
                        <a:pt x="5061" y="4364"/>
                        <a:pt x="5061" y="4342"/>
                      </a:cubicBezTo>
                      <a:cubicBezTo>
                        <a:pt x="5061" y="4299"/>
                        <a:pt x="5039" y="4277"/>
                        <a:pt x="4996" y="4277"/>
                      </a:cubicBezTo>
                      <a:close/>
                      <a:moveTo>
                        <a:pt x="5266" y="4277"/>
                      </a:moveTo>
                      <a:cubicBezTo>
                        <a:pt x="5223" y="4277"/>
                        <a:pt x="5196" y="4299"/>
                        <a:pt x="5196" y="4342"/>
                      </a:cubicBezTo>
                      <a:cubicBezTo>
                        <a:pt x="5196" y="4364"/>
                        <a:pt x="5223" y="4412"/>
                        <a:pt x="5266" y="4412"/>
                      </a:cubicBezTo>
                      <a:cubicBezTo>
                        <a:pt x="5309" y="4412"/>
                        <a:pt x="5331" y="4364"/>
                        <a:pt x="5331" y="4342"/>
                      </a:cubicBezTo>
                      <a:cubicBezTo>
                        <a:pt x="5331" y="4299"/>
                        <a:pt x="5309" y="4277"/>
                        <a:pt x="5266" y="4277"/>
                      </a:cubicBezTo>
                      <a:close/>
                      <a:moveTo>
                        <a:pt x="5536" y="4277"/>
                      </a:moveTo>
                      <a:cubicBezTo>
                        <a:pt x="5493" y="4277"/>
                        <a:pt x="5466" y="4299"/>
                        <a:pt x="5466" y="4342"/>
                      </a:cubicBezTo>
                      <a:cubicBezTo>
                        <a:pt x="5466" y="4364"/>
                        <a:pt x="5493" y="4412"/>
                        <a:pt x="5536" y="4412"/>
                      </a:cubicBezTo>
                      <a:cubicBezTo>
                        <a:pt x="5579" y="4412"/>
                        <a:pt x="5601" y="4364"/>
                        <a:pt x="5601" y="4342"/>
                      </a:cubicBezTo>
                      <a:cubicBezTo>
                        <a:pt x="5601" y="4299"/>
                        <a:pt x="5579" y="4277"/>
                        <a:pt x="5536" y="4277"/>
                      </a:cubicBezTo>
                      <a:close/>
                      <a:moveTo>
                        <a:pt x="5806" y="4277"/>
                      </a:moveTo>
                      <a:cubicBezTo>
                        <a:pt x="5763" y="4277"/>
                        <a:pt x="5736" y="4299"/>
                        <a:pt x="5736" y="4342"/>
                      </a:cubicBezTo>
                      <a:cubicBezTo>
                        <a:pt x="5736" y="4364"/>
                        <a:pt x="5763" y="4412"/>
                        <a:pt x="5806" y="4412"/>
                      </a:cubicBezTo>
                      <a:cubicBezTo>
                        <a:pt x="5849" y="4412"/>
                        <a:pt x="5871" y="4364"/>
                        <a:pt x="5871" y="4342"/>
                      </a:cubicBezTo>
                      <a:cubicBezTo>
                        <a:pt x="5871" y="4299"/>
                        <a:pt x="5849" y="4277"/>
                        <a:pt x="5806" y="4277"/>
                      </a:cubicBezTo>
                      <a:close/>
                      <a:moveTo>
                        <a:pt x="6076" y="4277"/>
                      </a:moveTo>
                      <a:cubicBezTo>
                        <a:pt x="6033" y="4277"/>
                        <a:pt x="6006" y="4299"/>
                        <a:pt x="6006" y="4342"/>
                      </a:cubicBezTo>
                      <a:cubicBezTo>
                        <a:pt x="6006" y="4364"/>
                        <a:pt x="6033" y="4412"/>
                        <a:pt x="6076" y="4412"/>
                      </a:cubicBezTo>
                      <a:cubicBezTo>
                        <a:pt x="6119" y="4412"/>
                        <a:pt x="6141" y="4364"/>
                        <a:pt x="6141" y="4342"/>
                      </a:cubicBezTo>
                      <a:cubicBezTo>
                        <a:pt x="6141" y="4299"/>
                        <a:pt x="6119" y="4277"/>
                        <a:pt x="6076" y="4277"/>
                      </a:cubicBezTo>
                      <a:close/>
                      <a:moveTo>
                        <a:pt x="6346" y="4277"/>
                      </a:moveTo>
                      <a:cubicBezTo>
                        <a:pt x="6303" y="4277"/>
                        <a:pt x="6276" y="4299"/>
                        <a:pt x="6276" y="4342"/>
                      </a:cubicBezTo>
                      <a:cubicBezTo>
                        <a:pt x="6276" y="4364"/>
                        <a:pt x="6303" y="4412"/>
                        <a:pt x="6346" y="4412"/>
                      </a:cubicBezTo>
                      <a:cubicBezTo>
                        <a:pt x="6389" y="4412"/>
                        <a:pt x="6411" y="4364"/>
                        <a:pt x="6411" y="4342"/>
                      </a:cubicBezTo>
                      <a:cubicBezTo>
                        <a:pt x="6411" y="4299"/>
                        <a:pt x="6389" y="4277"/>
                        <a:pt x="6346" y="4277"/>
                      </a:cubicBezTo>
                      <a:close/>
                      <a:moveTo>
                        <a:pt x="6616" y="4277"/>
                      </a:moveTo>
                      <a:cubicBezTo>
                        <a:pt x="6573" y="4277"/>
                        <a:pt x="6546" y="4299"/>
                        <a:pt x="6546" y="4342"/>
                      </a:cubicBezTo>
                      <a:cubicBezTo>
                        <a:pt x="6546" y="4364"/>
                        <a:pt x="6573" y="4412"/>
                        <a:pt x="6616" y="4412"/>
                      </a:cubicBezTo>
                      <a:cubicBezTo>
                        <a:pt x="6659" y="4412"/>
                        <a:pt x="6681" y="4364"/>
                        <a:pt x="6681" y="4342"/>
                      </a:cubicBezTo>
                      <a:cubicBezTo>
                        <a:pt x="6681" y="4299"/>
                        <a:pt x="6659" y="4277"/>
                        <a:pt x="6616" y="4277"/>
                      </a:cubicBezTo>
                      <a:close/>
                      <a:moveTo>
                        <a:pt x="6886" y="4277"/>
                      </a:moveTo>
                      <a:cubicBezTo>
                        <a:pt x="6843" y="4277"/>
                        <a:pt x="6816" y="4299"/>
                        <a:pt x="6816" y="4342"/>
                      </a:cubicBezTo>
                      <a:cubicBezTo>
                        <a:pt x="6816" y="4364"/>
                        <a:pt x="6843" y="4412"/>
                        <a:pt x="6886" y="4412"/>
                      </a:cubicBezTo>
                      <a:cubicBezTo>
                        <a:pt x="6930" y="4412"/>
                        <a:pt x="6951" y="4364"/>
                        <a:pt x="6951" y="4342"/>
                      </a:cubicBezTo>
                      <a:cubicBezTo>
                        <a:pt x="6951" y="4299"/>
                        <a:pt x="6930" y="4277"/>
                        <a:pt x="6886" y="4277"/>
                      </a:cubicBezTo>
                      <a:close/>
                      <a:moveTo>
                        <a:pt x="7156" y="4277"/>
                      </a:moveTo>
                      <a:cubicBezTo>
                        <a:pt x="7113" y="4277"/>
                        <a:pt x="7086" y="4299"/>
                        <a:pt x="7086" y="4342"/>
                      </a:cubicBezTo>
                      <a:cubicBezTo>
                        <a:pt x="7086" y="4364"/>
                        <a:pt x="7113" y="4412"/>
                        <a:pt x="7156" y="4412"/>
                      </a:cubicBezTo>
                      <a:cubicBezTo>
                        <a:pt x="7200" y="4412"/>
                        <a:pt x="7221" y="4364"/>
                        <a:pt x="7221" y="4342"/>
                      </a:cubicBezTo>
                      <a:cubicBezTo>
                        <a:pt x="7221" y="4299"/>
                        <a:pt x="7200" y="4277"/>
                        <a:pt x="7156" y="4277"/>
                      </a:cubicBezTo>
                      <a:close/>
                      <a:moveTo>
                        <a:pt x="7426" y="4277"/>
                      </a:moveTo>
                      <a:cubicBezTo>
                        <a:pt x="7383" y="4277"/>
                        <a:pt x="7356" y="4299"/>
                        <a:pt x="7356" y="4342"/>
                      </a:cubicBezTo>
                      <a:cubicBezTo>
                        <a:pt x="7356" y="4364"/>
                        <a:pt x="7383" y="4412"/>
                        <a:pt x="7426" y="4412"/>
                      </a:cubicBezTo>
                      <a:cubicBezTo>
                        <a:pt x="7470" y="4412"/>
                        <a:pt x="7491" y="4364"/>
                        <a:pt x="7491" y="4342"/>
                      </a:cubicBezTo>
                      <a:cubicBezTo>
                        <a:pt x="7491" y="4299"/>
                        <a:pt x="7470" y="4277"/>
                        <a:pt x="7426" y="4277"/>
                      </a:cubicBezTo>
                      <a:close/>
                      <a:moveTo>
                        <a:pt x="7696" y="4277"/>
                      </a:moveTo>
                      <a:cubicBezTo>
                        <a:pt x="7653" y="4277"/>
                        <a:pt x="7626" y="4299"/>
                        <a:pt x="7626" y="4342"/>
                      </a:cubicBezTo>
                      <a:cubicBezTo>
                        <a:pt x="7626" y="4364"/>
                        <a:pt x="7653" y="4412"/>
                        <a:pt x="7696" y="4412"/>
                      </a:cubicBezTo>
                      <a:cubicBezTo>
                        <a:pt x="7740" y="4412"/>
                        <a:pt x="7761" y="4364"/>
                        <a:pt x="7761" y="4342"/>
                      </a:cubicBezTo>
                      <a:cubicBezTo>
                        <a:pt x="7761" y="4299"/>
                        <a:pt x="7740" y="4277"/>
                        <a:pt x="7696" y="4277"/>
                      </a:cubicBezTo>
                      <a:close/>
                      <a:moveTo>
                        <a:pt x="7966" y="4277"/>
                      </a:moveTo>
                      <a:cubicBezTo>
                        <a:pt x="7923" y="4277"/>
                        <a:pt x="7896" y="4299"/>
                        <a:pt x="7896" y="4342"/>
                      </a:cubicBezTo>
                      <a:cubicBezTo>
                        <a:pt x="7896" y="4364"/>
                        <a:pt x="7923" y="4412"/>
                        <a:pt x="7966" y="4412"/>
                      </a:cubicBezTo>
                      <a:cubicBezTo>
                        <a:pt x="8010" y="4412"/>
                        <a:pt x="8031" y="4364"/>
                        <a:pt x="8031" y="4342"/>
                      </a:cubicBezTo>
                      <a:cubicBezTo>
                        <a:pt x="8031" y="4299"/>
                        <a:pt x="8010" y="4277"/>
                        <a:pt x="7966" y="4277"/>
                      </a:cubicBezTo>
                      <a:close/>
                      <a:moveTo>
                        <a:pt x="8236" y="4277"/>
                      </a:moveTo>
                      <a:cubicBezTo>
                        <a:pt x="8193" y="4277"/>
                        <a:pt x="8166" y="4299"/>
                        <a:pt x="8166" y="4342"/>
                      </a:cubicBezTo>
                      <a:cubicBezTo>
                        <a:pt x="8166" y="4364"/>
                        <a:pt x="8193" y="4412"/>
                        <a:pt x="8236" y="4412"/>
                      </a:cubicBezTo>
                      <a:cubicBezTo>
                        <a:pt x="8280" y="4412"/>
                        <a:pt x="8301" y="4364"/>
                        <a:pt x="8301" y="4342"/>
                      </a:cubicBezTo>
                      <a:cubicBezTo>
                        <a:pt x="8301" y="4299"/>
                        <a:pt x="8280" y="4277"/>
                        <a:pt x="8236" y="4277"/>
                      </a:cubicBezTo>
                      <a:close/>
                      <a:moveTo>
                        <a:pt x="8506" y="4277"/>
                      </a:moveTo>
                      <a:cubicBezTo>
                        <a:pt x="8463" y="4277"/>
                        <a:pt x="8436" y="4299"/>
                        <a:pt x="8436" y="4342"/>
                      </a:cubicBezTo>
                      <a:cubicBezTo>
                        <a:pt x="8436" y="4364"/>
                        <a:pt x="8463" y="4412"/>
                        <a:pt x="8506" y="4412"/>
                      </a:cubicBezTo>
                      <a:cubicBezTo>
                        <a:pt x="8550" y="4412"/>
                        <a:pt x="8571" y="4364"/>
                        <a:pt x="8571" y="4342"/>
                      </a:cubicBezTo>
                      <a:cubicBezTo>
                        <a:pt x="8571" y="4299"/>
                        <a:pt x="8550" y="4277"/>
                        <a:pt x="8506" y="4277"/>
                      </a:cubicBezTo>
                      <a:close/>
                      <a:moveTo>
                        <a:pt x="8776" y="4277"/>
                      </a:moveTo>
                      <a:cubicBezTo>
                        <a:pt x="8733" y="4277"/>
                        <a:pt x="8706" y="4299"/>
                        <a:pt x="8706" y="4342"/>
                      </a:cubicBezTo>
                      <a:cubicBezTo>
                        <a:pt x="8706" y="4364"/>
                        <a:pt x="8733" y="4412"/>
                        <a:pt x="8776" y="4412"/>
                      </a:cubicBezTo>
                      <a:cubicBezTo>
                        <a:pt x="8820" y="4412"/>
                        <a:pt x="8841" y="4364"/>
                        <a:pt x="8841" y="4342"/>
                      </a:cubicBezTo>
                      <a:cubicBezTo>
                        <a:pt x="8841" y="4299"/>
                        <a:pt x="8820" y="4277"/>
                        <a:pt x="8776" y="4277"/>
                      </a:cubicBezTo>
                      <a:close/>
                      <a:moveTo>
                        <a:pt x="9046" y="4277"/>
                      </a:moveTo>
                      <a:cubicBezTo>
                        <a:pt x="9003" y="4277"/>
                        <a:pt x="8976" y="4299"/>
                        <a:pt x="8976" y="4342"/>
                      </a:cubicBezTo>
                      <a:cubicBezTo>
                        <a:pt x="8976" y="4364"/>
                        <a:pt x="9003" y="4412"/>
                        <a:pt x="9046" y="4412"/>
                      </a:cubicBezTo>
                      <a:cubicBezTo>
                        <a:pt x="9090" y="4412"/>
                        <a:pt x="9111" y="4364"/>
                        <a:pt x="9111" y="4342"/>
                      </a:cubicBezTo>
                      <a:cubicBezTo>
                        <a:pt x="9111" y="4299"/>
                        <a:pt x="9090" y="4277"/>
                        <a:pt x="9046" y="4277"/>
                      </a:cubicBezTo>
                      <a:close/>
                      <a:moveTo>
                        <a:pt x="9316" y="4277"/>
                      </a:moveTo>
                      <a:cubicBezTo>
                        <a:pt x="9273" y="4277"/>
                        <a:pt x="9246" y="4299"/>
                        <a:pt x="9246" y="4342"/>
                      </a:cubicBezTo>
                      <a:cubicBezTo>
                        <a:pt x="9246" y="4364"/>
                        <a:pt x="9273" y="4412"/>
                        <a:pt x="9316" y="4412"/>
                      </a:cubicBezTo>
                      <a:cubicBezTo>
                        <a:pt x="9360" y="4412"/>
                        <a:pt x="9381" y="4364"/>
                        <a:pt x="9381" y="4342"/>
                      </a:cubicBezTo>
                      <a:cubicBezTo>
                        <a:pt x="9381" y="4299"/>
                        <a:pt x="9360" y="4277"/>
                        <a:pt x="9316" y="4277"/>
                      </a:cubicBezTo>
                      <a:close/>
                      <a:moveTo>
                        <a:pt x="9586" y="4277"/>
                      </a:moveTo>
                      <a:cubicBezTo>
                        <a:pt x="9543" y="4277"/>
                        <a:pt x="9516" y="4299"/>
                        <a:pt x="9516" y="4342"/>
                      </a:cubicBezTo>
                      <a:cubicBezTo>
                        <a:pt x="9516" y="4364"/>
                        <a:pt x="9543" y="4412"/>
                        <a:pt x="9586" y="4412"/>
                      </a:cubicBezTo>
                      <a:cubicBezTo>
                        <a:pt x="9630" y="4412"/>
                        <a:pt x="9651" y="4364"/>
                        <a:pt x="9651" y="4342"/>
                      </a:cubicBezTo>
                      <a:cubicBezTo>
                        <a:pt x="9651" y="4299"/>
                        <a:pt x="9630" y="4277"/>
                        <a:pt x="9586" y="4277"/>
                      </a:cubicBezTo>
                      <a:close/>
                      <a:moveTo>
                        <a:pt x="9856" y="4277"/>
                      </a:moveTo>
                      <a:cubicBezTo>
                        <a:pt x="9813" y="4277"/>
                        <a:pt x="9786" y="4299"/>
                        <a:pt x="9786" y="4342"/>
                      </a:cubicBezTo>
                      <a:cubicBezTo>
                        <a:pt x="9786" y="4364"/>
                        <a:pt x="9813" y="4412"/>
                        <a:pt x="9856" y="4412"/>
                      </a:cubicBezTo>
                      <a:cubicBezTo>
                        <a:pt x="9900" y="4412"/>
                        <a:pt x="9921" y="4364"/>
                        <a:pt x="9921" y="4342"/>
                      </a:cubicBezTo>
                      <a:cubicBezTo>
                        <a:pt x="9921" y="4299"/>
                        <a:pt x="9900" y="4277"/>
                        <a:pt x="9856" y="4277"/>
                      </a:cubicBezTo>
                      <a:close/>
                      <a:moveTo>
                        <a:pt x="10126" y="4277"/>
                      </a:moveTo>
                      <a:cubicBezTo>
                        <a:pt x="10083" y="4277"/>
                        <a:pt x="10056" y="4299"/>
                        <a:pt x="10056" y="4342"/>
                      </a:cubicBezTo>
                      <a:cubicBezTo>
                        <a:pt x="10056" y="4364"/>
                        <a:pt x="10083" y="4412"/>
                        <a:pt x="10126" y="4412"/>
                      </a:cubicBezTo>
                      <a:cubicBezTo>
                        <a:pt x="10170" y="4412"/>
                        <a:pt x="10191" y="4364"/>
                        <a:pt x="10191" y="4342"/>
                      </a:cubicBezTo>
                      <a:cubicBezTo>
                        <a:pt x="10191" y="4299"/>
                        <a:pt x="10170" y="4277"/>
                        <a:pt x="10126" y="4277"/>
                      </a:cubicBezTo>
                      <a:close/>
                      <a:moveTo>
                        <a:pt x="10396" y="4277"/>
                      </a:moveTo>
                      <a:cubicBezTo>
                        <a:pt x="10353" y="4277"/>
                        <a:pt x="10326" y="4299"/>
                        <a:pt x="10326" y="4342"/>
                      </a:cubicBezTo>
                      <a:cubicBezTo>
                        <a:pt x="10326" y="4364"/>
                        <a:pt x="10353" y="4412"/>
                        <a:pt x="10396" y="4412"/>
                      </a:cubicBezTo>
                      <a:cubicBezTo>
                        <a:pt x="10440" y="4412"/>
                        <a:pt x="10461" y="4364"/>
                        <a:pt x="10461" y="4342"/>
                      </a:cubicBezTo>
                      <a:cubicBezTo>
                        <a:pt x="10461" y="4299"/>
                        <a:pt x="10440" y="4277"/>
                        <a:pt x="10396" y="4277"/>
                      </a:cubicBezTo>
                      <a:close/>
                      <a:moveTo>
                        <a:pt x="10666" y="4277"/>
                      </a:moveTo>
                      <a:cubicBezTo>
                        <a:pt x="10623" y="4277"/>
                        <a:pt x="10596" y="4299"/>
                        <a:pt x="10596" y="4342"/>
                      </a:cubicBezTo>
                      <a:cubicBezTo>
                        <a:pt x="10596" y="4364"/>
                        <a:pt x="10623" y="4412"/>
                        <a:pt x="10666" y="4412"/>
                      </a:cubicBezTo>
                      <a:cubicBezTo>
                        <a:pt x="10710" y="4412"/>
                        <a:pt x="10731" y="4364"/>
                        <a:pt x="10731" y="4342"/>
                      </a:cubicBezTo>
                      <a:cubicBezTo>
                        <a:pt x="10731" y="4299"/>
                        <a:pt x="10710" y="4277"/>
                        <a:pt x="10666" y="4277"/>
                      </a:cubicBezTo>
                      <a:close/>
                      <a:moveTo>
                        <a:pt x="10937" y="4277"/>
                      </a:moveTo>
                      <a:cubicBezTo>
                        <a:pt x="10893" y="4277"/>
                        <a:pt x="10866" y="4299"/>
                        <a:pt x="10866" y="4342"/>
                      </a:cubicBezTo>
                      <a:cubicBezTo>
                        <a:pt x="10866" y="4364"/>
                        <a:pt x="10893" y="4412"/>
                        <a:pt x="10937" y="4412"/>
                      </a:cubicBezTo>
                      <a:cubicBezTo>
                        <a:pt x="10980" y="4412"/>
                        <a:pt x="11001" y="4364"/>
                        <a:pt x="11001" y="4342"/>
                      </a:cubicBezTo>
                      <a:cubicBezTo>
                        <a:pt x="11001" y="4299"/>
                        <a:pt x="10980" y="4277"/>
                        <a:pt x="10937" y="4277"/>
                      </a:cubicBezTo>
                      <a:close/>
                      <a:moveTo>
                        <a:pt x="11207" y="4277"/>
                      </a:moveTo>
                      <a:cubicBezTo>
                        <a:pt x="11163" y="4277"/>
                        <a:pt x="11136" y="4299"/>
                        <a:pt x="11136" y="4342"/>
                      </a:cubicBezTo>
                      <a:cubicBezTo>
                        <a:pt x="11136" y="4364"/>
                        <a:pt x="11163" y="4412"/>
                        <a:pt x="11207" y="4412"/>
                      </a:cubicBezTo>
                      <a:cubicBezTo>
                        <a:pt x="11250" y="4412"/>
                        <a:pt x="11271" y="4364"/>
                        <a:pt x="11271" y="4342"/>
                      </a:cubicBezTo>
                      <a:cubicBezTo>
                        <a:pt x="11271" y="4299"/>
                        <a:pt x="11250" y="4277"/>
                        <a:pt x="11207" y="4277"/>
                      </a:cubicBezTo>
                      <a:close/>
                      <a:moveTo>
                        <a:pt x="11477" y="4277"/>
                      </a:moveTo>
                      <a:cubicBezTo>
                        <a:pt x="11433" y="4277"/>
                        <a:pt x="11406" y="4299"/>
                        <a:pt x="11406" y="4342"/>
                      </a:cubicBezTo>
                      <a:cubicBezTo>
                        <a:pt x="11406" y="4364"/>
                        <a:pt x="11433" y="4412"/>
                        <a:pt x="11477" y="4412"/>
                      </a:cubicBezTo>
                      <a:cubicBezTo>
                        <a:pt x="11520" y="4412"/>
                        <a:pt x="11541" y="4364"/>
                        <a:pt x="11541" y="4342"/>
                      </a:cubicBezTo>
                      <a:cubicBezTo>
                        <a:pt x="11541" y="4299"/>
                        <a:pt x="11520" y="4277"/>
                        <a:pt x="11477" y="4277"/>
                      </a:cubicBezTo>
                      <a:close/>
                      <a:moveTo>
                        <a:pt x="11747" y="4277"/>
                      </a:moveTo>
                      <a:cubicBezTo>
                        <a:pt x="11703" y="4277"/>
                        <a:pt x="11676" y="4299"/>
                        <a:pt x="11676" y="4342"/>
                      </a:cubicBezTo>
                      <a:cubicBezTo>
                        <a:pt x="11676" y="4364"/>
                        <a:pt x="11703" y="4412"/>
                        <a:pt x="11747" y="4412"/>
                      </a:cubicBezTo>
                      <a:cubicBezTo>
                        <a:pt x="11790" y="4412"/>
                        <a:pt x="11811" y="4364"/>
                        <a:pt x="11811" y="4342"/>
                      </a:cubicBezTo>
                      <a:cubicBezTo>
                        <a:pt x="11811" y="4299"/>
                        <a:pt x="11790" y="4277"/>
                        <a:pt x="11747" y="4277"/>
                      </a:cubicBezTo>
                      <a:close/>
                      <a:moveTo>
                        <a:pt x="12017" y="4277"/>
                      </a:moveTo>
                      <a:cubicBezTo>
                        <a:pt x="11973" y="4277"/>
                        <a:pt x="11946" y="4299"/>
                        <a:pt x="11946" y="4342"/>
                      </a:cubicBezTo>
                      <a:cubicBezTo>
                        <a:pt x="11946" y="4364"/>
                        <a:pt x="11973" y="4412"/>
                        <a:pt x="12017" y="4412"/>
                      </a:cubicBezTo>
                      <a:cubicBezTo>
                        <a:pt x="12060" y="4412"/>
                        <a:pt x="12081" y="4364"/>
                        <a:pt x="12081" y="4342"/>
                      </a:cubicBezTo>
                      <a:cubicBezTo>
                        <a:pt x="12081" y="4299"/>
                        <a:pt x="12060" y="4277"/>
                        <a:pt x="12017" y="4277"/>
                      </a:cubicBezTo>
                      <a:close/>
                      <a:moveTo>
                        <a:pt x="12287" y="4277"/>
                      </a:moveTo>
                      <a:cubicBezTo>
                        <a:pt x="12243" y="4277"/>
                        <a:pt x="12216" y="4299"/>
                        <a:pt x="12216" y="4342"/>
                      </a:cubicBezTo>
                      <a:cubicBezTo>
                        <a:pt x="12216" y="4364"/>
                        <a:pt x="12243" y="4412"/>
                        <a:pt x="12287" y="4412"/>
                      </a:cubicBezTo>
                      <a:cubicBezTo>
                        <a:pt x="12330" y="4412"/>
                        <a:pt x="12351" y="4364"/>
                        <a:pt x="12351" y="4342"/>
                      </a:cubicBezTo>
                      <a:cubicBezTo>
                        <a:pt x="12351" y="4299"/>
                        <a:pt x="12330" y="4277"/>
                        <a:pt x="12287" y="4277"/>
                      </a:cubicBezTo>
                      <a:close/>
                      <a:moveTo>
                        <a:pt x="12557" y="4277"/>
                      </a:moveTo>
                      <a:cubicBezTo>
                        <a:pt x="12513" y="4277"/>
                        <a:pt x="12486" y="4299"/>
                        <a:pt x="12486" y="4342"/>
                      </a:cubicBezTo>
                      <a:cubicBezTo>
                        <a:pt x="12486" y="4364"/>
                        <a:pt x="12513" y="4412"/>
                        <a:pt x="12557" y="4412"/>
                      </a:cubicBezTo>
                      <a:cubicBezTo>
                        <a:pt x="12600" y="4412"/>
                        <a:pt x="12621" y="4364"/>
                        <a:pt x="12621" y="4342"/>
                      </a:cubicBezTo>
                      <a:cubicBezTo>
                        <a:pt x="12621" y="4299"/>
                        <a:pt x="12600" y="4277"/>
                        <a:pt x="12557" y="4277"/>
                      </a:cubicBezTo>
                      <a:close/>
                      <a:moveTo>
                        <a:pt x="12827" y="4277"/>
                      </a:moveTo>
                      <a:cubicBezTo>
                        <a:pt x="12783" y="4277"/>
                        <a:pt x="12756" y="4299"/>
                        <a:pt x="12756" y="4342"/>
                      </a:cubicBezTo>
                      <a:cubicBezTo>
                        <a:pt x="12756" y="4364"/>
                        <a:pt x="12783" y="4412"/>
                        <a:pt x="12827" y="4412"/>
                      </a:cubicBezTo>
                      <a:cubicBezTo>
                        <a:pt x="12870" y="4412"/>
                        <a:pt x="12891" y="4364"/>
                        <a:pt x="12891" y="4342"/>
                      </a:cubicBezTo>
                      <a:cubicBezTo>
                        <a:pt x="12891" y="4299"/>
                        <a:pt x="12870" y="4277"/>
                        <a:pt x="12827" y="4277"/>
                      </a:cubicBezTo>
                      <a:close/>
                      <a:moveTo>
                        <a:pt x="13097" y="4277"/>
                      </a:moveTo>
                      <a:cubicBezTo>
                        <a:pt x="13053" y="4277"/>
                        <a:pt x="13026" y="4299"/>
                        <a:pt x="13026" y="4342"/>
                      </a:cubicBezTo>
                      <a:cubicBezTo>
                        <a:pt x="13026" y="4364"/>
                        <a:pt x="13053" y="4412"/>
                        <a:pt x="13097" y="4412"/>
                      </a:cubicBezTo>
                      <a:cubicBezTo>
                        <a:pt x="13140" y="4412"/>
                        <a:pt x="13161" y="4364"/>
                        <a:pt x="13161" y="4342"/>
                      </a:cubicBezTo>
                      <a:cubicBezTo>
                        <a:pt x="13161" y="4299"/>
                        <a:pt x="13140" y="4277"/>
                        <a:pt x="13097" y="4277"/>
                      </a:cubicBezTo>
                      <a:close/>
                      <a:moveTo>
                        <a:pt x="13367" y="4277"/>
                      </a:moveTo>
                      <a:cubicBezTo>
                        <a:pt x="13323" y="4277"/>
                        <a:pt x="13296" y="4299"/>
                        <a:pt x="13296" y="4342"/>
                      </a:cubicBezTo>
                      <a:cubicBezTo>
                        <a:pt x="13296" y="4364"/>
                        <a:pt x="13323" y="4412"/>
                        <a:pt x="13367" y="4412"/>
                      </a:cubicBezTo>
                      <a:cubicBezTo>
                        <a:pt x="13410" y="4412"/>
                        <a:pt x="13431" y="4364"/>
                        <a:pt x="13431" y="4342"/>
                      </a:cubicBezTo>
                      <a:cubicBezTo>
                        <a:pt x="13431" y="4299"/>
                        <a:pt x="13410" y="4277"/>
                        <a:pt x="13367" y="4277"/>
                      </a:cubicBezTo>
                      <a:close/>
                      <a:moveTo>
                        <a:pt x="13637" y="4277"/>
                      </a:moveTo>
                      <a:cubicBezTo>
                        <a:pt x="13593" y="4277"/>
                        <a:pt x="13566" y="4299"/>
                        <a:pt x="13566" y="4342"/>
                      </a:cubicBezTo>
                      <a:cubicBezTo>
                        <a:pt x="13566" y="4364"/>
                        <a:pt x="13593" y="4412"/>
                        <a:pt x="13637" y="4412"/>
                      </a:cubicBezTo>
                      <a:cubicBezTo>
                        <a:pt x="13680" y="4412"/>
                        <a:pt x="13701" y="4364"/>
                        <a:pt x="13701" y="4342"/>
                      </a:cubicBezTo>
                      <a:cubicBezTo>
                        <a:pt x="13701" y="4299"/>
                        <a:pt x="13680" y="4277"/>
                        <a:pt x="13637" y="4277"/>
                      </a:cubicBezTo>
                      <a:close/>
                      <a:moveTo>
                        <a:pt x="13907" y="4277"/>
                      </a:moveTo>
                      <a:cubicBezTo>
                        <a:pt x="13863" y="4277"/>
                        <a:pt x="13836" y="4299"/>
                        <a:pt x="13836" y="4342"/>
                      </a:cubicBezTo>
                      <a:cubicBezTo>
                        <a:pt x="13836" y="4364"/>
                        <a:pt x="13863" y="4412"/>
                        <a:pt x="13907" y="4412"/>
                      </a:cubicBezTo>
                      <a:cubicBezTo>
                        <a:pt x="13950" y="4412"/>
                        <a:pt x="13971" y="4364"/>
                        <a:pt x="13971" y="4342"/>
                      </a:cubicBezTo>
                      <a:cubicBezTo>
                        <a:pt x="13971" y="4299"/>
                        <a:pt x="13950" y="4277"/>
                        <a:pt x="13907" y="4277"/>
                      </a:cubicBezTo>
                      <a:close/>
                      <a:moveTo>
                        <a:pt x="14177" y="4277"/>
                      </a:moveTo>
                      <a:cubicBezTo>
                        <a:pt x="14133" y="4277"/>
                        <a:pt x="14106" y="4299"/>
                        <a:pt x="14106" y="4342"/>
                      </a:cubicBezTo>
                      <a:cubicBezTo>
                        <a:pt x="14106" y="4364"/>
                        <a:pt x="14133" y="4412"/>
                        <a:pt x="14177" y="4412"/>
                      </a:cubicBezTo>
                      <a:cubicBezTo>
                        <a:pt x="14220" y="4412"/>
                        <a:pt x="14241" y="4364"/>
                        <a:pt x="14241" y="4342"/>
                      </a:cubicBezTo>
                      <a:cubicBezTo>
                        <a:pt x="14241" y="4299"/>
                        <a:pt x="14220" y="4277"/>
                        <a:pt x="14177" y="4277"/>
                      </a:cubicBezTo>
                      <a:close/>
                      <a:moveTo>
                        <a:pt x="14447" y="4277"/>
                      </a:moveTo>
                      <a:cubicBezTo>
                        <a:pt x="14403" y="4277"/>
                        <a:pt x="14376" y="4299"/>
                        <a:pt x="14376" y="4342"/>
                      </a:cubicBezTo>
                      <a:cubicBezTo>
                        <a:pt x="14376" y="4364"/>
                        <a:pt x="14403" y="4412"/>
                        <a:pt x="14447" y="4412"/>
                      </a:cubicBezTo>
                      <a:cubicBezTo>
                        <a:pt x="14490" y="4412"/>
                        <a:pt x="14511" y="4364"/>
                        <a:pt x="14511" y="4342"/>
                      </a:cubicBezTo>
                      <a:cubicBezTo>
                        <a:pt x="14511" y="4299"/>
                        <a:pt x="14490" y="4277"/>
                        <a:pt x="14447" y="4277"/>
                      </a:cubicBezTo>
                      <a:close/>
                      <a:moveTo>
                        <a:pt x="14717" y="4277"/>
                      </a:moveTo>
                      <a:cubicBezTo>
                        <a:pt x="14673" y="4277"/>
                        <a:pt x="14646" y="4299"/>
                        <a:pt x="14646" y="4342"/>
                      </a:cubicBezTo>
                      <a:cubicBezTo>
                        <a:pt x="14646" y="4364"/>
                        <a:pt x="14673" y="4412"/>
                        <a:pt x="14717" y="4412"/>
                      </a:cubicBezTo>
                      <a:cubicBezTo>
                        <a:pt x="14760" y="4412"/>
                        <a:pt x="14781" y="4364"/>
                        <a:pt x="14781" y="4342"/>
                      </a:cubicBezTo>
                      <a:cubicBezTo>
                        <a:pt x="14781" y="4299"/>
                        <a:pt x="14760" y="4277"/>
                        <a:pt x="14717" y="4277"/>
                      </a:cubicBezTo>
                      <a:close/>
                      <a:moveTo>
                        <a:pt x="14987" y="4277"/>
                      </a:moveTo>
                      <a:cubicBezTo>
                        <a:pt x="14944" y="4277"/>
                        <a:pt x="14917" y="4299"/>
                        <a:pt x="14917" y="4342"/>
                      </a:cubicBezTo>
                      <a:cubicBezTo>
                        <a:pt x="14917" y="4364"/>
                        <a:pt x="14944" y="4412"/>
                        <a:pt x="14987" y="4412"/>
                      </a:cubicBezTo>
                      <a:cubicBezTo>
                        <a:pt x="15030" y="4412"/>
                        <a:pt x="15052" y="4364"/>
                        <a:pt x="15052" y="4342"/>
                      </a:cubicBezTo>
                      <a:cubicBezTo>
                        <a:pt x="15052" y="4299"/>
                        <a:pt x="15030" y="4277"/>
                        <a:pt x="14987" y="4277"/>
                      </a:cubicBezTo>
                      <a:close/>
                      <a:moveTo>
                        <a:pt x="15257" y="4277"/>
                      </a:moveTo>
                      <a:cubicBezTo>
                        <a:pt x="15214" y="4277"/>
                        <a:pt x="15187" y="4299"/>
                        <a:pt x="15187" y="4342"/>
                      </a:cubicBezTo>
                      <a:cubicBezTo>
                        <a:pt x="15187" y="4364"/>
                        <a:pt x="15214" y="4412"/>
                        <a:pt x="15257" y="4412"/>
                      </a:cubicBezTo>
                      <a:cubicBezTo>
                        <a:pt x="15300" y="4412"/>
                        <a:pt x="15322" y="4364"/>
                        <a:pt x="15322" y="4342"/>
                      </a:cubicBezTo>
                      <a:cubicBezTo>
                        <a:pt x="15322" y="4299"/>
                        <a:pt x="15300" y="4277"/>
                        <a:pt x="15257" y="4277"/>
                      </a:cubicBezTo>
                      <a:close/>
                      <a:moveTo>
                        <a:pt x="15527" y="4277"/>
                      </a:moveTo>
                      <a:cubicBezTo>
                        <a:pt x="15484" y="4277"/>
                        <a:pt x="15457" y="4299"/>
                        <a:pt x="15457" y="4342"/>
                      </a:cubicBezTo>
                      <a:cubicBezTo>
                        <a:pt x="15457" y="4364"/>
                        <a:pt x="15484" y="4412"/>
                        <a:pt x="15527" y="4412"/>
                      </a:cubicBezTo>
                      <a:cubicBezTo>
                        <a:pt x="15570" y="4412"/>
                        <a:pt x="15592" y="4364"/>
                        <a:pt x="15592" y="4342"/>
                      </a:cubicBezTo>
                      <a:cubicBezTo>
                        <a:pt x="15592" y="4299"/>
                        <a:pt x="15570" y="4277"/>
                        <a:pt x="15527" y="4277"/>
                      </a:cubicBezTo>
                      <a:close/>
                      <a:moveTo>
                        <a:pt x="15797" y="4277"/>
                      </a:moveTo>
                      <a:cubicBezTo>
                        <a:pt x="15754" y="4277"/>
                        <a:pt x="15727" y="4299"/>
                        <a:pt x="15727" y="4342"/>
                      </a:cubicBezTo>
                      <a:cubicBezTo>
                        <a:pt x="15727" y="4364"/>
                        <a:pt x="15754" y="4412"/>
                        <a:pt x="15797" y="4412"/>
                      </a:cubicBezTo>
                      <a:cubicBezTo>
                        <a:pt x="15840" y="4412"/>
                        <a:pt x="15862" y="4364"/>
                        <a:pt x="15862" y="4342"/>
                      </a:cubicBezTo>
                      <a:cubicBezTo>
                        <a:pt x="15862" y="4299"/>
                        <a:pt x="15840" y="4277"/>
                        <a:pt x="15797" y="4277"/>
                      </a:cubicBezTo>
                      <a:close/>
                      <a:moveTo>
                        <a:pt x="16067" y="4277"/>
                      </a:moveTo>
                      <a:cubicBezTo>
                        <a:pt x="16024" y="4277"/>
                        <a:pt x="15997" y="4299"/>
                        <a:pt x="15997" y="4342"/>
                      </a:cubicBezTo>
                      <a:cubicBezTo>
                        <a:pt x="15997" y="4364"/>
                        <a:pt x="16024" y="4412"/>
                        <a:pt x="16067" y="4412"/>
                      </a:cubicBezTo>
                      <a:cubicBezTo>
                        <a:pt x="16110" y="4412"/>
                        <a:pt x="16132" y="4364"/>
                        <a:pt x="16132" y="4342"/>
                      </a:cubicBezTo>
                      <a:cubicBezTo>
                        <a:pt x="16132" y="4299"/>
                        <a:pt x="16110" y="4277"/>
                        <a:pt x="16067" y="4277"/>
                      </a:cubicBezTo>
                      <a:close/>
                      <a:moveTo>
                        <a:pt x="16337" y="4277"/>
                      </a:moveTo>
                      <a:cubicBezTo>
                        <a:pt x="16294" y="4277"/>
                        <a:pt x="16267" y="4299"/>
                        <a:pt x="16267" y="4342"/>
                      </a:cubicBezTo>
                      <a:cubicBezTo>
                        <a:pt x="16267" y="4364"/>
                        <a:pt x="16294" y="4412"/>
                        <a:pt x="16337" y="4412"/>
                      </a:cubicBezTo>
                      <a:cubicBezTo>
                        <a:pt x="16380" y="4412"/>
                        <a:pt x="16402" y="4364"/>
                        <a:pt x="16402" y="4342"/>
                      </a:cubicBezTo>
                      <a:cubicBezTo>
                        <a:pt x="16402" y="4299"/>
                        <a:pt x="16380" y="4277"/>
                        <a:pt x="16337" y="4277"/>
                      </a:cubicBezTo>
                      <a:close/>
                      <a:moveTo>
                        <a:pt x="16607" y="4277"/>
                      </a:moveTo>
                      <a:cubicBezTo>
                        <a:pt x="16564" y="4277"/>
                        <a:pt x="16537" y="4299"/>
                        <a:pt x="16537" y="4342"/>
                      </a:cubicBezTo>
                      <a:cubicBezTo>
                        <a:pt x="16537" y="4364"/>
                        <a:pt x="16564" y="4412"/>
                        <a:pt x="16607" y="4412"/>
                      </a:cubicBezTo>
                      <a:cubicBezTo>
                        <a:pt x="16650" y="4412"/>
                        <a:pt x="16672" y="4364"/>
                        <a:pt x="16672" y="4342"/>
                      </a:cubicBezTo>
                      <a:cubicBezTo>
                        <a:pt x="16672" y="4299"/>
                        <a:pt x="16650" y="4277"/>
                        <a:pt x="16607" y="4277"/>
                      </a:cubicBezTo>
                      <a:close/>
                      <a:moveTo>
                        <a:pt x="16877" y="4277"/>
                      </a:moveTo>
                      <a:cubicBezTo>
                        <a:pt x="16834" y="4277"/>
                        <a:pt x="16807" y="4299"/>
                        <a:pt x="16807" y="4342"/>
                      </a:cubicBezTo>
                      <a:cubicBezTo>
                        <a:pt x="16807" y="4364"/>
                        <a:pt x="16834" y="4412"/>
                        <a:pt x="16877" y="4412"/>
                      </a:cubicBezTo>
                      <a:cubicBezTo>
                        <a:pt x="16920" y="4412"/>
                        <a:pt x="16942" y="4364"/>
                        <a:pt x="16942" y="4342"/>
                      </a:cubicBezTo>
                      <a:cubicBezTo>
                        <a:pt x="16942" y="4299"/>
                        <a:pt x="16920" y="4277"/>
                        <a:pt x="16877" y="4277"/>
                      </a:cubicBezTo>
                      <a:close/>
                      <a:moveTo>
                        <a:pt x="17147" y="4277"/>
                      </a:moveTo>
                      <a:cubicBezTo>
                        <a:pt x="17104" y="4277"/>
                        <a:pt x="17077" y="4299"/>
                        <a:pt x="17077" y="4342"/>
                      </a:cubicBezTo>
                      <a:cubicBezTo>
                        <a:pt x="17077" y="4364"/>
                        <a:pt x="17104" y="4412"/>
                        <a:pt x="17147" y="4412"/>
                      </a:cubicBezTo>
                      <a:cubicBezTo>
                        <a:pt x="17190" y="4412"/>
                        <a:pt x="17212" y="4364"/>
                        <a:pt x="17212" y="4342"/>
                      </a:cubicBezTo>
                      <a:cubicBezTo>
                        <a:pt x="17212" y="4299"/>
                        <a:pt x="17190" y="4277"/>
                        <a:pt x="17147" y="4277"/>
                      </a:cubicBezTo>
                      <a:close/>
                      <a:moveTo>
                        <a:pt x="17417" y="4277"/>
                      </a:moveTo>
                      <a:cubicBezTo>
                        <a:pt x="17374" y="4277"/>
                        <a:pt x="17347" y="4299"/>
                        <a:pt x="17347" y="4342"/>
                      </a:cubicBezTo>
                      <a:cubicBezTo>
                        <a:pt x="17347" y="4364"/>
                        <a:pt x="17374" y="4412"/>
                        <a:pt x="17417" y="4412"/>
                      </a:cubicBezTo>
                      <a:cubicBezTo>
                        <a:pt x="17460" y="4412"/>
                        <a:pt x="17482" y="4364"/>
                        <a:pt x="17482" y="4342"/>
                      </a:cubicBezTo>
                      <a:cubicBezTo>
                        <a:pt x="17482" y="4299"/>
                        <a:pt x="17460" y="4277"/>
                        <a:pt x="17417" y="4277"/>
                      </a:cubicBezTo>
                      <a:close/>
                      <a:moveTo>
                        <a:pt x="17687" y="4277"/>
                      </a:moveTo>
                      <a:cubicBezTo>
                        <a:pt x="17644" y="4277"/>
                        <a:pt x="17617" y="4299"/>
                        <a:pt x="17617" y="4342"/>
                      </a:cubicBezTo>
                      <a:cubicBezTo>
                        <a:pt x="17617" y="4364"/>
                        <a:pt x="17644" y="4412"/>
                        <a:pt x="17687" y="4412"/>
                      </a:cubicBezTo>
                      <a:cubicBezTo>
                        <a:pt x="17730" y="4412"/>
                        <a:pt x="17752" y="4364"/>
                        <a:pt x="17752" y="4342"/>
                      </a:cubicBezTo>
                      <a:cubicBezTo>
                        <a:pt x="17752" y="4299"/>
                        <a:pt x="17730" y="4277"/>
                        <a:pt x="17687" y="4277"/>
                      </a:cubicBezTo>
                      <a:close/>
                      <a:moveTo>
                        <a:pt x="17957" y="4277"/>
                      </a:moveTo>
                      <a:cubicBezTo>
                        <a:pt x="17914" y="4277"/>
                        <a:pt x="17887" y="4299"/>
                        <a:pt x="17887" y="4342"/>
                      </a:cubicBezTo>
                      <a:cubicBezTo>
                        <a:pt x="17887" y="4364"/>
                        <a:pt x="17914" y="4412"/>
                        <a:pt x="17957" y="4412"/>
                      </a:cubicBezTo>
                      <a:cubicBezTo>
                        <a:pt x="18000" y="4412"/>
                        <a:pt x="18022" y="4364"/>
                        <a:pt x="18022" y="4342"/>
                      </a:cubicBezTo>
                      <a:cubicBezTo>
                        <a:pt x="18022" y="4299"/>
                        <a:pt x="18000" y="4277"/>
                        <a:pt x="17957" y="4277"/>
                      </a:cubicBezTo>
                      <a:close/>
                      <a:moveTo>
                        <a:pt x="18227" y="4277"/>
                      </a:moveTo>
                      <a:cubicBezTo>
                        <a:pt x="18184" y="4277"/>
                        <a:pt x="18157" y="4299"/>
                        <a:pt x="18157" y="4342"/>
                      </a:cubicBezTo>
                      <a:cubicBezTo>
                        <a:pt x="18157" y="4364"/>
                        <a:pt x="18184" y="4412"/>
                        <a:pt x="18227" y="4412"/>
                      </a:cubicBezTo>
                      <a:cubicBezTo>
                        <a:pt x="18270" y="4412"/>
                        <a:pt x="18292" y="4364"/>
                        <a:pt x="18292" y="4342"/>
                      </a:cubicBezTo>
                      <a:cubicBezTo>
                        <a:pt x="18292" y="4299"/>
                        <a:pt x="18270" y="4277"/>
                        <a:pt x="18227" y="4277"/>
                      </a:cubicBezTo>
                      <a:close/>
                      <a:moveTo>
                        <a:pt x="18497" y="4277"/>
                      </a:moveTo>
                      <a:cubicBezTo>
                        <a:pt x="18454" y="4277"/>
                        <a:pt x="18427" y="4299"/>
                        <a:pt x="18427" y="4342"/>
                      </a:cubicBezTo>
                      <a:cubicBezTo>
                        <a:pt x="18427" y="4364"/>
                        <a:pt x="18454" y="4412"/>
                        <a:pt x="18497" y="4412"/>
                      </a:cubicBezTo>
                      <a:cubicBezTo>
                        <a:pt x="18540" y="4412"/>
                        <a:pt x="18562" y="4364"/>
                        <a:pt x="18562" y="4342"/>
                      </a:cubicBezTo>
                      <a:cubicBezTo>
                        <a:pt x="18562" y="4299"/>
                        <a:pt x="18540" y="4277"/>
                        <a:pt x="18497" y="4277"/>
                      </a:cubicBezTo>
                      <a:close/>
                      <a:moveTo>
                        <a:pt x="18767" y="4277"/>
                      </a:moveTo>
                      <a:cubicBezTo>
                        <a:pt x="18724" y="4277"/>
                        <a:pt x="18697" y="4299"/>
                        <a:pt x="18697" y="4342"/>
                      </a:cubicBezTo>
                      <a:cubicBezTo>
                        <a:pt x="18697" y="4364"/>
                        <a:pt x="18724" y="4412"/>
                        <a:pt x="18767" y="4412"/>
                      </a:cubicBezTo>
                      <a:cubicBezTo>
                        <a:pt x="18810" y="4412"/>
                        <a:pt x="18832" y="4364"/>
                        <a:pt x="18832" y="4342"/>
                      </a:cubicBezTo>
                      <a:cubicBezTo>
                        <a:pt x="18832" y="4299"/>
                        <a:pt x="18810" y="4277"/>
                        <a:pt x="18767" y="4277"/>
                      </a:cubicBezTo>
                      <a:close/>
                      <a:moveTo>
                        <a:pt x="19037" y="4277"/>
                      </a:moveTo>
                      <a:cubicBezTo>
                        <a:pt x="18994" y="4277"/>
                        <a:pt x="18967" y="4299"/>
                        <a:pt x="18967" y="4342"/>
                      </a:cubicBezTo>
                      <a:cubicBezTo>
                        <a:pt x="18967" y="4364"/>
                        <a:pt x="18994" y="4412"/>
                        <a:pt x="19037" y="4412"/>
                      </a:cubicBezTo>
                      <a:cubicBezTo>
                        <a:pt x="19080" y="4412"/>
                        <a:pt x="19102" y="4364"/>
                        <a:pt x="19102" y="4342"/>
                      </a:cubicBezTo>
                      <a:cubicBezTo>
                        <a:pt x="19102" y="4299"/>
                        <a:pt x="19080" y="4277"/>
                        <a:pt x="19037" y="4277"/>
                      </a:cubicBezTo>
                      <a:close/>
                      <a:moveTo>
                        <a:pt x="19307" y="4277"/>
                      </a:moveTo>
                      <a:cubicBezTo>
                        <a:pt x="19264" y="4277"/>
                        <a:pt x="19237" y="4299"/>
                        <a:pt x="19237" y="4342"/>
                      </a:cubicBezTo>
                      <a:cubicBezTo>
                        <a:pt x="19237" y="4364"/>
                        <a:pt x="19264" y="4412"/>
                        <a:pt x="19307" y="4412"/>
                      </a:cubicBezTo>
                      <a:cubicBezTo>
                        <a:pt x="19350" y="4412"/>
                        <a:pt x="19372" y="4364"/>
                        <a:pt x="19372" y="4342"/>
                      </a:cubicBezTo>
                      <a:cubicBezTo>
                        <a:pt x="19372" y="4299"/>
                        <a:pt x="19350" y="4277"/>
                        <a:pt x="19307" y="4277"/>
                      </a:cubicBezTo>
                      <a:close/>
                      <a:moveTo>
                        <a:pt x="19577" y="4277"/>
                      </a:moveTo>
                      <a:cubicBezTo>
                        <a:pt x="19534" y="4277"/>
                        <a:pt x="19507" y="4299"/>
                        <a:pt x="19507" y="4342"/>
                      </a:cubicBezTo>
                      <a:cubicBezTo>
                        <a:pt x="19507" y="4364"/>
                        <a:pt x="19534" y="4412"/>
                        <a:pt x="19577" y="4412"/>
                      </a:cubicBezTo>
                      <a:cubicBezTo>
                        <a:pt x="19620" y="4412"/>
                        <a:pt x="19642" y="4364"/>
                        <a:pt x="19642" y="4342"/>
                      </a:cubicBezTo>
                      <a:cubicBezTo>
                        <a:pt x="19642" y="4299"/>
                        <a:pt x="19620" y="4277"/>
                        <a:pt x="19577" y="4277"/>
                      </a:cubicBezTo>
                      <a:close/>
                      <a:moveTo>
                        <a:pt x="19847" y="4277"/>
                      </a:moveTo>
                      <a:cubicBezTo>
                        <a:pt x="19804" y="4277"/>
                        <a:pt x="19777" y="4299"/>
                        <a:pt x="19777" y="4342"/>
                      </a:cubicBezTo>
                      <a:cubicBezTo>
                        <a:pt x="19777" y="4364"/>
                        <a:pt x="19804" y="4412"/>
                        <a:pt x="19847" y="4412"/>
                      </a:cubicBezTo>
                      <a:cubicBezTo>
                        <a:pt x="19890" y="4412"/>
                        <a:pt x="19912" y="4364"/>
                        <a:pt x="19912" y="4342"/>
                      </a:cubicBezTo>
                      <a:cubicBezTo>
                        <a:pt x="19912" y="4299"/>
                        <a:pt x="19890" y="4277"/>
                        <a:pt x="19847" y="4277"/>
                      </a:cubicBezTo>
                      <a:close/>
                      <a:moveTo>
                        <a:pt x="20117" y="4277"/>
                      </a:moveTo>
                      <a:cubicBezTo>
                        <a:pt x="20074" y="4277"/>
                        <a:pt x="20047" y="4299"/>
                        <a:pt x="20047" y="4342"/>
                      </a:cubicBezTo>
                      <a:cubicBezTo>
                        <a:pt x="20047" y="4364"/>
                        <a:pt x="20074" y="4412"/>
                        <a:pt x="20117" y="4412"/>
                      </a:cubicBezTo>
                      <a:cubicBezTo>
                        <a:pt x="20160" y="4412"/>
                        <a:pt x="20182" y="4364"/>
                        <a:pt x="20182" y="4342"/>
                      </a:cubicBezTo>
                      <a:cubicBezTo>
                        <a:pt x="20182" y="4299"/>
                        <a:pt x="20160" y="4277"/>
                        <a:pt x="20117" y="4277"/>
                      </a:cubicBezTo>
                      <a:close/>
                      <a:moveTo>
                        <a:pt x="20387" y="4277"/>
                      </a:moveTo>
                      <a:cubicBezTo>
                        <a:pt x="20344" y="4277"/>
                        <a:pt x="20317" y="4299"/>
                        <a:pt x="20317" y="4342"/>
                      </a:cubicBezTo>
                      <a:cubicBezTo>
                        <a:pt x="20317" y="4364"/>
                        <a:pt x="20344" y="4412"/>
                        <a:pt x="20387" y="4412"/>
                      </a:cubicBezTo>
                      <a:cubicBezTo>
                        <a:pt x="20430" y="4412"/>
                        <a:pt x="20452" y="4364"/>
                        <a:pt x="20452" y="4342"/>
                      </a:cubicBezTo>
                      <a:cubicBezTo>
                        <a:pt x="20452" y="4299"/>
                        <a:pt x="20430" y="4277"/>
                        <a:pt x="20387" y="4277"/>
                      </a:cubicBezTo>
                      <a:close/>
                      <a:moveTo>
                        <a:pt x="20657" y="4277"/>
                      </a:moveTo>
                      <a:cubicBezTo>
                        <a:pt x="20614" y="4277"/>
                        <a:pt x="20587" y="4299"/>
                        <a:pt x="20587" y="4342"/>
                      </a:cubicBezTo>
                      <a:cubicBezTo>
                        <a:pt x="20587" y="4364"/>
                        <a:pt x="20614" y="4412"/>
                        <a:pt x="20657" y="4412"/>
                      </a:cubicBezTo>
                      <a:cubicBezTo>
                        <a:pt x="20700" y="4412"/>
                        <a:pt x="20722" y="4364"/>
                        <a:pt x="20722" y="4342"/>
                      </a:cubicBezTo>
                      <a:cubicBezTo>
                        <a:pt x="20722" y="4299"/>
                        <a:pt x="20700" y="4277"/>
                        <a:pt x="20657" y="4277"/>
                      </a:cubicBezTo>
                      <a:close/>
                      <a:moveTo>
                        <a:pt x="20927" y="4277"/>
                      </a:moveTo>
                      <a:cubicBezTo>
                        <a:pt x="20884" y="4277"/>
                        <a:pt x="20857" y="4299"/>
                        <a:pt x="20857" y="4342"/>
                      </a:cubicBezTo>
                      <a:cubicBezTo>
                        <a:pt x="20857" y="4364"/>
                        <a:pt x="20884" y="4412"/>
                        <a:pt x="20927" y="4412"/>
                      </a:cubicBezTo>
                      <a:cubicBezTo>
                        <a:pt x="20970" y="4412"/>
                        <a:pt x="20992" y="4364"/>
                        <a:pt x="20992" y="4342"/>
                      </a:cubicBezTo>
                      <a:cubicBezTo>
                        <a:pt x="20992" y="4299"/>
                        <a:pt x="20970" y="4277"/>
                        <a:pt x="20927" y="4277"/>
                      </a:cubicBezTo>
                      <a:close/>
                      <a:moveTo>
                        <a:pt x="20992" y="4477"/>
                      </a:moveTo>
                      <a:cubicBezTo>
                        <a:pt x="20949" y="4477"/>
                        <a:pt x="20927" y="4499"/>
                        <a:pt x="20927" y="4547"/>
                      </a:cubicBezTo>
                      <a:cubicBezTo>
                        <a:pt x="20927" y="4569"/>
                        <a:pt x="20949" y="4612"/>
                        <a:pt x="20992" y="4612"/>
                      </a:cubicBezTo>
                      <a:cubicBezTo>
                        <a:pt x="21040" y="4612"/>
                        <a:pt x="21062" y="4569"/>
                        <a:pt x="21062" y="4547"/>
                      </a:cubicBezTo>
                      <a:cubicBezTo>
                        <a:pt x="21062" y="4499"/>
                        <a:pt x="21040" y="4477"/>
                        <a:pt x="20992" y="4477"/>
                      </a:cubicBezTo>
                      <a:close/>
                      <a:moveTo>
                        <a:pt x="20992" y="4747"/>
                      </a:moveTo>
                      <a:cubicBezTo>
                        <a:pt x="20949" y="4747"/>
                        <a:pt x="20927" y="4769"/>
                        <a:pt x="20927" y="4817"/>
                      </a:cubicBezTo>
                      <a:cubicBezTo>
                        <a:pt x="20927" y="4839"/>
                        <a:pt x="20949" y="4882"/>
                        <a:pt x="20992" y="4882"/>
                      </a:cubicBezTo>
                      <a:cubicBezTo>
                        <a:pt x="21040" y="4882"/>
                        <a:pt x="21062" y="4839"/>
                        <a:pt x="21062" y="4817"/>
                      </a:cubicBezTo>
                      <a:cubicBezTo>
                        <a:pt x="21062" y="4769"/>
                        <a:pt x="21040" y="4747"/>
                        <a:pt x="20992" y="4747"/>
                      </a:cubicBezTo>
                      <a:close/>
                      <a:moveTo>
                        <a:pt x="20992" y="5017"/>
                      </a:moveTo>
                      <a:cubicBezTo>
                        <a:pt x="20949" y="5017"/>
                        <a:pt x="20927" y="5039"/>
                        <a:pt x="20927" y="5087"/>
                      </a:cubicBezTo>
                      <a:cubicBezTo>
                        <a:pt x="20927" y="5109"/>
                        <a:pt x="20949" y="5152"/>
                        <a:pt x="20992" y="5152"/>
                      </a:cubicBezTo>
                      <a:cubicBezTo>
                        <a:pt x="21040" y="5152"/>
                        <a:pt x="21062" y="5109"/>
                        <a:pt x="21062" y="5087"/>
                      </a:cubicBezTo>
                      <a:cubicBezTo>
                        <a:pt x="21062" y="5039"/>
                        <a:pt x="21040" y="5017"/>
                        <a:pt x="20992" y="5017"/>
                      </a:cubicBezTo>
                      <a:close/>
                      <a:moveTo>
                        <a:pt x="20992" y="5287"/>
                      </a:moveTo>
                      <a:cubicBezTo>
                        <a:pt x="20949" y="5287"/>
                        <a:pt x="20927" y="5309"/>
                        <a:pt x="20927" y="5357"/>
                      </a:cubicBezTo>
                      <a:cubicBezTo>
                        <a:pt x="20927" y="5379"/>
                        <a:pt x="20949" y="5422"/>
                        <a:pt x="20992" y="5422"/>
                      </a:cubicBezTo>
                      <a:cubicBezTo>
                        <a:pt x="21040" y="5422"/>
                        <a:pt x="21062" y="5379"/>
                        <a:pt x="21062" y="5357"/>
                      </a:cubicBezTo>
                      <a:cubicBezTo>
                        <a:pt x="21062" y="5309"/>
                        <a:pt x="21040" y="5287"/>
                        <a:pt x="20992" y="5287"/>
                      </a:cubicBezTo>
                      <a:close/>
                      <a:moveTo>
                        <a:pt x="20992" y="5557"/>
                      </a:moveTo>
                      <a:cubicBezTo>
                        <a:pt x="20949" y="5557"/>
                        <a:pt x="20927" y="5579"/>
                        <a:pt x="20927" y="5627"/>
                      </a:cubicBezTo>
                      <a:cubicBezTo>
                        <a:pt x="20927" y="5649"/>
                        <a:pt x="20949" y="5692"/>
                        <a:pt x="20992" y="5692"/>
                      </a:cubicBezTo>
                      <a:cubicBezTo>
                        <a:pt x="21040" y="5692"/>
                        <a:pt x="21062" y="5649"/>
                        <a:pt x="21062" y="5627"/>
                      </a:cubicBezTo>
                      <a:cubicBezTo>
                        <a:pt x="21062" y="5579"/>
                        <a:pt x="21040" y="5557"/>
                        <a:pt x="20992" y="5557"/>
                      </a:cubicBezTo>
                      <a:close/>
                      <a:moveTo>
                        <a:pt x="20992" y="5827"/>
                      </a:moveTo>
                      <a:cubicBezTo>
                        <a:pt x="20949" y="5827"/>
                        <a:pt x="20927" y="5849"/>
                        <a:pt x="20927" y="5897"/>
                      </a:cubicBezTo>
                      <a:cubicBezTo>
                        <a:pt x="20927" y="5919"/>
                        <a:pt x="20949" y="5962"/>
                        <a:pt x="20992" y="5962"/>
                      </a:cubicBezTo>
                      <a:cubicBezTo>
                        <a:pt x="21040" y="5962"/>
                        <a:pt x="21062" y="5919"/>
                        <a:pt x="21062" y="5897"/>
                      </a:cubicBezTo>
                      <a:cubicBezTo>
                        <a:pt x="21062" y="5849"/>
                        <a:pt x="21040" y="5827"/>
                        <a:pt x="20992" y="5827"/>
                      </a:cubicBezTo>
                      <a:close/>
                      <a:moveTo>
                        <a:pt x="20992" y="6097"/>
                      </a:moveTo>
                      <a:cubicBezTo>
                        <a:pt x="20949" y="6097"/>
                        <a:pt x="20927" y="6119"/>
                        <a:pt x="20927" y="6167"/>
                      </a:cubicBezTo>
                      <a:cubicBezTo>
                        <a:pt x="20927" y="6189"/>
                        <a:pt x="20949" y="6232"/>
                        <a:pt x="20992" y="6232"/>
                      </a:cubicBezTo>
                      <a:cubicBezTo>
                        <a:pt x="21040" y="6232"/>
                        <a:pt x="21062" y="6189"/>
                        <a:pt x="21062" y="6167"/>
                      </a:cubicBezTo>
                      <a:cubicBezTo>
                        <a:pt x="21062" y="6119"/>
                        <a:pt x="21040" y="6097"/>
                        <a:pt x="20992" y="6097"/>
                      </a:cubicBezTo>
                      <a:close/>
                      <a:moveTo>
                        <a:pt x="20992" y="6367"/>
                      </a:moveTo>
                      <a:cubicBezTo>
                        <a:pt x="20949" y="6367"/>
                        <a:pt x="20927" y="6389"/>
                        <a:pt x="20927" y="6437"/>
                      </a:cubicBezTo>
                      <a:cubicBezTo>
                        <a:pt x="20927" y="6459"/>
                        <a:pt x="20949" y="6502"/>
                        <a:pt x="20992" y="6502"/>
                      </a:cubicBezTo>
                      <a:cubicBezTo>
                        <a:pt x="21040" y="6502"/>
                        <a:pt x="21062" y="6459"/>
                        <a:pt x="21062" y="6437"/>
                      </a:cubicBezTo>
                      <a:cubicBezTo>
                        <a:pt x="21062" y="6389"/>
                        <a:pt x="21040" y="6367"/>
                        <a:pt x="20992" y="6367"/>
                      </a:cubicBezTo>
                      <a:close/>
                      <a:moveTo>
                        <a:pt x="20992" y="6637"/>
                      </a:moveTo>
                      <a:cubicBezTo>
                        <a:pt x="20949" y="6637"/>
                        <a:pt x="20927" y="6659"/>
                        <a:pt x="20927" y="6707"/>
                      </a:cubicBezTo>
                      <a:cubicBezTo>
                        <a:pt x="20927" y="6729"/>
                        <a:pt x="20949" y="6772"/>
                        <a:pt x="20992" y="6772"/>
                      </a:cubicBezTo>
                      <a:cubicBezTo>
                        <a:pt x="21040" y="6772"/>
                        <a:pt x="21062" y="6729"/>
                        <a:pt x="21062" y="6707"/>
                      </a:cubicBezTo>
                      <a:cubicBezTo>
                        <a:pt x="21062" y="6659"/>
                        <a:pt x="21040" y="6637"/>
                        <a:pt x="20992" y="6637"/>
                      </a:cubicBezTo>
                      <a:close/>
                      <a:moveTo>
                        <a:pt x="20992" y="6907"/>
                      </a:moveTo>
                      <a:cubicBezTo>
                        <a:pt x="20949" y="6907"/>
                        <a:pt x="20927" y="6929"/>
                        <a:pt x="20927" y="6977"/>
                      </a:cubicBezTo>
                      <a:cubicBezTo>
                        <a:pt x="20927" y="6999"/>
                        <a:pt x="20949" y="7042"/>
                        <a:pt x="20992" y="7042"/>
                      </a:cubicBezTo>
                      <a:cubicBezTo>
                        <a:pt x="21040" y="7042"/>
                        <a:pt x="21062" y="6999"/>
                        <a:pt x="21062" y="6977"/>
                      </a:cubicBezTo>
                      <a:cubicBezTo>
                        <a:pt x="21062" y="6929"/>
                        <a:pt x="21040" y="6907"/>
                        <a:pt x="20992" y="6907"/>
                      </a:cubicBezTo>
                      <a:close/>
                      <a:moveTo>
                        <a:pt x="20992" y="7177"/>
                      </a:moveTo>
                      <a:cubicBezTo>
                        <a:pt x="20949" y="7177"/>
                        <a:pt x="20927" y="7199"/>
                        <a:pt x="20927" y="7248"/>
                      </a:cubicBezTo>
                      <a:cubicBezTo>
                        <a:pt x="20927" y="7269"/>
                        <a:pt x="20949" y="7312"/>
                        <a:pt x="20992" y="7312"/>
                      </a:cubicBezTo>
                      <a:cubicBezTo>
                        <a:pt x="21040" y="7312"/>
                        <a:pt x="21062" y="7269"/>
                        <a:pt x="21062" y="7248"/>
                      </a:cubicBezTo>
                      <a:cubicBezTo>
                        <a:pt x="21062" y="7199"/>
                        <a:pt x="21040" y="7177"/>
                        <a:pt x="20992" y="7177"/>
                      </a:cubicBezTo>
                      <a:close/>
                      <a:moveTo>
                        <a:pt x="20992" y="7447"/>
                      </a:moveTo>
                      <a:cubicBezTo>
                        <a:pt x="20949" y="7447"/>
                        <a:pt x="20927" y="7469"/>
                        <a:pt x="20927" y="7518"/>
                      </a:cubicBezTo>
                      <a:cubicBezTo>
                        <a:pt x="20927" y="7539"/>
                        <a:pt x="20949" y="7582"/>
                        <a:pt x="20992" y="7582"/>
                      </a:cubicBezTo>
                      <a:cubicBezTo>
                        <a:pt x="21040" y="7582"/>
                        <a:pt x="21062" y="7539"/>
                        <a:pt x="21062" y="7518"/>
                      </a:cubicBezTo>
                      <a:cubicBezTo>
                        <a:pt x="21062" y="7469"/>
                        <a:pt x="21040" y="7447"/>
                        <a:pt x="20992" y="7447"/>
                      </a:cubicBezTo>
                      <a:close/>
                      <a:moveTo>
                        <a:pt x="20992" y="7717"/>
                      </a:moveTo>
                      <a:cubicBezTo>
                        <a:pt x="20949" y="7717"/>
                        <a:pt x="20927" y="7739"/>
                        <a:pt x="20927" y="7788"/>
                      </a:cubicBezTo>
                      <a:cubicBezTo>
                        <a:pt x="20927" y="7809"/>
                        <a:pt x="20949" y="7852"/>
                        <a:pt x="20992" y="7852"/>
                      </a:cubicBezTo>
                      <a:cubicBezTo>
                        <a:pt x="21040" y="7852"/>
                        <a:pt x="21062" y="7809"/>
                        <a:pt x="21062" y="7788"/>
                      </a:cubicBezTo>
                      <a:cubicBezTo>
                        <a:pt x="21062" y="7739"/>
                        <a:pt x="21040" y="7717"/>
                        <a:pt x="20992" y="7717"/>
                      </a:cubicBezTo>
                      <a:close/>
                      <a:moveTo>
                        <a:pt x="20992" y="7987"/>
                      </a:moveTo>
                      <a:cubicBezTo>
                        <a:pt x="20949" y="7987"/>
                        <a:pt x="20927" y="8009"/>
                        <a:pt x="20927" y="8058"/>
                      </a:cubicBezTo>
                      <a:cubicBezTo>
                        <a:pt x="20927" y="8079"/>
                        <a:pt x="20949" y="8122"/>
                        <a:pt x="20992" y="8122"/>
                      </a:cubicBezTo>
                      <a:cubicBezTo>
                        <a:pt x="21040" y="8122"/>
                        <a:pt x="21062" y="8079"/>
                        <a:pt x="21062" y="8058"/>
                      </a:cubicBezTo>
                      <a:cubicBezTo>
                        <a:pt x="21062" y="8009"/>
                        <a:pt x="21040" y="7987"/>
                        <a:pt x="20992" y="7987"/>
                      </a:cubicBezTo>
                      <a:close/>
                      <a:moveTo>
                        <a:pt x="20992" y="8257"/>
                      </a:moveTo>
                      <a:cubicBezTo>
                        <a:pt x="20949" y="8257"/>
                        <a:pt x="20927" y="8279"/>
                        <a:pt x="20927" y="8328"/>
                      </a:cubicBezTo>
                      <a:cubicBezTo>
                        <a:pt x="20927" y="8349"/>
                        <a:pt x="20949" y="8392"/>
                        <a:pt x="20992" y="8392"/>
                      </a:cubicBezTo>
                      <a:cubicBezTo>
                        <a:pt x="21040" y="8392"/>
                        <a:pt x="21062" y="8349"/>
                        <a:pt x="21062" y="8328"/>
                      </a:cubicBezTo>
                      <a:cubicBezTo>
                        <a:pt x="21062" y="8279"/>
                        <a:pt x="21040" y="8257"/>
                        <a:pt x="20992" y="8257"/>
                      </a:cubicBezTo>
                      <a:close/>
                      <a:moveTo>
                        <a:pt x="20992" y="8527"/>
                      </a:moveTo>
                      <a:cubicBezTo>
                        <a:pt x="20949" y="8527"/>
                        <a:pt x="20927" y="8549"/>
                        <a:pt x="20927" y="8598"/>
                      </a:cubicBezTo>
                      <a:cubicBezTo>
                        <a:pt x="20927" y="8619"/>
                        <a:pt x="20949" y="8662"/>
                        <a:pt x="20992" y="8662"/>
                      </a:cubicBezTo>
                      <a:cubicBezTo>
                        <a:pt x="21040" y="8662"/>
                        <a:pt x="21062" y="8619"/>
                        <a:pt x="21062" y="8598"/>
                      </a:cubicBezTo>
                      <a:cubicBezTo>
                        <a:pt x="21062" y="8549"/>
                        <a:pt x="21040" y="8527"/>
                        <a:pt x="20992" y="8527"/>
                      </a:cubicBezTo>
                      <a:close/>
                      <a:moveTo>
                        <a:pt x="20992" y="8797"/>
                      </a:moveTo>
                      <a:cubicBezTo>
                        <a:pt x="20949" y="8797"/>
                        <a:pt x="20927" y="8819"/>
                        <a:pt x="20927" y="8868"/>
                      </a:cubicBezTo>
                      <a:cubicBezTo>
                        <a:pt x="20927" y="8889"/>
                        <a:pt x="20949" y="8932"/>
                        <a:pt x="20992" y="8932"/>
                      </a:cubicBezTo>
                      <a:cubicBezTo>
                        <a:pt x="21040" y="8932"/>
                        <a:pt x="21062" y="8889"/>
                        <a:pt x="21062" y="8868"/>
                      </a:cubicBezTo>
                      <a:cubicBezTo>
                        <a:pt x="21062" y="8819"/>
                        <a:pt x="21040" y="8797"/>
                        <a:pt x="20992" y="8797"/>
                      </a:cubicBezTo>
                      <a:close/>
                      <a:moveTo>
                        <a:pt x="20992" y="9067"/>
                      </a:moveTo>
                      <a:cubicBezTo>
                        <a:pt x="20949" y="9067"/>
                        <a:pt x="20927" y="9089"/>
                        <a:pt x="20927" y="9138"/>
                      </a:cubicBezTo>
                      <a:cubicBezTo>
                        <a:pt x="20927" y="9159"/>
                        <a:pt x="20949" y="9202"/>
                        <a:pt x="20992" y="9202"/>
                      </a:cubicBezTo>
                      <a:cubicBezTo>
                        <a:pt x="21040" y="9202"/>
                        <a:pt x="21062" y="9159"/>
                        <a:pt x="21062" y="9138"/>
                      </a:cubicBezTo>
                      <a:cubicBezTo>
                        <a:pt x="21062" y="9089"/>
                        <a:pt x="21040" y="9067"/>
                        <a:pt x="20992" y="9067"/>
                      </a:cubicBezTo>
                      <a:close/>
                      <a:moveTo>
                        <a:pt x="20992" y="9337"/>
                      </a:moveTo>
                      <a:cubicBezTo>
                        <a:pt x="20949" y="9337"/>
                        <a:pt x="20927" y="9359"/>
                        <a:pt x="20927" y="9408"/>
                      </a:cubicBezTo>
                      <a:cubicBezTo>
                        <a:pt x="20927" y="9429"/>
                        <a:pt x="20949" y="9472"/>
                        <a:pt x="20992" y="9472"/>
                      </a:cubicBezTo>
                      <a:cubicBezTo>
                        <a:pt x="21040" y="9472"/>
                        <a:pt x="21062" y="9429"/>
                        <a:pt x="21062" y="9408"/>
                      </a:cubicBezTo>
                      <a:cubicBezTo>
                        <a:pt x="21062" y="9359"/>
                        <a:pt x="21040" y="9337"/>
                        <a:pt x="20992" y="9337"/>
                      </a:cubicBezTo>
                      <a:close/>
                      <a:moveTo>
                        <a:pt x="20992" y="9607"/>
                      </a:moveTo>
                      <a:cubicBezTo>
                        <a:pt x="20949" y="9607"/>
                        <a:pt x="20927" y="9629"/>
                        <a:pt x="20927" y="9678"/>
                      </a:cubicBezTo>
                      <a:cubicBezTo>
                        <a:pt x="20927" y="9699"/>
                        <a:pt x="20949" y="9742"/>
                        <a:pt x="20992" y="9742"/>
                      </a:cubicBezTo>
                      <a:cubicBezTo>
                        <a:pt x="21040" y="9742"/>
                        <a:pt x="21062" y="9699"/>
                        <a:pt x="21062" y="9678"/>
                      </a:cubicBezTo>
                      <a:cubicBezTo>
                        <a:pt x="21062" y="9629"/>
                        <a:pt x="21040" y="9607"/>
                        <a:pt x="20992" y="9607"/>
                      </a:cubicBezTo>
                      <a:close/>
                      <a:moveTo>
                        <a:pt x="20992" y="9877"/>
                      </a:moveTo>
                      <a:cubicBezTo>
                        <a:pt x="20949" y="9877"/>
                        <a:pt x="20927" y="9899"/>
                        <a:pt x="20927" y="9948"/>
                      </a:cubicBezTo>
                      <a:cubicBezTo>
                        <a:pt x="20927" y="9969"/>
                        <a:pt x="20949" y="10012"/>
                        <a:pt x="20992" y="10012"/>
                      </a:cubicBezTo>
                      <a:cubicBezTo>
                        <a:pt x="21040" y="10012"/>
                        <a:pt x="21062" y="9969"/>
                        <a:pt x="21062" y="9948"/>
                      </a:cubicBezTo>
                      <a:cubicBezTo>
                        <a:pt x="21062" y="9899"/>
                        <a:pt x="21040" y="9877"/>
                        <a:pt x="20992" y="9877"/>
                      </a:cubicBezTo>
                      <a:close/>
                      <a:moveTo>
                        <a:pt x="20992" y="10147"/>
                      </a:moveTo>
                      <a:cubicBezTo>
                        <a:pt x="20949" y="10147"/>
                        <a:pt x="20927" y="10169"/>
                        <a:pt x="20927" y="10218"/>
                      </a:cubicBezTo>
                      <a:cubicBezTo>
                        <a:pt x="20927" y="10239"/>
                        <a:pt x="20949" y="10282"/>
                        <a:pt x="20992" y="10282"/>
                      </a:cubicBezTo>
                      <a:cubicBezTo>
                        <a:pt x="21040" y="10282"/>
                        <a:pt x="21062" y="10239"/>
                        <a:pt x="21062" y="10218"/>
                      </a:cubicBezTo>
                      <a:cubicBezTo>
                        <a:pt x="21062" y="10169"/>
                        <a:pt x="21040" y="10147"/>
                        <a:pt x="20992" y="10147"/>
                      </a:cubicBezTo>
                      <a:close/>
                      <a:moveTo>
                        <a:pt x="20992" y="10417"/>
                      </a:moveTo>
                      <a:cubicBezTo>
                        <a:pt x="20949" y="10417"/>
                        <a:pt x="20927" y="10439"/>
                        <a:pt x="20927" y="10488"/>
                      </a:cubicBezTo>
                      <a:cubicBezTo>
                        <a:pt x="20927" y="10509"/>
                        <a:pt x="20949" y="10552"/>
                        <a:pt x="20992" y="10552"/>
                      </a:cubicBezTo>
                      <a:cubicBezTo>
                        <a:pt x="21040" y="10552"/>
                        <a:pt x="21062" y="10509"/>
                        <a:pt x="21062" y="10488"/>
                      </a:cubicBezTo>
                      <a:cubicBezTo>
                        <a:pt x="21062" y="10439"/>
                        <a:pt x="21040" y="10417"/>
                        <a:pt x="20992" y="10417"/>
                      </a:cubicBezTo>
                      <a:close/>
                      <a:moveTo>
                        <a:pt x="20992" y="10687"/>
                      </a:moveTo>
                      <a:cubicBezTo>
                        <a:pt x="20949" y="10687"/>
                        <a:pt x="20927" y="10709"/>
                        <a:pt x="20927" y="10758"/>
                      </a:cubicBezTo>
                      <a:cubicBezTo>
                        <a:pt x="20927" y="10779"/>
                        <a:pt x="20949" y="10822"/>
                        <a:pt x="20992" y="10822"/>
                      </a:cubicBezTo>
                      <a:cubicBezTo>
                        <a:pt x="21040" y="10822"/>
                        <a:pt x="21062" y="10779"/>
                        <a:pt x="21062" y="10758"/>
                      </a:cubicBezTo>
                      <a:cubicBezTo>
                        <a:pt x="21062" y="10709"/>
                        <a:pt x="21040" y="10687"/>
                        <a:pt x="20992" y="10687"/>
                      </a:cubicBezTo>
                      <a:close/>
                      <a:moveTo>
                        <a:pt x="20992" y="10957"/>
                      </a:moveTo>
                      <a:cubicBezTo>
                        <a:pt x="20949" y="10957"/>
                        <a:pt x="20927" y="10979"/>
                        <a:pt x="20927" y="11028"/>
                      </a:cubicBezTo>
                      <a:cubicBezTo>
                        <a:pt x="20927" y="11049"/>
                        <a:pt x="20949" y="11092"/>
                        <a:pt x="20992" y="11092"/>
                      </a:cubicBezTo>
                      <a:cubicBezTo>
                        <a:pt x="21040" y="11092"/>
                        <a:pt x="21062" y="11049"/>
                        <a:pt x="21062" y="11028"/>
                      </a:cubicBezTo>
                      <a:cubicBezTo>
                        <a:pt x="21062" y="10979"/>
                        <a:pt x="21040" y="10957"/>
                        <a:pt x="20992" y="10957"/>
                      </a:cubicBezTo>
                      <a:close/>
                      <a:moveTo>
                        <a:pt x="20992" y="11227"/>
                      </a:moveTo>
                      <a:cubicBezTo>
                        <a:pt x="20949" y="11227"/>
                        <a:pt x="20927" y="11249"/>
                        <a:pt x="20927" y="11298"/>
                      </a:cubicBezTo>
                      <a:cubicBezTo>
                        <a:pt x="20927" y="11319"/>
                        <a:pt x="20949" y="11362"/>
                        <a:pt x="20992" y="11362"/>
                      </a:cubicBezTo>
                      <a:cubicBezTo>
                        <a:pt x="21040" y="11362"/>
                        <a:pt x="21062" y="11319"/>
                        <a:pt x="21062" y="11298"/>
                      </a:cubicBezTo>
                      <a:cubicBezTo>
                        <a:pt x="21062" y="11249"/>
                        <a:pt x="21040" y="11227"/>
                        <a:pt x="20992" y="11227"/>
                      </a:cubicBezTo>
                      <a:close/>
                      <a:moveTo>
                        <a:pt x="20992" y="11497"/>
                      </a:moveTo>
                      <a:cubicBezTo>
                        <a:pt x="20949" y="11497"/>
                        <a:pt x="20927" y="11519"/>
                        <a:pt x="20927" y="11568"/>
                      </a:cubicBezTo>
                      <a:cubicBezTo>
                        <a:pt x="20927" y="11589"/>
                        <a:pt x="20949" y="11632"/>
                        <a:pt x="20992" y="11632"/>
                      </a:cubicBezTo>
                      <a:cubicBezTo>
                        <a:pt x="21040" y="11632"/>
                        <a:pt x="21062" y="11589"/>
                        <a:pt x="21062" y="11568"/>
                      </a:cubicBezTo>
                      <a:cubicBezTo>
                        <a:pt x="21062" y="11519"/>
                        <a:pt x="21040" y="11497"/>
                        <a:pt x="20992" y="11497"/>
                      </a:cubicBezTo>
                      <a:close/>
                      <a:moveTo>
                        <a:pt x="20992" y="11767"/>
                      </a:moveTo>
                      <a:cubicBezTo>
                        <a:pt x="20949" y="11767"/>
                        <a:pt x="20927" y="11789"/>
                        <a:pt x="20927" y="11838"/>
                      </a:cubicBezTo>
                      <a:cubicBezTo>
                        <a:pt x="20927" y="11859"/>
                        <a:pt x="20949" y="11902"/>
                        <a:pt x="20992" y="11902"/>
                      </a:cubicBezTo>
                      <a:cubicBezTo>
                        <a:pt x="21040" y="11902"/>
                        <a:pt x="21062" y="11859"/>
                        <a:pt x="21062" y="11838"/>
                      </a:cubicBezTo>
                      <a:cubicBezTo>
                        <a:pt x="21062" y="11789"/>
                        <a:pt x="21040" y="11767"/>
                        <a:pt x="20992" y="11767"/>
                      </a:cubicBezTo>
                      <a:close/>
                      <a:moveTo>
                        <a:pt x="20992" y="12038"/>
                      </a:moveTo>
                      <a:cubicBezTo>
                        <a:pt x="20949" y="12038"/>
                        <a:pt x="20927" y="12059"/>
                        <a:pt x="20927" y="12108"/>
                      </a:cubicBezTo>
                      <a:cubicBezTo>
                        <a:pt x="20927" y="12129"/>
                        <a:pt x="20949" y="12173"/>
                        <a:pt x="20992" y="12173"/>
                      </a:cubicBezTo>
                      <a:cubicBezTo>
                        <a:pt x="21040" y="12173"/>
                        <a:pt x="21062" y="12129"/>
                        <a:pt x="21062" y="12108"/>
                      </a:cubicBezTo>
                      <a:cubicBezTo>
                        <a:pt x="21062" y="12059"/>
                        <a:pt x="21040" y="12038"/>
                        <a:pt x="20992" y="12038"/>
                      </a:cubicBezTo>
                      <a:close/>
                      <a:moveTo>
                        <a:pt x="20992" y="12308"/>
                      </a:moveTo>
                      <a:cubicBezTo>
                        <a:pt x="20949" y="12308"/>
                        <a:pt x="20927" y="12329"/>
                        <a:pt x="20927" y="12378"/>
                      </a:cubicBezTo>
                      <a:cubicBezTo>
                        <a:pt x="20927" y="12399"/>
                        <a:pt x="20949" y="12443"/>
                        <a:pt x="20992" y="12443"/>
                      </a:cubicBezTo>
                      <a:cubicBezTo>
                        <a:pt x="21040" y="12443"/>
                        <a:pt x="21062" y="12399"/>
                        <a:pt x="21062" y="12378"/>
                      </a:cubicBezTo>
                      <a:cubicBezTo>
                        <a:pt x="21062" y="12329"/>
                        <a:pt x="21040" y="12308"/>
                        <a:pt x="20992" y="12308"/>
                      </a:cubicBezTo>
                      <a:close/>
                      <a:moveTo>
                        <a:pt x="20992" y="12578"/>
                      </a:moveTo>
                      <a:cubicBezTo>
                        <a:pt x="20949" y="12578"/>
                        <a:pt x="20927" y="12599"/>
                        <a:pt x="20927" y="12648"/>
                      </a:cubicBezTo>
                      <a:cubicBezTo>
                        <a:pt x="20927" y="12669"/>
                        <a:pt x="20949" y="12713"/>
                        <a:pt x="20992" y="12713"/>
                      </a:cubicBezTo>
                      <a:cubicBezTo>
                        <a:pt x="21040" y="12713"/>
                        <a:pt x="21062" y="12669"/>
                        <a:pt x="21062" y="12648"/>
                      </a:cubicBezTo>
                      <a:cubicBezTo>
                        <a:pt x="21062" y="12599"/>
                        <a:pt x="21040" y="12578"/>
                        <a:pt x="20992" y="12578"/>
                      </a:cubicBezTo>
                      <a:close/>
                      <a:moveTo>
                        <a:pt x="20992" y="12848"/>
                      </a:moveTo>
                      <a:cubicBezTo>
                        <a:pt x="20949" y="12848"/>
                        <a:pt x="20927" y="12869"/>
                        <a:pt x="20927" y="12918"/>
                      </a:cubicBezTo>
                      <a:cubicBezTo>
                        <a:pt x="20927" y="12939"/>
                        <a:pt x="20949" y="12983"/>
                        <a:pt x="20992" y="12983"/>
                      </a:cubicBezTo>
                      <a:cubicBezTo>
                        <a:pt x="21040" y="12983"/>
                        <a:pt x="21062" y="12939"/>
                        <a:pt x="21062" y="12918"/>
                      </a:cubicBezTo>
                      <a:cubicBezTo>
                        <a:pt x="21062" y="12869"/>
                        <a:pt x="21040" y="12848"/>
                        <a:pt x="20992" y="12848"/>
                      </a:cubicBezTo>
                      <a:close/>
                      <a:moveTo>
                        <a:pt x="20992" y="13118"/>
                      </a:moveTo>
                      <a:cubicBezTo>
                        <a:pt x="20949" y="13118"/>
                        <a:pt x="20927" y="13139"/>
                        <a:pt x="20927" y="13188"/>
                      </a:cubicBezTo>
                      <a:cubicBezTo>
                        <a:pt x="20927" y="13209"/>
                        <a:pt x="20949" y="13253"/>
                        <a:pt x="20992" y="13253"/>
                      </a:cubicBezTo>
                      <a:cubicBezTo>
                        <a:pt x="21040" y="13253"/>
                        <a:pt x="21062" y="13209"/>
                        <a:pt x="21062" y="13188"/>
                      </a:cubicBezTo>
                      <a:cubicBezTo>
                        <a:pt x="21062" y="13139"/>
                        <a:pt x="21040" y="13118"/>
                        <a:pt x="20992" y="13118"/>
                      </a:cubicBezTo>
                      <a:close/>
                      <a:moveTo>
                        <a:pt x="20992" y="13388"/>
                      </a:moveTo>
                      <a:cubicBezTo>
                        <a:pt x="20949" y="13388"/>
                        <a:pt x="20927" y="13409"/>
                        <a:pt x="20927" y="13458"/>
                      </a:cubicBezTo>
                      <a:cubicBezTo>
                        <a:pt x="20927" y="13479"/>
                        <a:pt x="20949" y="13523"/>
                        <a:pt x="20992" y="13523"/>
                      </a:cubicBezTo>
                      <a:cubicBezTo>
                        <a:pt x="21040" y="13523"/>
                        <a:pt x="21062" y="13479"/>
                        <a:pt x="21062" y="13458"/>
                      </a:cubicBezTo>
                      <a:cubicBezTo>
                        <a:pt x="21062" y="13409"/>
                        <a:pt x="21040" y="13388"/>
                        <a:pt x="20992" y="13388"/>
                      </a:cubicBezTo>
                      <a:close/>
                      <a:moveTo>
                        <a:pt x="20992" y="13658"/>
                      </a:moveTo>
                      <a:cubicBezTo>
                        <a:pt x="20949" y="13658"/>
                        <a:pt x="20927" y="13679"/>
                        <a:pt x="20927" y="13728"/>
                      </a:cubicBezTo>
                      <a:cubicBezTo>
                        <a:pt x="20927" y="13749"/>
                        <a:pt x="20949" y="13793"/>
                        <a:pt x="20992" y="13793"/>
                      </a:cubicBezTo>
                      <a:cubicBezTo>
                        <a:pt x="21040" y="13793"/>
                        <a:pt x="21062" y="13749"/>
                        <a:pt x="21062" y="13728"/>
                      </a:cubicBezTo>
                      <a:cubicBezTo>
                        <a:pt x="21062" y="13679"/>
                        <a:pt x="21040" y="13658"/>
                        <a:pt x="20992" y="13658"/>
                      </a:cubicBezTo>
                      <a:close/>
                      <a:moveTo>
                        <a:pt x="20992" y="13928"/>
                      </a:moveTo>
                      <a:cubicBezTo>
                        <a:pt x="20949" y="13928"/>
                        <a:pt x="20927" y="13949"/>
                        <a:pt x="20927" y="13998"/>
                      </a:cubicBezTo>
                      <a:cubicBezTo>
                        <a:pt x="20927" y="14019"/>
                        <a:pt x="20949" y="14063"/>
                        <a:pt x="20992" y="14063"/>
                      </a:cubicBezTo>
                      <a:cubicBezTo>
                        <a:pt x="21040" y="14063"/>
                        <a:pt x="21062" y="14019"/>
                        <a:pt x="21062" y="13998"/>
                      </a:cubicBezTo>
                      <a:cubicBezTo>
                        <a:pt x="21062" y="13949"/>
                        <a:pt x="21040" y="13928"/>
                        <a:pt x="20992" y="13928"/>
                      </a:cubicBezTo>
                      <a:close/>
                      <a:moveTo>
                        <a:pt x="20992" y="14198"/>
                      </a:moveTo>
                      <a:cubicBezTo>
                        <a:pt x="20949" y="14198"/>
                        <a:pt x="20927" y="14219"/>
                        <a:pt x="20927" y="14268"/>
                      </a:cubicBezTo>
                      <a:cubicBezTo>
                        <a:pt x="20927" y="14289"/>
                        <a:pt x="20949" y="14333"/>
                        <a:pt x="20992" y="14333"/>
                      </a:cubicBezTo>
                      <a:cubicBezTo>
                        <a:pt x="21040" y="14333"/>
                        <a:pt x="21062" y="14289"/>
                        <a:pt x="21062" y="14268"/>
                      </a:cubicBezTo>
                      <a:cubicBezTo>
                        <a:pt x="21062" y="14219"/>
                        <a:pt x="21040" y="14198"/>
                        <a:pt x="20992" y="14198"/>
                      </a:cubicBezTo>
                      <a:close/>
                      <a:moveTo>
                        <a:pt x="20992" y="14468"/>
                      </a:moveTo>
                      <a:cubicBezTo>
                        <a:pt x="20949" y="14468"/>
                        <a:pt x="20927" y="14489"/>
                        <a:pt x="20927" y="14538"/>
                      </a:cubicBezTo>
                      <a:cubicBezTo>
                        <a:pt x="20927" y="14559"/>
                        <a:pt x="20949" y="14603"/>
                        <a:pt x="20992" y="14603"/>
                      </a:cubicBezTo>
                      <a:cubicBezTo>
                        <a:pt x="21040" y="14603"/>
                        <a:pt x="21062" y="14559"/>
                        <a:pt x="21062" y="14538"/>
                      </a:cubicBezTo>
                      <a:cubicBezTo>
                        <a:pt x="21062" y="14489"/>
                        <a:pt x="21040" y="14468"/>
                        <a:pt x="20992" y="14468"/>
                      </a:cubicBezTo>
                      <a:close/>
                      <a:moveTo>
                        <a:pt x="20992" y="14738"/>
                      </a:moveTo>
                      <a:cubicBezTo>
                        <a:pt x="20949" y="14738"/>
                        <a:pt x="20927" y="14759"/>
                        <a:pt x="20927" y="14808"/>
                      </a:cubicBezTo>
                      <a:cubicBezTo>
                        <a:pt x="20927" y="14829"/>
                        <a:pt x="20949" y="14873"/>
                        <a:pt x="20992" y="14873"/>
                      </a:cubicBezTo>
                      <a:cubicBezTo>
                        <a:pt x="21040" y="14873"/>
                        <a:pt x="21062" y="14829"/>
                        <a:pt x="21062" y="14808"/>
                      </a:cubicBezTo>
                      <a:cubicBezTo>
                        <a:pt x="21062" y="14759"/>
                        <a:pt x="21040" y="14738"/>
                        <a:pt x="20992" y="14738"/>
                      </a:cubicBezTo>
                      <a:close/>
                      <a:moveTo>
                        <a:pt x="20992" y="15008"/>
                      </a:moveTo>
                      <a:cubicBezTo>
                        <a:pt x="20970" y="15008"/>
                        <a:pt x="20949" y="15008"/>
                        <a:pt x="20949" y="15029"/>
                      </a:cubicBezTo>
                      <a:lnTo>
                        <a:pt x="20949" y="15078"/>
                      </a:lnTo>
                      <a:lnTo>
                        <a:pt x="20949" y="15121"/>
                      </a:lnTo>
                      <a:cubicBezTo>
                        <a:pt x="20949" y="15121"/>
                        <a:pt x="20970" y="15143"/>
                        <a:pt x="20992" y="15143"/>
                      </a:cubicBezTo>
                      <a:cubicBezTo>
                        <a:pt x="21040" y="15143"/>
                        <a:pt x="21062" y="15099"/>
                        <a:pt x="21062" y="15078"/>
                      </a:cubicBezTo>
                      <a:cubicBezTo>
                        <a:pt x="21062" y="15029"/>
                        <a:pt x="21040" y="15008"/>
                        <a:pt x="20992" y="15008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9"/>
                <p:cNvSpPr/>
                <p:nvPr/>
              </p:nvSpPr>
              <p:spPr>
                <a:xfrm rot="5400000">
                  <a:off x="6757974" y="-205931"/>
                  <a:ext cx="2549621" cy="208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17957" extrusionOk="0">
                      <a:moveTo>
                        <a:pt x="13836" y="1"/>
                      </a:moveTo>
                      <a:cubicBezTo>
                        <a:pt x="13815" y="1"/>
                        <a:pt x="13771" y="22"/>
                        <a:pt x="13771" y="71"/>
                      </a:cubicBezTo>
                      <a:cubicBezTo>
                        <a:pt x="13771" y="92"/>
                        <a:pt x="13815" y="136"/>
                        <a:pt x="13836" y="136"/>
                      </a:cubicBezTo>
                      <a:cubicBezTo>
                        <a:pt x="13879" y="136"/>
                        <a:pt x="13906" y="92"/>
                        <a:pt x="13906" y="71"/>
                      </a:cubicBezTo>
                      <a:cubicBezTo>
                        <a:pt x="13906" y="22"/>
                        <a:pt x="13879" y="1"/>
                        <a:pt x="13836" y="1"/>
                      </a:cubicBezTo>
                      <a:close/>
                      <a:moveTo>
                        <a:pt x="14106" y="1"/>
                      </a:moveTo>
                      <a:cubicBezTo>
                        <a:pt x="14085" y="1"/>
                        <a:pt x="14041" y="22"/>
                        <a:pt x="14041" y="71"/>
                      </a:cubicBezTo>
                      <a:cubicBezTo>
                        <a:pt x="14041" y="92"/>
                        <a:pt x="14085" y="136"/>
                        <a:pt x="14106" y="136"/>
                      </a:cubicBezTo>
                      <a:cubicBezTo>
                        <a:pt x="14149" y="136"/>
                        <a:pt x="14176" y="92"/>
                        <a:pt x="14176" y="71"/>
                      </a:cubicBezTo>
                      <a:cubicBezTo>
                        <a:pt x="14176" y="22"/>
                        <a:pt x="14149" y="1"/>
                        <a:pt x="14106" y="1"/>
                      </a:cubicBezTo>
                      <a:close/>
                      <a:moveTo>
                        <a:pt x="14376" y="1"/>
                      </a:moveTo>
                      <a:cubicBezTo>
                        <a:pt x="14355" y="1"/>
                        <a:pt x="14311" y="22"/>
                        <a:pt x="14311" y="71"/>
                      </a:cubicBezTo>
                      <a:cubicBezTo>
                        <a:pt x="14311" y="92"/>
                        <a:pt x="14355" y="136"/>
                        <a:pt x="14376" y="136"/>
                      </a:cubicBezTo>
                      <a:cubicBezTo>
                        <a:pt x="14419" y="136"/>
                        <a:pt x="14446" y="92"/>
                        <a:pt x="14446" y="71"/>
                      </a:cubicBezTo>
                      <a:cubicBezTo>
                        <a:pt x="14446" y="22"/>
                        <a:pt x="14419" y="1"/>
                        <a:pt x="14376" y="1"/>
                      </a:cubicBezTo>
                      <a:close/>
                      <a:moveTo>
                        <a:pt x="14646" y="1"/>
                      </a:moveTo>
                      <a:cubicBezTo>
                        <a:pt x="14625" y="1"/>
                        <a:pt x="14581" y="22"/>
                        <a:pt x="14581" y="71"/>
                      </a:cubicBezTo>
                      <a:cubicBezTo>
                        <a:pt x="14581" y="92"/>
                        <a:pt x="14625" y="136"/>
                        <a:pt x="14646" y="136"/>
                      </a:cubicBezTo>
                      <a:cubicBezTo>
                        <a:pt x="14689" y="136"/>
                        <a:pt x="14716" y="92"/>
                        <a:pt x="14716" y="71"/>
                      </a:cubicBezTo>
                      <a:cubicBezTo>
                        <a:pt x="14716" y="22"/>
                        <a:pt x="14689" y="1"/>
                        <a:pt x="14646" y="1"/>
                      </a:cubicBezTo>
                      <a:close/>
                      <a:moveTo>
                        <a:pt x="14916" y="1"/>
                      </a:moveTo>
                      <a:cubicBezTo>
                        <a:pt x="14895" y="1"/>
                        <a:pt x="14851" y="22"/>
                        <a:pt x="14851" y="71"/>
                      </a:cubicBezTo>
                      <a:cubicBezTo>
                        <a:pt x="14851" y="92"/>
                        <a:pt x="14895" y="136"/>
                        <a:pt x="14916" y="136"/>
                      </a:cubicBezTo>
                      <a:cubicBezTo>
                        <a:pt x="14959" y="136"/>
                        <a:pt x="14986" y="92"/>
                        <a:pt x="14986" y="71"/>
                      </a:cubicBezTo>
                      <a:cubicBezTo>
                        <a:pt x="14986" y="22"/>
                        <a:pt x="14959" y="1"/>
                        <a:pt x="14916" y="1"/>
                      </a:cubicBezTo>
                      <a:close/>
                      <a:moveTo>
                        <a:pt x="15186" y="1"/>
                      </a:moveTo>
                      <a:cubicBezTo>
                        <a:pt x="15165" y="1"/>
                        <a:pt x="15121" y="22"/>
                        <a:pt x="15121" y="71"/>
                      </a:cubicBezTo>
                      <a:cubicBezTo>
                        <a:pt x="15121" y="92"/>
                        <a:pt x="15165" y="136"/>
                        <a:pt x="15186" y="136"/>
                      </a:cubicBezTo>
                      <a:cubicBezTo>
                        <a:pt x="15229" y="136"/>
                        <a:pt x="15256" y="92"/>
                        <a:pt x="15256" y="71"/>
                      </a:cubicBezTo>
                      <a:cubicBezTo>
                        <a:pt x="15256" y="22"/>
                        <a:pt x="15229" y="1"/>
                        <a:pt x="15186" y="1"/>
                      </a:cubicBezTo>
                      <a:close/>
                      <a:moveTo>
                        <a:pt x="15456" y="1"/>
                      </a:moveTo>
                      <a:cubicBezTo>
                        <a:pt x="15435" y="1"/>
                        <a:pt x="15391" y="22"/>
                        <a:pt x="15391" y="71"/>
                      </a:cubicBezTo>
                      <a:cubicBezTo>
                        <a:pt x="15391" y="92"/>
                        <a:pt x="15435" y="136"/>
                        <a:pt x="15456" y="136"/>
                      </a:cubicBezTo>
                      <a:cubicBezTo>
                        <a:pt x="15499" y="136"/>
                        <a:pt x="15526" y="92"/>
                        <a:pt x="15526" y="71"/>
                      </a:cubicBezTo>
                      <a:cubicBezTo>
                        <a:pt x="15526" y="22"/>
                        <a:pt x="15499" y="1"/>
                        <a:pt x="15456" y="1"/>
                      </a:cubicBezTo>
                      <a:close/>
                      <a:moveTo>
                        <a:pt x="15726" y="1"/>
                      </a:moveTo>
                      <a:cubicBezTo>
                        <a:pt x="15705" y="1"/>
                        <a:pt x="15661" y="22"/>
                        <a:pt x="15661" y="71"/>
                      </a:cubicBezTo>
                      <a:cubicBezTo>
                        <a:pt x="15661" y="92"/>
                        <a:pt x="15705" y="136"/>
                        <a:pt x="15726" y="136"/>
                      </a:cubicBezTo>
                      <a:cubicBezTo>
                        <a:pt x="15769" y="136"/>
                        <a:pt x="15796" y="92"/>
                        <a:pt x="15796" y="71"/>
                      </a:cubicBezTo>
                      <a:cubicBezTo>
                        <a:pt x="15796" y="22"/>
                        <a:pt x="15769" y="1"/>
                        <a:pt x="15726" y="1"/>
                      </a:cubicBezTo>
                      <a:close/>
                      <a:moveTo>
                        <a:pt x="15996" y="1"/>
                      </a:moveTo>
                      <a:cubicBezTo>
                        <a:pt x="15975" y="1"/>
                        <a:pt x="15931" y="22"/>
                        <a:pt x="15931" y="71"/>
                      </a:cubicBezTo>
                      <a:cubicBezTo>
                        <a:pt x="15931" y="92"/>
                        <a:pt x="15975" y="136"/>
                        <a:pt x="15996" y="136"/>
                      </a:cubicBezTo>
                      <a:cubicBezTo>
                        <a:pt x="16039" y="136"/>
                        <a:pt x="16066" y="92"/>
                        <a:pt x="16066" y="71"/>
                      </a:cubicBezTo>
                      <a:cubicBezTo>
                        <a:pt x="16066" y="22"/>
                        <a:pt x="16039" y="1"/>
                        <a:pt x="15996" y="1"/>
                      </a:cubicBezTo>
                      <a:close/>
                      <a:moveTo>
                        <a:pt x="16266" y="1"/>
                      </a:moveTo>
                      <a:cubicBezTo>
                        <a:pt x="16245" y="1"/>
                        <a:pt x="16201" y="22"/>
                        <a:pt x="16201" y="71"/>
                      </a:cubicBezTo>
                      <a:cubicBezTo>
                        <a:pt x="16201" y="92"/>
                        <a:pt x="16245" y="136"/>
                        <a:pt x="16266" y="136"/>
                      </a:cubicBezTo>
                      <a:cubicBezTo>
                        <a:pt x="16309" y="136"/>
                        <a:pt x="16336" y="92"/>
                        <a:pt x="16336" y="71"/>
                      </a:cubicBezTo>
                      <a:cubicBezTo>
                        <a:pt x="16336" y="22"/>
                        <a:pt x="16309" y="1"/>
                        <a:pt x="16266" y="1"/>
                      </a:cubicBezTo>
                      <a:close/>
                      <a:moveTo>
                        <a:pt x="16536" y="1"/>
                      </a:moveTo>
                      <a:cubicBezTo>
                        <a:pt x="16515" y="1"/>
                        <a:pt x="16471" y="22"/>
                        <a:pt x="16471" y="71"/>
                      </a:cubicBezTo>
                      <a:cubicBezTo>
                        <a:pt x="16471" y="92"/>
                        <a:pt x="16515" y="136"/>
                        <a:pt x="16536" y="136"/>
                      </a:cubicBezTo>
                      <a:cubicBezTo>
                        <a:pt x="16579" y="136"/>
                        <a:pt x="16606" y="92"/>
                        <a:pt x="16606" y="71"/>
                      </a:cubicBezTo>
                      <a:cubicBezTo>
                        <a:pt x="16606" y="22"/>
                        <a:pt x="16579" y="1"/>
                        <a:pt x="16536" y="1"/>
                      </a:cubicBezTo>
                      <a:close/>
                      <a:moveTo>
                        <a:pt x="16806" y="1"/>
                      </a:moveTo>
                      <a:cubicBezTo>
                        <a:pt x="16785" y="1"/>
                        <a:pt x="16741" y="22"/>
                        <a:pt x="16741" y="71"/>
                      </a:cubicBezTo>
                      <a:cubicBezTo>
                        <a:pt x="16741" y="92"/>
                        <a:pt x="16785" y="136"/>
                        <a:pt x="16806" y="136"/>
                      </a:cubicBezTo>
                      <a:cubicBezTo>
                        <a:pt x="16849" y="136"/>
                        <a:pt x="16876" y="92"/>
                        <a:pt x="16876" y="71"/>
                      </a:cubicBezTo>
                      <a:cubicBezTo>
                        <a:pt x="16876" y="22"/>
                        <a:pt x="16849" y="1"/>
                        <a:pt x="16806" y="1"/>
                      </a:cubicBezTo>
                      <a:close/>
                      <a:moveTo>
                        <a:pt x="17076" y="1"/>
                      </a:moveTo>
                      <a:cubicBezTo>
                        <a:pt x="17055" y="1"/>
                        <a:pt x="17011" y="22"/>
                        <a:pt x="17011" y="71"/>
                      </a:cubicBezTo>
                      <a:cubicBezTo>
                        <a:pt x="17011" y="92"/>
                        <a:pt x="17055" y="136"/>
                        <a:pt x="17076" y="136"/>
                      </a:cubicBezTo>
                      <a:cubicBezTo>
                        <a:pt x="17120" y="136"/>
                        <a:pt x="17147" y="92"/>
                        <a:pt x="17147" y="71"/>
                      </a:cubicBezTo>
                      <a:cubicBezTo>
                        <a:pt x="17147" y="22"/>
                        <a:pt x="17120" y="1"/>
                        <a:pt x="17076" y="1"/>
                      </a:cubicBezTo>
                      <a:close/>
                      <a:moveTo>
                        <a:pt x="17346" y="1"/>
                      </a:moveTo>
                      <a:cubicBezTo>
                        <a:pt x="17325" y="1"/>
                        <a:pt x="17282" y="22"/>
                        <a:pt x="17282" y="71"/>
                      </a:cubicBezTo>
                      <a:cubicBezTo>
                        <a:pt x="17282" y="92"/>
                        <a:pt x="17325" y="136"/>
                        <a:pt x="17346" y="136"/>
                      </a:cubicBezTo>
                      <a:cubicBezTo>
                        <a:pt x="17390" y="136"/>
                        <a:pt x="17417" y="92"/>
                        <a:pt x="17417" y="71"/>
                      </a:cubicBezTo>
                      <a:cubicBezTo>
                        <a:pt x="17417" y="22"/>
                        <a:pt x="17390" y="1"/>
                        <a:pt x="17346" y="1"/>
                      </a:cubicBezTo>
                      <a:close/>
                      <a:moveTo>
                        <a:pt x="17616" y="1"/>
                      </a:moveTo>
                      <a:cubicBezTo>
                        <a:pt x="17595" y="1"/>
                        <a:pt x="17552" y="22"/>
                        <a:pt x="17552" y="71"/>
                      </a:cubicBezTo>
                      <a:cubicBezTo>
                        <a:pt x="17552" y="92"/>
                        <a:pt x="17595" y="136"/>
                        <a:pt x="17616" y="136"/>
                      </a:cubicBezTo>
                      <a:cubicBezTo>
                        <a:pt x="17660" y="136"/>
                        <a:pt x="17687" y="92"/>
                        <a:pt x="17687" y="71"/>
                      </a:cubicBezTo>
                      <a:cubicBezTo>
                        <a:pt x="17687" y="22"/>
                        <a:pt x="17660" y="1"/>
                        <a:pt x="17616" y="1"/>
                      </a:cubicBezTo>
                      <a:close/>
                      <a:moveTo>
                        <a:pt x="17886" y="1"/>
                      </a:moveTo>
                      <a:cubicBezTo>
                        <a:pt x="17865" y="1"/>
                        <a:pt x="17822" y="22"/>
                        <a:pt x="17822" y="71"/>
                      </a:cubicBezTo>
                      <a:cubicBezTo>
                        <a:pt x="17822" y="92"/>
                        <a:pt x="17865" y="136"/>
                        <a:pt x="17886" y="136"/>
                      </a:cubicBezTo>
                      <a:cubicBezTo>
                        <a:pt x="17930" y="136"/>
                        <a:pt x="17957" y="92"/>
                        <a:pt x="17957" y="71"/>
                      </a:cubicBezTo>
                      <a:cubicBezTo>
                        <a:pt x="17957" y="22"/>
                        <a:pt x="17930" y="1"/>
                        <a:pt x="17886" y="1"/>
                      </a:cubicBezTo>
                      <a:close/>
                      <a:moveTo>
                        <a:pt x="18156" y="1"/>
                      </a:moveTo>
                      <a:cubicBezTo>
                        <a:pt x="18135" y="1"/>
                        <a:pt x="18092" y="22"/>
                        <a:pt x="18092" y="71"/>
                      </a:cubicBezTo>
                      <a:cubicBezTo>
                        <a:pt x="18092" y="92"/>
                        <a:pt x="18135" y="136"/>
                        <a:pt x="18156" y="136"/>
                      </a:cubicBezTo>
                      <a:cubicBezTo>
                        <a:pt x="18200" y="136"/>
                        <a:pt x="18227" y="92"/>
                        <a:pt x="18227" y="71"/>
                      </a:cubicBezTo>
                      <a:cubicBezTo>
                        <a:pt x="18227" y="22"/>
                        <a:pt x="18200" y="1"/>
                        <a:pt x="18156" y="1"/>
                      </a:cubicBezTo>
                      <a:close/>
                      <a:moveTo>
                        <a:pt x="18426" y="1"/>
                      </a:moveTo>
                      <a:cubicBezTo>
                        <a:pt x="18405" y="1"/>
                        <a:pt x="18362" y="22"/>
                        <a:pt x="18362" y="71"/>
                      </a:cubicBezTo>
                      <a:cubicBezTo>
                        <a:pt x="18362" y="92"/>
                        <a:pt x="18405" y="136"/>
                        <a:pt x="18426" y="136"/>
                      </a:cubicBezTo>
                      <a:cubicBezTo>
                        <a:pt x="18470" y="136"/>
                        <a:pt x="18497" y="92"/>
                        <a:pt x="18497" y="71"/>
                      </a:cubicBezTo>
                      <a:cubicBezTo>
                        <a:pt x="18497" y="22"/>
                        <a:pt x="18470" y="1"/>
                        <a:pt x="18426" y="1"/>
                      </a:cubicBezTo>
                      <a:close/>
                      <a:moveTo>
                        <a:pt x="18696" y="1"/>
                      </a:moveTo>
                      <a:cubicBezTo>
                        <a:pt x="18675" y="1"/>
                        <a:pt x="18632" y="22"/>
                        <a:pt x="18632" y="71"/>
                      </a:cubicBezTo>
                      <a:cubicBezTo>
                        <a:pt x="18632" y="92"/>
                        <a:pt x="18675" y="136"/>
                        <a:pt x="18696" y="136"/>
                      </a:cubicBezTo>
                      <a:cubicBezTo>
                        <a:pt x="18740" y="136"/>
                        <a:pt x="18767" y="92"/>
                        <a:pt x="18767" y="71"/>
                      </a:cubicBezTo>
                      <a:cubicBezTo>
                        <a:pt x="18767" y="22"/>
                        <a:pt x="18740" y="1"/>
                        <a:pt x="18696" y="1"/>
                      </a:cubicBezTo>
                      <a:close/>
                      <a:moveTo>
                        <a:pt x="18966" y="1"/>
                      </a:moveTo>
                      <a:cubicBezTo>
                        <a:pt x="18945" y="1"/>
                        <a:pt x="18902" y="22"/>
                        <a:pt x="18902" y="71"/>
                      </a:cubicBezTo>
                      <a:cubicBezTo>
                        <a:pt x="18902" y="92"/>
                        <a:pt x="18945" y="136"/>
                        <a:pt x="18966" y="136"/>
                      </a:cubicBezTo>
                      <a:cubicBezTo>
                        <a:pt x="19010" y="136"/>
                        <a:pt x="19037" y="92"/>
                        <a:pt x="19037" y="71"/>
                      </a:cubicBezTo>
                      <a:cubicBezTo>
                        <a:pt x="19037" y="22"/>
                        <a:pt x="19010" y="1"/>
                        <a:pt x="18966" y="1"/>
                      </a:cubicBezTo>
                      <a:close/>
                      <a:moveTo>
                        <a:pt x="19236" y="1"/>
                      </a:moveTo>
                      <a:cubicBezTo>
                        <a:pt x="19215" y="1"/>
                        <a:pt x="19172" y="22"/>
                        <a:pt x="19172" y="71"/>
                      </a:cubicBezTo>
                      <a:cubicBezTo>
                        <a:pt x="19172" y="92"/>
                        <a:pt x="19215" y="136"/>
                        <a:pt x="19236" y="136"/>
                      </a:cubicBezTo>
                      <a:cubicBezTo>
                        <a:pt x="19280" y="136"/>
                        <a:pt x="19307" y="92"/>
                        <a:pt x="19307" y="71"/>
                      </a:cubicBezTo>
                      <a:cubicBezTo>
                        <a:pt x="19307" y="22"/>
                        <a:pt x="19280" y="1"/>
                        <a:pt x="19236" y="1"/>
                      </a:cubicBezTo>
                      <a:close/>
                      <a:moveTo>
                        <a:pt x="19506" y="1"/>
                      </a:moveTo>
                      <a:cubicBezTo>
                        <a:pt x="19485" y="1"/>
                        <a:pt x="19442" y="22"/>
                        <a:pt x="19442" y="71"/>
                      </a:cubicBezTo>
                      <a:cubicBezTo>
                        <a:pt x="19442" y="92"/>
                        <a:pt x="19485" y="136"/>
                        <a:pt x="19506" y="136"/>
                      </a:cubicBezTo>
                      <a:cubicBezTo>
                        <a:pt x="19550" y="136"/>
                        <a:pt x="19577" y="92"/>
                        <a:pt x="19577" y="71"/>
                      </a:cubicBezTo>
                      <a:cubicBezTo>
                        <a:pt x="19577" y="22"/>
                        <a:pt x="19550" y="1"/>
                        <a:pt x="19506" y="1"/>
                      </a:cubicBezTo>
                      <a:close/>
                      <a:moveTo>
                        <a:pt x="19776" y="1"/>
                      </a:moveTo>
                      <a:cubicBezTo>
                        <a:pt x="19755" y="1"/>
                        <a:pt x="19712" y="22"/>
                        <a:pt x="19712" y="71"/>
                      </a:cubicBezTo>
                      <a:cubicBezTo>
                        <a:pt x="19712" y="92"/>
                        <a:pt x="19755" y="136"/>
                        <a:pt x="19776" y="136"/>
                      </a:cubicBezTo>
                      <a:cubicBezTo>
                        <a:pt x="19820" y="136"/>
                        <a:pt x="19847" y="92"/>
                        <a:pt x="19847" y="71"/>
                      </a:cubicBezTo>
                      <a:cubicBezTo>
                        <a:pt x="19847" y="22"/>
                        <a:pt x="19820" y="1"/>
                        <a:pt x="19776" y="1"/>
                      </a:cubicBezTo>
                      <a:close/>
                      <a:moveTo>
                        <a:pt x="20046" y="1"/>
                      </a:moveTo>
                      <a:cubicBezTo>
                        <a:pt x="20025" y="1"/>
                        <a:pt x="19982" y="22"/>
                        <a:pt x="19982" y="71"/>
                      </a:cubicBezTo>
                      <a:cubicBezTo>
                        <a:pt x="19982" y="92"/>
                        <a:pt x="20025" y="136"/>
                        <a:pt x="20046" y="136"/>
                      </a:cubicBezTo>
                      <a:cubicBezTo>
                        <a:pt x="20090" y="136"/>
                        <a:pt x="20117" y="92"/>
                        <a:pt x="20117" y="71"/>
                      </a:cubicBezTo>
                      <a:cubicBezTo>
                        <a:pt x="20117" y="22"/>
                        <a:pt x="20090" y="1"/>
                        <a:pt x="20046" y="1"/>
                      </a:cubicBezTo>
                      <a:close/>
                      <a:moveTo>
                        <a:pt x="20316" y="1"/>
                      </a:moveTo>
                      <a:cubicBezTo>
                        <a:pt x="20295" y="1"/>
                        <a:pt x="20252" y="22"/>
                        <a:pt x="20252" y="71"/>
                      </a:cubicBezTo>
                      <a:cubicBezTo>
                        <a:pt x="20252" y="92"/>
                        <a:pt x="20295" y="136"/>
                        <a:pt x="20316" y="136"/>
                      </a:cubicBezTo>
                      <a:cubicBezTo>
                        <a:pt x="20360" y="136"/>
                        <a:pt x="20387" y="92"/>
                        <a:pt x="20387" y="71"/>
                      </a:cubicBezTo>
                      <a:cubicBezTo>
                        <a:pt x="20387" y="22"/>
                        <a:pt x="20360" y="1"/>
                        <a:pt x="20316" y="1"/>
                      </a:cubicBezTo>
                      <a:close/>
                      <a:moveTo>
                        <a:pt x="20586" y="1"/>
                      </a:moveTo>
                      <a:cubicBezTo>
                        <a:pt x="20565" y="1"/>
                        <a:pt x="20522" y="22"/>
                        <a:pt x="20522" y="71"/>
                      </a:cubicBezTo>
                      <a:cubicBezTo>
                        <a:pt x="20522" y="92"/>
                        <a:pt x="20565" y="136"/>
                        <a:pt x="20586" y="136"/>
                      </a:cubicBezTo>
                      <a:cubicBezTo>
                        <a:pt x="20630" y="136"/>
                        <a:pt x="20657" y="92"/>
                        <a:pt x="20657" y="71"/>
                      </a:cubicBezTo>
                      <a:cubicBezTo>
                        <a:pt x="20657" y="22"/>
                        <a:pt x="20630" y="1"/>
                        <a:pt x="20586" y="1"/>
                      </a:cubicBezTo>
                      <a:close/>
                      <a:moveTo>
                        <a:pt x="20856" y="1"/>
                      </a:moveTo>
                      <a:cubicBezTo>
                        <a:pt x="20835" y="1"/>
                        <a:pt x="20792" y="22"/>
                        <a:pt x="20792" y="71"/>
                      </a:cubicBezTo>
                      <a:cubicBezTo>
                        <a:pt x="20792" y="92"/>
                        <a:pt x="20835" y="136"/>
                        <a:pt x="20856" y="136"/>
                      </a:cubicBezTo>
                      <a:cubicBezTo>
                        <a:pt x="20900" y="136"/>
                        <a:pt x="20927" y="92"/>
                        <a:pt x="20927" y="71"/>
                      </a:cubicBezTo>
                      <a:cubicBezTo>
                        <a:pt x="20927" y="22"/>
                        <a:pt x="20900" y="1"/>
                        <a:pt x="20856" y="1"/>
                      </a:cubicBezTo>
                      <a:close/>
                      <a:moveTo>
                        <a:pt x="21127" y="1"/>
                      </a:moveTo>
                      <a:cubicBezTo>
                        <a:pt x="21105" y="1"/>
                        <a:pt x="21062" y="22"/>
                        <a:pt x="21062" y="71"/>
                      </a:cubicBezTo>
                      <a:cubicBezTo>
                        <a:pt x="21062" y="92"/>
                        <a:pt x="21105" y="136"/>
                        <a:pt x="21127" y="136"/>
                      </a:cubicBezTo>
                      <a:cubicBezTo>
                        <a:pt x="21170" y="136"/>
                        <a:pt x="21197" y="92"/>
                        <a:pt x="21197" y="71"/>
                      </a:cubicBezTo>
                      <a:cubicBezTo>
                        <a:pt x="21197" y="22"/>
                        <a:pt x="21170" y="1"/>
                        <a:pt x="21127" y="1"/>
                      </a:cubicBezTo>
                      <a:close/>
                      <a:moveTo>
                        <a:pt x="21397" y="1"/>
                      </a:moveTo>
                      <a:cubicBezTo>
                        <a:pt x="21375" y="1"/>
                        <a:pt x="21332" y="22"/>
                        <a:pt x="21332" y="71"/>
                      </a:cubicBezTo>
                      <a:cubicBezTo>
                        <a:pt x="21332" y="92"/>
                        <a:pt x="21375" y="136"/>
                        <a:pt x="21397" y="136"/>
                      </a:cubicBezTo>
                      <a:cubicBezTo>
                        <a:pt x="21440" y="136"/>
                        <a:pt x="21467" y="92"/>
                        <a:pt x="21467" y="71"/>
                      </a:cubicBezTo>
                      <a:cubicBezTo>
                        <a:pt x="21467" y="22"/>
                        <a:pt x="21440" y="1"/>
                        <a:pt x="21397" y="1"/>
                      </a:cubicBezTo>
                      <a:close/>
                      <a:moveTo>
                        <a:pt x="21667" y="1"/>
                      </a:moveTo>
                      <a:cubicBezTo>
                        <a:pt x="21645" y="1"/>
                        <a:pt x="21602" y="22"/>
                        <a:pt x="21602" y="71"/>
                      </a:cubicBezTo>
                      <a:cubicBezTo>
                        <a:pt x="21602" y="92"/>
                        <a:pt x="21645" y="136"/>
                        <a:pt x="21667" y="136"/>
                      </a:cubicBezTo>
                      <a:cubicBezTo>
                        <a:pt x="21710" y="136"/>
                        <a:pt x="21737" y="92"/>
                        <a:pt x="21737" y="71"/>
                      </a:cubicBezTo>
                      <a:cubicBezTo>
                        <a:pt x="21737" y="22"/>
                        <a:pt x="21710" y="1"/>
                        <a:pt x="21667" y="1"/>
                      </a:cubicBezTo>
                      <a:close/>
                      <a:moveTo>
                        <a:pt x="21937" y="1"/>
                      </a:moveTo>
                      <a:cubicBezTo>
                        <a:pt x="21915" y="1"/>
                        <a:pt x="21872" y="22"/>
                        <a:pt x="21872" y="71"/>
                      </a:cubicBezTo>
                      <a:cubicBezTo>
                        <a:pt x="21872" y="92"/>
                        <a:pt x="21915" y="136"/>
                        <a:pt x="21937" y="136"/>
                      </a:cubicBezTo>
                      <a:cubicBezTo>
                        <a:pt x="21980" y="136"/>
                        <a:pt x="22007" y="92"/>
                        <a:pt x="22007" y="71"/>
                      </a:cubicBezTo>
                      <a:cubicBezTo>
                        <a:pt x="22007" y="22"/>
                        <a:pt x="21980" y="1"/>
                        <a:pt x="21937" y="1"/>
                      </a:cubicBezTo>
                      <a:close/>
                      <a:moveTo>
                        <a:pt x="13658" y="71"/>
                      </a:moveTo>
                      <a:cubicBezTo>
                        <a:pt x="13609" y="71"/>
                        <a:pt x="13588" y="92"/>
                        <a:pt x="13588" y="136"/>
                      </a:cubicBezTo>
                      <a:cubicBezTo>
                        <a:pt x="13588" y="157"/>
                        <a:pt x="13609" y="206"/>
                        <a:pt x="13658" y="206"/>
                      </a:cubicBezTo>
                      <a:cubicBezTo>
                        <a:pt x="13680" y="206"/>
                        <a:pt x="13723" y="157"/>
                        <a:pt x="13723" y="136"/>
                      </a:cubicBezTo>
                      <a:cubicBezTo>
                        <a:pt x="13723" y="92"/>
                        <a:pt x="13680" y="71"/>
                        <a:pt x="13658" y="71"/>
                      </a:cubicBezTo>
                      <a:close/>
                      <a:moveTo>
                        <a:pt x="13658" y="341"/>
                      </a:moveTo>
                      <a:cubicBezTo>
                        <a:pt x="13609" y="341"/>
                        <a:pt x="13588" y="362"/>
                        <a:pt x="13588" y="406"/>
                      </a:cubicBezTo>
                      <a:cubicBezTo>
                        <a:pt x="13588" y="427"/>
                        <a:pt x="13609" y="476"/>
                        <a:pt x="13658" y="476"/>
                      </a:cubicBezTo>
                      <a:cubicBezTo>
                        <a:pt x="13680" y="476"/>
                        <a:pt x="13723" y="427"/>
                        <a:pt x="13723" y="406"/>
                      </a:cubicBezTo>
                      <a:cubicBezTo>
                        <a:pt x="13723" y="362"/>
                        <a:pt x="13680" y="341"/>
                        <a:pt x="13658" y="341"/>
                      </a:cubicBezTo>
                      <a:close/>
                      <a:moveTo>
                        <a:pt x="13658" y="611"/>
                      </a:moveTo>
                      <a:cubicBezTo>
                        <a:pt x="13609" y="611"/>
                        <a:pt x="13588" y="632"/>
                        <a:pt x="13588" y="676"/>
                      </a:cubicBezTo>
                      <a:cubicBezTo>
                        <a:pt x="13588" y="697"/>
                        <a:pt x="13609" y="746"/>
                        <a:pt x="13658" y="746"/>
                      </a:cubicBezTo>
                      <a:cubicBezTo>
                        <a:pt x="13680" y="746"/>
                        <a:pt x="13723" y="697"/>
                        <a:pt x="13723" y="676"/>
                      </a:cubicBezTo>
                      <a:cubicBezTo>
                        <a:pt x="13723" y="632"/>
                        <a:pt x="13680" y="611"/>
                        <a:pt x="13658" y="611"/>
                      </a:cubicBezTo>
                      <a:close/>
                      <a:moveTo>
                        <a:pt x="13658" y="881"/>
                      </a:moveTo>
                      <a:cubicBezTo>
                        <a:pt x="13609" y="881"/>
                        <a:pt x="13588" y="903"/>
                        <a:pt x="13588" y="946"/>
                      </a:cubicBezTo>
                      <a:cubicBezTo>
                        <a:pt x="13588" y="967"/>
                        <a:pt x="13609" y="1016"/>
                        <a:pt x="13658" y="1016"/>
                      </a:cubicBezTo>
                      <a:cubicBezTo>
                        <a:pt x="13680" y="1016"/>
                        <a:pt x="13723" y="967"/>
                        <a:pt x="13723" y="946"/>
                      </a:cubicBezTo>
                      <a:cubicBezTo>
                        <a:pt x="13723" y="903"/>
                        <a:pt x="13680" y="881"/>
                        <a:pt x="13658" y="881"/>
                      </a:cubicBezTo>
                      <a:close/>
                      <a:moveTo>
                        <a:pt x="13658" y="1151"/>
                      </a:moveTo>
                      <a:cubicBezTo>
                        <a:pt x="13609" y="1151"/>
                        <a:pt x="13588" y="1173"/>
                        <a:pt x="13588" y="1216"/>
                      </a:cubicBezTo>
                      <a:cubicBezTo>
                        <a:pt x="13588" y="1237"/>
                        <a:pt x="13609" y="1286"/>
                        <a:pt x="13658" y="1286"/>
                      </a:cubicBezTo>
                      <a:cubicBezTo>
                        <a:pt x="13680" y="1286"/>
                        <a:pt x="13723" y="1237"/>
                        <a:pt x="13723" y="1216"/>
                      </a:cubicBezTo>
                      <a:cubicBezTo>
                        <a:pt x="13723" y="1173"/>
                        <a:pt x="13680" y="1151"/>
                        <a:pt x="13658" y="1151"/>
                      </a:cubicBezTo>
                      <a:close/>
                      <a:moveTo>
                        <a:pt x="13658" y="1421"/>
                      </a:moveTo>
                      <a:cubicBezTo>
                        <a:pt x="13609" y="1421"/>
                        <a:pt x="13588" y="1443"/>
                        <a:pt x="13588" y="1486"/>
                      </a:cubicBezTo>
                      <a:cubicBezTo>
                        <a:pt x="13588" y="1507"/>
                        <a:pt x="13609" y="1556"/>
                        <a:pt x="13658" y="1556"/>
                      </a:cubicBezTo>
                      <a:cubicBezTo>
                        <a:pt x="13680" y="1556"/>
                        <a:pt x="13723" y="1507"/>
                        <a:pt x="13723" y="1486"/>
                      </a:cubicBezTo>
                      <a:cubicBezTo>
                        <a:pt x="13723" y="1443"/>
                        <a:pt x="13680" y="1421"/>
                        <a:pt x="13658" y="1421"/>
                      </a:cubicBezTo>
                      <a:close/>
                      <a:moveTo>
                        <a:pt x="13658" y="1691"/>
                      </a:moveTo>
                      <a:cubicBezTo>
                        <a:pt x="13609" y="1691"/>
                        <a:pt x="13588" y="1713"/>
                        <a:pt x="13588" y="1756"/>
                      </a:cubicBezTo>
                      <a:cubicBezTo>
                        <a:pt x="13588" y="1777"/>
                        <a:pt x="13609" y="1826"/>
                        <a:pt x="13658" y="1826"/>
                      </a:cubicBezTo>
                      <a:cubicBezTo>
                        <a:pt x="13680" y="1826"/>
                        <a:pt x="13723" y="1777"/>
                        <a:pt x="13723" y="1756"/>
                      </a:cubicBezTo>
                      <a:cubicBezTo>
                        <a:pt x="13723" y="1713"/>
                        <a:pt x="13680" y="1691"/>
                        <a:pt x="13658" y="1691"/>
                      </a:cubicBezTo>
                      <a:close/>
                      <a:moveTo>
                        <a:pt x="13658" y="1961"/>
                      </a:moveTo>
                      <a:cubicBezTo>
                        <a:pt x="13609" y="1961"/>
                        <a:pt x="13588" y="1983"/>
                        <a:pt x="13588" y="2026"/>
                      </a:cubicBezTo>
                      <a:cubicBezTo>
                        <a:pt x="13588" y="2047"/>
                        <a:pt x="13609" y="2096"/>
                        <a:pt x="13658" y="2096"/>
                      </a:cubicBezTo>
                      <a:cubicBezTo>
                        <a:pt x="13680" y="2096"/>
                        <a:pt x="13723" y="2047"/>
                        <a:pt x="13723" y="2026"/>
                      </a:cubicBezTo>
                      <a:cubicBezTo>
                        <a:pt x="13723" y="1983"/>
                        <a:pt x="13680" y="1961"/>
                        <a:pt x="13658" y="1961"/>
                      </a:cubicBezTo>
                      <a:close/>
                      <a:moveTo>
                        <a:pt x="13658" y="2231"/>
                      </a:moveTo>
                      <a:cubicBezTo>
                        <a:pt x="13609" y="2231"/>
                        <a:pt x="13588" y="2253"/>
                        <a:pt x="13588" y="2296"/>
                      </a:cubicBezTo>
                      <a:cubicBezTo>
                        <a:pt x="13588" y="2317"/>
                        <a:pt x="13609" y="2366"/>
                        <a:pt x="13658" y="2366"/>
                      </a:cubicBezTo>
                      <a:cubicBezTo>
                        <a:pt x="13680" y="2366"/>
                        <a:pt x="13723" y="2317"/>
                        <a:pt x="13723" y="2296"/>
                      </a:cubicBezTo>
                      <a:cubicBezTo>
                        <a:pt x="13723" y="2253"/>
                        <a:pt x="13680" y="2231"/>
                        <a:pt x="13658" y="2231"/>
                      </a:cubicBezTo>
                      <a:close/>
                      <a:moveTo>
                        <a:pt x="13658" y="2501"/>
                      </a:moveTo>
                      <a:cubicBezTo>
                        <a:pt x="13609" y="2501"/>
                        <a:pt x="13588" y="2523"/>
                        <a:pt x="13588" y="2566"/>
                      </a:cubicBezTo>
                      <a:cubicBezTo>
                        <a:pt x="13588" y="2587"/>
                        <a:pt x="13609" y="2636"/>
                        <a:pt x="13658" y="2636"/>
                      </a:cubicBezTo>
                      <a:cubicBezTo>
                        <a:pt x="13680" y="2636"/>
                        <a:pt x="13723" y="2587"/>
                        <a:pt x="13723" y="2566"/>
                      </a:cubicBezTo>
                      <a:cubicBezTo>
                        <a:pt x="13723" y="2523"/>
                        <a:pt x="13680" y="2501"/>
                        <a:pt x="13658" y="2501"/>
                      </a:cubicBezTo>
                      <a:close/>
                      <a:moveTo>
                        <a:pt x="13658" y="2771"/>
                      </a:moveTo>
                      <a:cubicBezTo>
                        <a:pt x="13609" y="2771"/>
                        <a:pt x="13588" y="2793"/>
                        <a:pt x="13588" y="2836"/>
                      </a:cubicBezTo>
                      <a:cubicBezTo>
                        <a:pt x="13588" y="2857"/>
                        <a:pt x="13609" y="2906"/>
                        <a:pt x="13658" y="2906"/>
                      </a:cubicBezTo>
                      <a:cubicBezTo>
                        <a:pt x="13680" y="2906"/>
                        <a:pt x="13723" y="2857"/>
                        <a:pt x="13723" y="2836"/>
                      </a:cubicBezTo>
                      <a:cubicBezTo>
                        <a:pt x="13723" y="2793"/>
                        <a:pt x="13680" y="2771"/>
                        <a:pt x="13658" y="2771"/>
                      </a:cubicBezTo>
                      <a:close/>
                      <a:moveTo>
                        <a:pt x="13658" y="3041"/>
                      </a:moveTo>
                      <a:cubicBezTo>
                        <a:pt x="13609" y="3041"/>
                        <a:pt x="13588" y="3063"/>
                        <a:pt x="13588" y="3106"/>
                      </a:cubicBezTo>
                      <a:cubicBezTo>
                        <a:pt x="13588" y="3127"/>
                        <a:pt x="13609" y="3176"/>
                        <a:pt x="13658" y="3176"/>
                      </a:cubicBezTo>
                      <a:cubicBezTo>
                        <a:pt x="13680" y="3176"/>
                        <a:pt x="13723" y="3127"/>
                        <a:pt x="13723" y="3106"/>
                      </a:cubicBezTo>
                      <a:cubicBezTo>
                        <a:pt x="13723" y="3063"/>
                        <a:pt x="13680" y="3041"/>
                        <a:pt x="13658" y="3041"/>
                      </a:cubicBezTo>
                      <a:close/>
                      <a:moveTo>
                        <a:pt x="5601" y="3106"/>
                      </a:moveTo>
                      <a:cubicBezTo>
                        <a:pt x="5579" y="3106"/>
                        <a:pt x="5536" y="3127"/>
                        <a:pt x="5536" y="3176"/>
                      </a:cubicBezTo>
                      <a:cubicBezTo>
                        <a:pt x="5536" y="3198"/>
                        <a:pt x="5579" y="3241"/>
                        <a:pt x="5601" y="3241"/>
                      </a:cubicBezTo>
                      <a:cubicBezTo>
                        <a:pt x="5644" y="3241"/>
                        <a:pt x="5671" y="3198"/>
                        <a:pt x="5671" y="3176"/>
                      </a:cubicBezTo>
                      <a:cubicBezTo>
                        <a:pt x="5671" y="3127"/>
                        <a:pt x="5644" y="3106"/>
                        <a:pt x="5601" y="3106"/>
                      </a:cubicBezTo>
                      <a:close/>
                      <a:moveTo>
                        <a:pt x="5871" y="3106"/>
                      </a:moveTo>
                      <a:cubicBezTo>
                        <a:pt x="5849" y="3106"/>
                        <a:pt x="5806" y="3127"/>
                        <a:pt x="5806" y="3176"/>
                      </a:cubicBezTo>
                      <a:cubicBezTo>
                        <a:pt x="5806" y="3198"/>
                        <a:pt x="5849" y="3241"/>
                        <a:pt x="5871" y="3241"/>
                      </a:cubicBezTo>
                      <a:cubicBezTo>
                        <a:pt x="5914" y="3241"/>
                        <a:pt x="5941" y="3198"/>
                        <a:pt x="5941" y="3176"/>
                      </a:cubicBezTo>
                      <a:cubicBezTo>
                        <a:pt x="5941" y="3127"/>
                        <a:pt x="5914" y="3106"/>
                        <a:pt x="5871" y="3106"/>
                      </a:cubicBezTo>
                      <a:close/>
                      <a:moveTo>
                        <a:pt x="6141" y="3106"/>
                      </a:moveTo>
                      <a:cubicBezTo>
                        <a:pt x="6119" y="3106"/>
                        <a:pt x="6076" y="3127"/>
                        <a:pt x="6076" y="3176"/>
                      </a:cubicBezTo>
                      <a:cubicBezTo>
                        <a:pt x="6076" y="3198"/>
                        <a:pt x="6119" y="3241"/>
                        <a:pt x="6141" y="3241"/>
                      </a:cubicBezTo>
                      <a:cubicBezTo>
                        <a:pt x="6184" y="3241"/>
                        <a:pt x="6211" y="3198"/>
                        <a:pt x="6211" y="3176"/>
                      </a:cubicBezTo>
                      <a:cubicBezTo>
                        <a:pt x="6211" y="3127"/>
                        <a:pt x="6184" y="3106"/>
                        <a:pt x="6141" y="3106"/>
                      </a:cubicBezTo>
                      <a:close/>
                      <a:moveTo>
                        <a:pt x="6411" y="3106"/>
                      </a:moveTo>
                      <a:cubicBezTo>
                        <a:pt x="6389" y="3106"/>
                        <a:pt x="6346" y="3127"/>
                        <a:pt x="6346" y="3176"/>
                      </a:cubicBezTo>
                      <a:cubicBezTo>
                        <a:pt x="6346" y="3198"/>
                        <a:pt x="6389" y="3241"/>
                        <a:pt x="6411" y="3241"/>
                      </a:cubicBezTo>
                      <a:cubicBezTo>
                        <a:pt x="6454" y="3241"/>
                        <a:pt x="6481" y="3198"/>
                        <a:pt x="6481" y="3176"/>
                      </a:cubicBezTo>
                      <a:cubicBezTo>
                        <a:pt x="6481" y="3127"/>
                        <a:pt x="6454" y="3106"/>
                        <a:pt x="6411" y="3106"/>
                      </a:cubicBezTo>
                      <a:close/>
                      <a:moveTo>
                        <a:pt x="6681" y="3106"/>
                      </a:moveTo>
                      <a:cubicBezTo>
                        <a:pt x="6659" y="3106"/>
                        <a:pt x="6616" y="3127"/>
                        <a:pt x="6616" y="3176"/>
                      </a:cubicBezTo>
                      <a:cubicBezTo>
                        <a:pt x="6616" y="3198"/>
                        <a:pt x="6659" y="3241"/>
                        <a:pt x="6681" y="3241"/>
                      </a:cubicBezTo>
                      <a:cubicBezTo>
                        <a:pt x="6724" y="3241"/>
                        <a:pt x="6751" y="3198"/>
                        <a:pt x="6751" y="3176"/>
                      </a:cubicBezTo>
                      <a:cubicBezTo>
                        <a:pt x="6751" y="3127"/>
                        <a:pt x="6724" y="3106"/>
                        <a:pt x="6681" y="3106"/>
                      </a:cubicBezTo>
                      <a:close/>
                      <a:moveTo>
                        <a:pt x="6951" y="3106"/>
                      </a:moveTo>
                      <a:cubicBezTo>
                        <a:pt x="6929" y="3106"/>
                        <a:pt x="6886" y="3127"/>
                        <a:pt x="6886" y="3176"/>
                      </a:cubicBezTo>
                      <a:cubicBezTo>
                        <a:pt x="6886" y="3198"/>
                        <a:pt x="6929" y="3241"/>
                        <a:pt x="6951" y="3241"/>
                      </a:cubicBezTo>
                      <a:cubicBezTo>
                        <a:pt x="6994" y="3241"/>
                        <a:pt x="7021" y="3198"/>
                        <a:pt x="7021" y="3176"/>
                      </a:cubicBezTo>
                      <a:cubicBezTo>
                        <a:pt x="7021" y="3127"/>
                        <a:pt x="6994" y="3106"/>
                        <a:pt x="6951" y="3106"/>
                      </a:cubicBezTo>
                      <a:close/>
                      <a:moveTo>
                        <a:pt x="7221" y="3106"/>
                      </a:moveTo>
                      <a:cubicBezTo>
                        <a:pt x="7199" y="3106"/>
                        <a:pt x="7156" y="3127"/>
                        <a:pt x="7156" y="3176"/>
                      </a:cubicBezTo>
                      <a:cubicBezTo>
                        <a:pt x="7156" y="3198"/>
                        <a:pt x="7199" y="3241"/>
                        <a:pt x="7221" y="3241"/>
                      </a:cubicBezTo>
                      <a:cubicBezTo>
                        <a:pt x="7264" y="3241"/>
                        <a:pt x="7291" y="3198"/>
                        <a:pt x="7291" y="3176"/>
                      </a:cubicBezTo>
                      <a:cubicBezTo>
                        <a:pt x="7291" y="3127"/>
                        <a:pt x="7264" y="3106"/>
                        <a:pt x="7221" y="3106"/>
                      </a:cubicBezTo>
                      <a:close/>
                      <a:moveTo>
                        <a:pt x="7491" y="3106"/>
                      </a:moveTo>
                      <a:cubicBezTo>
                        <a:pt x="7469" y="3106"/>
                        <a:pt x="7426" y="3127"/>
                        <a:pt x="7426" y="3176"/>
                      </a:cubicBezTo>
                      <a:cubicBezTo>
                        <a:pt x="7426" y="3198"/>
                        <a:pt x="7469" y="3241"/>
                        <a:pt x="7491" y="3241"/>
                      </a:cubicBezTo>
                      <a:cubicBezTo>
                        <a:pt x="7534" y="3241"/>
                        <a:pt x="7561" y="3198"/>
                        <a:pt x="7561" y="3176"/>
                      </a:cubicBezTo>
                      <a:cubicBezTo>
                        <a:pt x="7561" y="3127"/>
                        <a:pt x="7534" y="3106"/>
                        <a:pt x="7491" y="3106"/>
                      </a:cubicBezTo>
                      <a:close/>
                      <a:moveTo>
                        <a:pt x="7761" y="3106"/>
                      </a:moveTo>
                      <a:cubicBezTo>
                        <a:pt x="7739" y="3106"/>
                        <a:pt x="7696" y="3127"/>
                        <a:pt x="7696" y="3176"/>
                      </a:cubicBezTo>
                      <a:cubicBezTo>
                        <a:pt x="7696" y="3198"/>
                        <a:pt x="7739" y="3241"/>
                        <a:pt x="7761" y="3241"/>
                      </a:cubicBezTo>
                      <a:cubicBezTo>
                        <a:pt x="7804" y="3241"/>
                        <a:pt x="7831" y="3198"/>
                        <a:pt x="7831" y="3176"/>
                      </a:cubicBezTo>
                      <a:cubicBezTo>
                        <a:pt x="7831" y="3127"/>
                        <a:pt x="7804" y="3106"/>
                        <a:pt x="7761" y="3106"/>
                      </a:cubicBezTo>
                      <a:close/>
                      <a:moveTo>
                        <a:pt x="8031" y="3106"/>
                      </a:moveTo>
                      <a:cubicBezTo>
                        <a:pt x="8009" y="3106"/>
                        <a:pt x="7966" y="3127"/>
                        <a:pt x="7966" y="3176"/>
                      </a:cubicBezTo>
                      <a:cubicBezTo>
                        <a:pt x="7966" y="3198"/>
                        <a:pt x="8009" y="3241"/>
                        <a:pt x="8031" y="3241"/>
                      </a:cubicBezTo>
                      <a:cubicBezTo>
                        <a:pt x="8074" y="3241"/>
                        <a:pt x="8101" y="3198"/>
                        <a:pt x="8101" y="3176"/>
                      </a:cubicBezTo>
                      <a:cubicBezTo>
                        <a:pt x="8101" y="3127"/>
                        <a:pt x="8074" y="3106"/>
                        <a:pt x="8031" y="3106"/>
                      </a:cubicBezTo>
                      <a:close/>
                      <a:moveTo>
                        <a:pt x="8301" y="3106"/>
                      </a:moveTo>
                      <a:cubicBezTo>
                        <a:pt x="8279" y="3106"/>
                        <a:pt x="8236" y="3127"/>
                        <a:pt x="8236" y="3176"/>
                      </a:cubicBezTo>
                      <a:cubicBezTo>
                        <a:pt x="8236" y="3198"/>
                        <a:pt x="8279" y="3241"/>
                        <a:pt x="8301" y="3241"/>
                      </a:cubicBezTo>
                      <a:cubicBezTo>
                        <a:pt x="8344" y="3241"/>
                        <a:pt x="8371" y="3198"/>
                        <a:pt x="8371" y="3176"/>
                      </a:cubicBezTo>
                      <a:cubicBezTo>
                        <a:pt x="8371" y="3127"/>
                        <a:pt x="8344" y="3106"/>
                        <a:pt x="8301" y="3106"/>
                      </a:cubicBezTo>
                      <a:close/>
                      <a:moveTo>
                        <a:pt x="8571" y="3106"/>
                      </a:moveTo>
                      <a:cubicBezTo>
                        <a:pt x="8549" y="3106"/>
                        <a:pt x="8506" y="3127"/>
                        <a:pt x="8506" y="3176"/>
                      </a:cubicBezTo>
                      <a:cubicBezTo>
                        <a:pt x="8506" y="3198"/>
                        <a:pt x="8549" y="3241"/>
                        <a:pt x="8571" y="3241"/>
                      </a:cubicBezTo>
                      <a:cubicBezTo>
                        <a:pt x="8614" y="3241"/>
                        <a:pt x="8641" y="3198"/>
                        <a:pt x="8641" y="3176"/>
                      </a:cubicBezTo>
                      <a:cubicBezTo>
                        <a:pt x="8641" y="3127"/>
                        <a:pt x="8614" y="3106"/>
                        <a:pt x="8571" y="3106"/>
                      </a:cubicBezTo>
                      <a:close/>
                      <a:moveTo>
                        <a:pt x="8841" y="3106"/>
                      </a:moveTo>
                      <a:cubicBezTo>
                        <a:pt x="8819" y="3106"/>
                        <a:pt x="8776" y="3127"/>
                        <a:pt x="8776" y="3176"/>
                      </a:cubicBezTo>
                      <a:cubicBezTo>
                        <a:pt x="8776" y="3198"/>
                        <a:pt x="8819" y="3241"/>
                        <a:pt x="8841" y="3241"/>
                      </a:cubicBezTo>
                      <a:cubicBezTo>
                        <a:pt x="8884" y="3241"/>
                        <a:pt x="8911" y="3198"/>
                        <a:pt x="8911" y="3176"/>
                      </a:cubicBezTo>
                      <a:cubicBezTo>
                        <a:pt x="8911" y="3127"/>
                        <a:pt x="8884" y="3106"/>
                        <a:pt x="8841" y="3106"/>
                      </a:cubicBezTo>
                      <a:close/>
                      <a:moveTo>
                        <a:pt x="9111" y="3106"/>
                      </a:moveTo>
                      <a:cubicBezTo>
                        <a:pt x="9089" y="3106"/>
                        <a:pt x="9046" y="3127"/>
                        <a:pt x="9046" y="3176"/>
                      </a:cubicBezTo>
                      <a:cubicBezTo>
                        <a:pt x="9046" y="3198"/>
                        <a:pt x="9089" y="3241"/>
                        <a:pt x="9111" y="3241"/>
                      </a:cubicBezTo>
                      <a:cubicBezTo>
                        <a:pt x="9154" y="3241"/>
                        <a:pt x="9181" y="3198"/>
                        <a:pt x="9181" y="3176"/>
                      </a:cubicBezTo>
                      <a:cubicBezTo>
                        <a:pt x="9181" y="3127"/>
                        <a:pt x="9154" y="3106"/>
                        <a:pt x="9111" y="3106"/>
                      </a:cubicBezTo>
                      <a:close/>
                      <a:moveTo>
                        <a:pt x="9381" y="3106"/>
                      </a:moveTo>
                      <a:cubicBezTo>
                        <a:pt x="9359" y="3106"/>
                        <a:pt x="9316" y="3127"/>
                        <a:pt x="9316" y="3176"/>
                      </a:cubicBezTo>
                      <a:cubicBezTo>
                        <a:pt x="9316" y="3198"/>
                        <a:pt x="9359" y="3241"/>
                        <a:pt x="9381" y="3241"/>
                      </a:cubicBezTo>
                      <a:cubicBezTo>
                        <a:pt x="9424" y="3241"/>
                        <a:pt x="9451" y="3198"/>
                        <a:pt x="9451" y="3176"/>
                      </a:cubicBezTo>
                      <a:cubicBezTo>
                        <a:pt x="9451" y="3127"/>
                        <a:pt x="9424" y="3106"/>
                        <a:pt x="9381" y="3106"/>
                      </a:cubicBezTo>
                      <a:close/>
                      <a:moveTo>
                        <a:pt x="9651" y="3106"/>
                      </a:moveTo>
                      <a:cubicBezTo>
                        <a:pt x="9629" y="3106"/>
                        <a:pt x="9586" y="3127"/>
                        <a:pt x="9586" y="3176"/>
                      </a:cubicBezTo>
                      <a:cubicBezTo>
                        <a:pt x="9586" y="3198"/>
                        <a:pt x="9629" y="3241"/>
                        <a:pt x="9651" y="3241"/>
                      </a:cubicBezTo>
                      <a:cubicBezTo>
                        <a:pt x="9694" y="3241"/>
                        <a:pt x="9721" y="3198"/>
                        <a:pt x="9721" y="3176"/>
                      </a:cubicBezTo>
                      <a:cubicBezTo>
                        <a:pt x="9721" y="3127"/>
                        <a:pt x="9694" y="3106"/>
                        <a:pt x="9651" y="3106"/>
                      </a:cubicBezTo>
                      <a:close/>
                      <a:moveTo>
                        <a:pt x="9921" y="3106"/>
                      </a:moveTo>
                      <a:cubicBezTo>
                        <a:pt x="9899" y="3106"/>
                        <a:pt x="9856" y="3127"/>
                        <a:pt x="9856" y="3176"/>
                      </a:cubicBezTo>
                      <a:cubicBezTo>
                        <a:pt x="9856" y="3198"/>
                        <a:pt x="9899" y="3241"/>
                        <a:pt x="9921" y="3241"/>
                      </a:cubicBezTo>
                      <a:cubicBezTo>
                        <a:pt x="9964" y="3241"/>
                        <a:pt x="9991" y="3198"/>
                        <a:pt x="9991" y="3176"/>
                      </a:cubicBezTo>
                      <a:cubicBezTo>
                        <a:pt x="9991" y="3127"/>
                        <a:pt x="9964" y="3106"/>
                        <a:pt x="9921" y="3106"/>
                      </a:cubicBezTo>
                      <a:close/>
                      <a:moveTo>
                        <a:pt x="10191" y="3106"/>
                      </a:moveTo>
                      <a:cubicBezTo>
                        <a:pt x="10169" y="3106"/>
                        <a:pt x="10126" y="3127"/>
                        <a:pt x="10126" y="3176"/>
                      </a:cubicBezTo>
                      <a:cubicBezTo>
                        <a:pt x="10126" y="3198"/>
                        <a:pt x="10169" y="3241"/>
                        <a:pt x="10191" y="3241"/>
                      </a:cubicBezTo>
                      <a:cubicBezTo>
                        <a:pt x="10234" y="3241"/>
                        <a:pt x="10261" y="3198"/>
                        <a:pt x="10261" y="3176"/>
                      </a:cubicBezTo>
                      <a:cubicBezTo>
                        <a:pt x="10261" y="3127"/>
                        <a:pt x="10234" y="3106"/>
                        <a:pt x="10191" y="3106"/>
                      </a:cubicBezTo>
                      <a:close/>
                      <a:moveTo>
                        <a:pt x="10461" y="3106"/>
                      </a:moveTo>
                      <a:cubicBezTo>
                        <a:pt x="10439" y="3106"/>
                        <a:pt x="10396" y="3127"/>
                        <a:pt x="10396" y="3176"/>
                      </a:cubicBezTo>
                      <a:cubicBezTo>
                        <a:pt x="10396" y="3198"/>
                        <a:pt x="10439" y="3241"/>
                        <a:pt x="10461" y="3241"/>
                      </a:cubicBezTo>
                      <a:cubicBezTo>
                        <a:pt x="10504" y="3241"/>
                        <a:pt x="10531" y="3198"/>
                        <a:pt x="10531" y="3176"/>
                      </a:cubicBezTo>
                      <a:cubicBezTo>
                        <a:pt x="10531" y="3127"/>
                        <a:pt x="10504" y="3106"/>
                        <a:pt x="10461" y="3106"/>
                      </a:cubicBezTo>
                      <a:close/>
                      <a:moveTo>
                        <a:pt x="10731" y="3106"/>
                      </a:moveTo>
                      <a:cubicBezTo>
                        <a:pt x="10709" y="3106"/>
                        <a:pt x="10666" y="3127"/>
                        <a:pt x="10666" y="3176"/>
                      </a:cubicBezTo>
                      <a:cubicBezTo>
                        <a:pt x="10666" y="3198"/>
                        <a:pt x="10709" y="3241"/>
                        <a:pt x="10731" y="3241"/>
                      </a:cubicBezTo>
                      <a:cubicBezTo>
                        <a:pt x="10774" y="3241"/>
                        <a:pt x="10801" y="3198"/>
                        <a:pt x="10801" y="3176"/>
                      </a:cubicBezTo>
                      <a:cubicBezTo>
                        <a:pt x="10801" y="3127"/>
                        <a:pt x="10774" y="3106"/>
                        <a:pt x="10731" y="3106"/>
                      </a:cubicBezTo>
                      <a:close/>
                      <a:moveTo>
                        <a:pt x="11001" y="3106"/>
                      </a:moveTo>
                      <a:cubicBezTo>
                        <a:pt x="10979" y="3106"/>
                        <a:pt x="10936" y="3127"/>
                        <a:pt x="10936" y="3176"/>
                      </a:cubicBezTo>
                      <a:cubicBezTo>
                        <a:pt x="10936" y="3198"/>
                        <a:pt x="10979" y="3241"/>
                        <a:pt x="11001" y="3241"/>
                      </a:cubicBezTo>
                      <a:cubicBezTo>
                        <a:pt x="11044" y="3241"/>
                        <a:pt x="11071" y="3198"/>
                        <a:pt x="11071" y="3176"/>
                      </a:cubicBezTo>
                      <a:cubicBezTo>
                        <a:pt x="11071" y="3127"/>
                        <a:pt x="11044" y="3106"/>
                        <a:pt x="11001" y="3106"/>
                      </a:cubicBezTo>
                      <a:close/>
                      <a:moveTo>
                        <a:pt x="11271" y="3106"/>
                      </a:moveTo>
                      <a:cubicBezTo>
                        <a:pt x="11249" y="3106"/>
                        <a:pt x="11206" y="3127"/>
                        <a:pt x="11206" y="3176"/>
                      </a:cubicBezTo>
                      <a:cubicBezTo>
                        <a:pt x="11206" y="3198"/>
                        <a:pt x="11249" y="3241"/>
                        <a:pt x="11271" y="3241"/>
                      </a:cubicBezTo>
                      <a:cubicBezTo>
                        <a:pt x="11314" y="3241"/>
                        <a:pt x="11341" y="3198"/>
                        <a:pt x="11341" y="3176"/>
                      </a:cubicBezTo>
                      <a:cubicBezTo>
                        <a:pt x="11341" y="3127"/>
                        <a:pt x="11314" y="3106"/>
                        <a:pt x="11271" y="3106"/>
                      </a:cubicBezTo>
                      <a:close/>
                      <a:moveTo>
                        <a:pt x="11541" y="3106"/>
                      </a:moveTo>
                      <a:cubicBezTo>
                        <a:pt x="11519" y="3106"/>
                        <a:pt x="11476" y="3127"/>
                        <a:pt x="11476" y="3176"/>
                      </a:cubicBezTo>
                      <a:cubicBezTo>
                        <a:pt x="11476" y="3198"/>
                        <a:pt x="11519" y="3241"/>
                        <a:pt x="11541" y="3241"/>
                      </a:cubicBezTo>
                      <a:cubicBezTo>
                        <a:pt x="11584" y="3241"/>
                        <a:pt x="11611" y="3198"/>
                        <a:pt x="11611" y="3176"/>
                      </a:cubicBezTo>
                      <a:cubicBezTo>
                        <a:pt x="11611" y="3127"/>
                        <a:pt x="11584" y="3106"/>
                        <a:pt x="11541" y="3106"/>
                      </a:cubicBezTo>
                      <a:close/>
                      <a:moveTo>
                        <a:pt x="11811" y="3106"/>
                      </a:moveTo>
                      <a:cubicBezTo>
                        <a:pt x="11789" y="3106"/>
                        <a:pt x="11746" y="3127"/>
                        <a:pt x="11746" y="3176"/>
                      </a:cubicBezTo>
                      <a:cubicBezTo>
                        <a:pt x="11746" y="3198"/>
                        <a:pt x="11789" y="3241"/>
                        <a:pt x="11811" y="3241"/>
                      </a:cubicBezTo>
                      <a:cubicBezTo>
                        <a:pt x="11854" y="3241"/>
                        <a:pt x="11881" y="3198"/>
                        <a:pt x="11881" y="3176"/>
                      </a:cubicBezTo>
                      <a:cubicBezTo>
                        <a:pt x="11881" y="3127"/>
                        <a:pt x="11854" y="3106"/>
                        <a:pt x="11811" y="3106"/>
                      </a:cubicBezTo>
                      <a:close/>
                      <a:moveTo>
                        <a:pt x="12081" y="3106"/>
                      </a:moveTo>
                      <a:cubicBezTo>
                        <a:pt x="12059" y="3106"/>
                        <a:pt x="12016" y="3127"/>
                        <a:pt x="12016" y="3176"/>
                      </a:cubicBezTo>
                      <a:cubicBezTo>
                        <a:pt x="12016" y="3198"/>
                        <a:pt x="12059" y="3241"/>
                        <a:pt x="12081" y="3241"/>
                      </a:cubicBezTo>
                      <a:cubicBezTo>
                        <a:pt x="12124" y="3241"/>
                        <a:pt x="12151" y="3198"/>
                        <a:pt x="12151" y="3176"/>
                      </a:cubicBezTo>
                      <a:cubicBezTo>
                        <a:pt x="12151" y="3127"/>
                        <a:pt x="12124" y="3106"/>
                        <a:pt x="12081" y="3106"/>
                      </a:cubicBezTo>
                      <a:close/>
                      <a:moveTo>
                        <a:pt x="12351" y="3106"/>
                      </a:moveTo>
                      <a:cubicBezTo>
                        <a:pt x="12329" y="3106"/>
                        <a:pt x="12286" y="3127"/>
                        <a:pt x="12286" y="3176"/>
                      </a:cubicBezTo>
                      <a:cubicBezTo>
                        <a:pt x="12286" y="3198"/>
                        <a:pt x="12329" y="3241"/>
                        <a:pt x="12351" y="3241"/>
                      </a:cubicBezTo>
                      <a:cubicBezTo>
                        <a:pt x="12394" y="3241"/>
                        <a:pt x="12421" y="3198"/>
                        <a:pt x="12421" y="3176"/>
                      </a:cubicBezTo>
                      <a:cubicBezTo>
                        <a:pt x="12421" y="3127"/>
                        <a:pt x="12394" y="3106"/>
                        <a:pt x="12351" y="3106"/>
                      </a:cubicBezTo>
                      <a:close/>
                      <a:moveTo>
                        <a:pt x="12621" y="3106"/>
                      </a:moveTo>
                      <a:cubicBezTo>
                        <a:pt x="12599" y="3106"/>
                        <a:pt x="12556" y="3127"/>
                        <a:pt x="12556" y="3176"/>
                      </a:cubicBezTo>
                      <a:cubicBezTo>
                        <a:pt x="12556" y="3198"/>
                        <a:pt x="12599" y="3241"/>
                        <a:pt x="12621" y="3241"/>
                      </a:cubicBezTo>
                      <a:cubicBezTo>
                        <a:pt x="12664" y="3241"/>
                        <a:pt x="12691" y="3198"/>
                        <a:pt x="12691" y="3176"/>
                      </a:cubicBezTo>
                      <a:cubicBezTo>
                        <a:pt x="12691" y="3127"/>
                        <a:pt x="12664" y="3106"/>
                        <a:pt x="12621" y="3106"/>
                      </a:cubicBezTo>
                      <a:close/>
                      <a:moveTo>
                        <a:pt x="12891" y="3106"/>
                      </a:moveTo>
                      <a:cubicBezTo>
                        <a:pt x="12869" y="3106"/>
                        <a:pt x="12826" y="3127"/>
                        <a:pt x="12826" y="3176"/>
                      </a:cubicBezTo>
                      <a:cubicBezTo>
                        <a:pt x="12826" y="3198"/>
                        <a:pt x="12869" y="3241"/>
                        <a:pt x="12891" y="3241"/>
                      </a:cubicBezTo>
                      <a:cubicBezTo>
                        <a:pt x="12934" y="3241"/>
                        <a:pt x="12961" y="3198"/>
                        <a:pt x="12961" y="3176"/>
                      </a:cubicBezTo>
                      <a:cubicBezTo>
                        <a:pt x="12961" y="3127"/>
                        <a:pt x="12934" y="3106"/>
                        <a:pt x="12891" y="3106"/>
                      </a:cubicBezTo>
                      <a:close/>
                      <a:moveTo>
                        <a:pt x="13161" y="3106"/>
                      </a:moveTo>
                      <a:cubicBezTo>
                        <a:pt x="13140" y="3106"/>
                        <a:pt x="13096" y="3127"/>
                        <a:pt x="13096" y="3176"/>
                      </a:cubicBezTo>
                      <a:cubicBezTo>
                        <a:pt x="13096" y="3198"/>
                        <a:pt x="13140" y="3241"/>
                        <a:pt x="13161" y="3241"/>
                      </a:cubicBezTo>
                      <a:cubicBezTo>
                        <a:pt x="13204" y="3241"/>
                        <a:pt x="13231" y="3198"/>
                        <a:pt x="13231" y="3176"/>
                      </a:cubicBezTo>
                      <a:cubicBezTo>
                        <a:pt x="13231" y="3127"/>
                        <a:pt x="13204" y="3106"/>
                        <a:pt x="13161" y="3106"/>
                      </a:cubicBezTo>
                      <a:close/>
                      <a:moveTo>
                        <a:pt x="13431" y="3106"/>
                      </a:moveTo>
                      <a:cubicBezTo>
                        <a:pt x="13410" y="3106"/>
                        <a:pt x="13366" y="3127"/>
                        <a:pt x="13366" y="3176"/>
                      </a:cubicBezTo>
                      <a:cubicBezTo>
                        <a:pt x="13366" y="3198"/>
                        <a:pt x="13410" y="3241"/>
                        <a:pt x="13431" y="3241"/>
                      </a:cubicBezTo>
                      <a:cubicBezTo>
                        <a:pt x="13474" y="3241"/>
                        <a:pt x="13501" y="3198"/>
                        <a:pt x="13501" y="3176"/>
                      </a:cubicBezTo>
                      <a:cubicBezTo>
                        <a:pt x="13501" y="3127"/>
                        <a:pt x="13474" y="3106"/>
                        <a:pt x="13431" y="3106"/>
                      </a:cubicBezTo>
                      <a:close/>
                      <a:moveTo>
                        <a:pt x="5509" y="3262"/>
                      </a:moveTo>
                      <a:cubicBezTo>
                        <a:pt x="5466" y="3262"/>
                        <a:pt x="5444" y="3289"/>
                        <a:pt x="5444" y="3333"/>
                      </a:cubicBezTo>
                      <a:cubicBezTo>
                        <a:pt x="5444" y="3376"/>
                        <a:pt x="5466" y="3397"/>
                        <a:pt x="5509" y="3397"/>
                      </a:cubicBezTo>
                      <a:cubicBezTo>
                        <a:pt x="5536" y="3397"/>
                        <a:pt x="5579" y="3376"/>
                        <a:pt x="5579" y="3333"/>
                      </a:cubicBezTo>
                      <a:cubicBezTo>
                        <a:pt x="5579" y="3289"/>
                        <a:pt x="5536" y="3262"/>
                        <a:pt x="5509" y="3262"/>
                      </a:cubicBezTo>
                      <a:close/>
                      <a:moveTo>
                        <a:pt x="5509" y="3532"/>
                      </a:moveTo>
                      <a:cubicBezTo>
                        <a:pt x="5466" y="3532"/>
                        <a:pt x="5444" y="3559"/>
                        <a:pt x="5444" y="3603"/>
                      </a:cubicBezTo>
                      <a:cubicBezTo>
                        <a:pt x="5444" y="3646"/>
                        <a:pt x="5466" y="3667"/>
                        <a:pt x="5509" y="3667"/>
                      </a:cubicBezTo>
                      <a:cubicBezTo>
                        <a:pt x="5536" y="3667"/>
                        <a:pt x="5579" y="3646"/>
                        <a:pt x="5579" y="3603"/>
                      </a:cubicBezTo>
                      <a:cubicBezTo>
                        <a:pt x="5579" y="3559"/>
                        <a:pt x="5536" y="3532"/>
                        <a:pt x="5509" y="3532"/>
                      </a:cubicBezTo>
                      <a:close/>
                      <a:moveTo>
                        <a:pt x="5509" y="3802"/>
                      </a:moveTo>
                      <a:cubicBezTo>
                        <a:pt x="5466" y="3802"/>
                        <a:pt x="5444" y="3829"/>
                        <a:pt x="5444" y="3873"/>
                      </a:cubicBezTo>
                      <a:cubicBezTo>
                        <a:pt x="5444" y="3916"/>
                        <a:pt x="5466" y="3937"/>
                        <a:pt x="5509" y="3937"/>
                      </a:cubicBezTo>
                      <a:cubicBezTo>
                        <a:pt x="5536" y="3937"/>
                        <a:pt x="5579" y="3916"/>
                        <a:pt x="5579" y="3873"/>
                      </a:cubicBezTo>
                      <a:cubicBezTo>
                        <a:pt x="5579" y="3829"/>
                        <a:pt x="5536" y="3802"/>
                        <a:pt x="5509" y="3802"/>
                      </a:cubicBezTo>
                      <a:close/>
                      <a:moveTo>
                        <a:pt x="5509" y="4072"/>
                      </a:moveTo>
                      <a:cubicBezTo>
                        <a:pt x="5466" y="4072"/>
                        <a:pt x="5444" y="4099"/>
                        <a:pt x="5444" y="4143"/>
                      </a:cubicBezTo>
                      <a:cubicBezTo>
                        <a:pt x="5444" y="4186"/>
                        <a:pt x="5466" y="4207"/>
                        <a:pt x="5509" y="4207"/>
                      </a:cubicBezTo>
                      <a:cubicBezTo>
                        <a:pt x="5536" y="4207"/>
                        <a:pt x="5579" y="4186"/>
                        <a:pt x="5579" y="4143"/>
                      </a:cubicBezTo>
                      <a:cubicBezTo>
                        <a:pt x="5579" y="4099"/>
                        <a:pt x="5536" y="4072"/>
                        <a:pt x="5509" y="4072"/>
                      </a:cubicBezTo>
                      <a:close/>
                      <a:moveTo>
                        <a:pt x="5509" y="4342"/>
                      </a:moveTo>
                      <a:cubicBezTo>
                        <a:pt x="5466" y="4342"/>
                        <a:pt x="5444" y="4369"/>
                        <a:pt x="5444" y="4413"/>
                      </a:cubicBezTo>
                      <a:cubicBezTo>
                        <a:pt x="5444" y="4456"/>
                        <a:pt x="5466" y="4477"/>
                        <a:pt x="5509" y="4477"/>
                      </a:cubicBezTo>
                      <a:cubicBezTo>
                        <a:pt x="5536" y="4477"/>
                        <a:pt x="5579" y="4456"/>
                        <a:pt x="5579" y="4413"/>
                      </a:cubicBezTo>
                      <a:cubicBezTo>
                        <a:pt x="5579" y="4369"/>
                        <a:pt x="5536" y="4342"/>
                        <a:pt x="5509" y="4342"/>
                      </a:cubicBezTo>
                      <a:close/>
                      <a:moveTo>
                        <a:pt x="5509" y="4612"/>
                      </a:moveTo>
                      <a:cubicBezTo>
                        <a:pt x="5466" y="4612"/>
                        <a:pt x="5444" y="4639"/>
                        <a:pt x="5444" y="4683"/>
                      </a:cubicBezTo>
                      <a:cubicBezTo>
                        <a:pt x="5444" y="4726"/>
                        <a:pt x="5466" y="4747"/>
                        <a:pt x="5509" y="4747"/>
                      </a:cubicBezTo>
                      <a:cubicBezTo>
                        <a:pt x="5536" y="4747"/>
                        <a:pt x="5579" y="4726"/>
                        <a:pt x="5579" y="4683"/>
                      </a:cubicBezTo>
                      <a:cubicBezTo>
                        <a:pt x="5579" y="4639"/>
                        <a:pt x="5536" y="4612"/>
                        <a:pt x="5509" y="4612"/>
                      </a:cubicBezTo>
                      <a:close/>
                      <a:moveTo>
                        <a:pt x="5509" y="4882"/>
                      </a:moveTo>
                      <a:cubicBezTo>
                        <a:pt x="5466" y="4882"/>
                        <a:pt x="5444" y="4909"/>
                        <a:pt x="5444" y="4953"/>
                      </a:cubicBezTo>
                      <a:cubicBezTo>
                        <a:pt x="5444" y="4996"/>
                        <a:pt x="5466" y="5017"/>
                        <a:pt x="5509" y="5017"/>
                      </a:cubicBezTo>
                      <a:cubicBezTo>
                        <a:pt x="5536" y="5017"/>
                        <a:pt x="5579" y="4996"/>
                        <a:pt x="5579" y="4953"/>
                      </a:cubicBezTo>
                      <a:cubicBezTo>
                        <a:pt x="5579" y="4909"/>
                        <a:pt x="5536" y="4882"/>
                        <a:pt x="5509" y="4882"/>
                      </a:cubicBezTo>
                      <a:close/>
                      <a:moveTo>
                        <a:pt x="5509" y="5152"/>
                      </a:moveTo>
                      <a:cubicBezTo>
                        <a:pt x="5466" y="5152"/>
                        <a:pt x="5444" y="5179"/>
                        <a:pt x="5444" y="5223"/>
                      </a:cubicBezTo>
                      <a:cubicBezTo>
                        <a:pt x="5444" y="5266"/>
                        <a:pt x="5466" y="5287"/>
                        <a:pt x="5509" y="5287"/>
                      </a:cubicBezTo>
                      <a:cubicBezTo>
                        <a:pt x="5536" y="5287"/>
                        <a:pt x="5579" y="5266"/>
                        <a:pt x="5579" y="5223"/>
                      </a:cubicBezTo>
                      <a:cubicBezTo>
                        <a:pt x="5579" y="5179"/>
                        <a:pt x="5536" y="5152"/>
                        <a:pt x="5509" y="5152"/>
                      </a:cubicBezTo>
                      <a:close/>
                      <a:moveTo>
                        <a:pt x="5509" y="5422"/>
                      </a:moveTo>
                      <a:cubicBezTo>
                        <a:pt x="5466" y="5422"/>
                        <a:pt x="5444" y="5449"/>
                        <a:pt x="5444" y="5493"/>
                      </a:cubicBezTo>
                      <a:cubicBezTo>
                        <a:pt x="5444" y="5536"/>
                        <a:pt x="5466" y="5557"/>
                        <a:pt x="5509" y="5557"/>
                      </a:cubicBezTo>
                      <a:cubicBezTo>
                        <a:pt x="5536" y="5557"/>
                        <a:pt x="5579" y="5536"/>
                        <a:pt x="5579" y="5493"/>
                      </a:cubicBezTo>
                      <a:cubicBezTo>
                        <a:pt x="5579" y="5449"/>
                        <a:pt x="5536" y="5422"/>
                        <a:pt x="5509" y="5422"/>
                      </a:cubicBezTo>
                      <a:close/>
                      <a:moveTo>
                        <a:pt x="5509" y="5693"/>
                      </a:moveTo>
                      <a:cubicBezTo>
                        <a:pt x="5466" y="5693"/>
                        <a:pt x="5444" y="5720"/>
                        <a:pt x="5444" y="5763"/>
                      </a:cubicBezTo>
                      <a:cubicBezTo>
                        <a:pt x="5444" y="5806"/>
                        <a:pt x="5466" y="5828"/>
                        <a:pt x="5509" y="5828"/>
                      </a:cubicBezTo>
                      <a:cubicBezTo>
                        <a:pt x="5536" y="5828"/>
                        <a:pt x="5579" y="5806"/>
                        <a:pt x="5579" y="5763"/>
                      </a:cubicBezTo>
                      <a:cubicBezTo>
                        <a:pt x="5579" y="5720"/>
                        <a:pt x="5536" y="5693"/>
                        <a:pt x="5509" y="5693"/>
                      </a:cubicBezTo>
                      <a:close/>
                      <a:moveTo>
                        <a:pt x="5509" y="5963"/>
                      </a:moveTo>
                      <a:cubicBezTo>
                        <a:pt x="5466" y="5963"/>
                        <a:pt x="5444" y="5990"/>
                        <a:pt x="5444" y="6033"/>
                      </a:cubicBezTo>
                      <a:cubicBezTo>
                        <a:pt x="5444" y="6076"/>
                        <a:pt x="5466" y="6098"/>
                        <a:pt x="5509" y="6098"/>
                      </a:cubicBezTo>
                      <a:cubicBezTo>
                        <a:pt x="5536" y="6098"/>
                        <a:pt x="5579" y="6076"/>
                        <a:pt x="5579" y="6033"/>
                      </a:cubicBezTo>
                      <a:cubicBezTo>
                        <a:pt x="5579" y="5990"/>
                        <a:pt x="5536" y="5963"/>
                        <a:pt x="5509" y="5963"/>
                      </a:cubicBezTo>
                      <a:close/>
                      <a:moveTo>
                        <a:pt x="5509" y="6233"/>
                      </a:moveTo>
                      <a:cubicBezTo>
                        <a:pt x="5466" y="6233"/>
                        <a:pt x="5444" y="6260"/>
                        <a:pt x="5444" y="6303"/>
                      </a:cubicBezTo>
                      <a:cubicBezTo>
                        <a:pt x="5444" y="6346"/>
                        <a:pt x="5466" y="6368"/>
                        <a:pt x="5509" y="6368"/>
                      </a:cubicBezTo>
                      <a:cubicBezTo>
                        <a:pt x="5536" y="6368"/>
                        <a:pt x="5579" y="6346"/>
                        <a:pt x="5579" y="6303"/>
                      </a:cubicBezTo>
                      <a:cubicBezTo>
                        <a:pt x="5579" y="6260"/>
                        <a:pt x="5536" y="6233"/>
                        <a:pt x="5509" y="6233"/>
                      </a:cubicBezTo>
                      <a:close/>
                      <a:moveTo>
                        <a:pt x="5509" y="6503"/>
                      </a:moveTo>
                      <a:cubicBezTo>
                        <a:pt x="5466" y="6503"/>
                        <a:pt x="5444" y="6530"/>
                        <a:pt x="5444" y="6573"/>
                      </a:cubicBezTo>
                      <a:cubicBezTo>
                        <a:pt x="5444" y="6616"/>
                        <a:pt x="5466" y="6638"/>
                        <a:pt x="5509" y="6638"/>
                      </a:cubicBezTo>
                      <a:cubicBezTo>
                        <a:pt x="5536" y="6638"/>
                        <a:pt x="5579" y="6616"/>
                        <a:pt x="5579" y="6573"/>
                      </a:cubicBezTo>
                      <a:cubicBezTo>
                        <a:pt x="5579" y="6530"/>
                        <a:pt x="5536" y="6503"/>
                        <a:pt x="5509" y="6503"/>
                      </a:cubicBezTo>
                      <a:close/>
                      <a:moveTo>
                        <a:pt x="5509" y="6773"/>
                      </a:moveTo>
                      <a:cubicBezTo>
                        <a:pt x="5466" y="6773"/>
                        <a:pt x="5444" y="6800"/>
                        <a:pt x="5444" y="6843"/>
                      </a:cubicBezTo>
                      <a:cubicBezTo>
                        <a:pt x="5444" y="6886"/>
                        <a:pt x="5466" y="6908"/>
                        <a:pt x="5509" y="6908"/>
                      </a:cubicBezTo>
                      <a:cubicBezTo>
                        <a:pt x="5536" y="6908"/>
                        <a:pt x="5579" y="6886"/>
                        <a:pt x="5579" y="6843"/>
                      </a:cubicBezTo>
                      <a:cubicBezTo>
                        <a:pt x="5579" y="6800"/>
                        <a:pt x="5536" y="6773"/>
                        <a:pt x="5509" y="6773"/>
                      </a:cubicBezTo>
                      <a:close/>
                      <a:moveTo>
                        <a:pt x="5509" y="7043"/>
                      </a:moveTo>
                      <a:cubicBezTo>
                        <a:pt x="5466" y="7043"/>
                        <a:pt x="5444" y="7070"/>
                        <a:pt x="5444" y="7113"/>
                      </a:cubicBezTo>
                      <a:cubicBezTo>
                        <a:pt x="5444" y="7156"/>
                        <a:pt x="5466" y="7178"/>
                        <a:pt x="5509" y="7178"/>
                      </a:cubicBezTo>
                      <a:cubicBezTo>
                        <a:pt x="5536" y="7178"/>
                        <a:pt x="5579" y="7156"/>
                        <a:pt x="5579" y="7113"/>
                      </a:cubicBezTo>
                      <a:cubicBezTo>
                        <a:pt x="5579" y="7070"/>
                        <a:pt x="5536" y="7043"/>
                        <a:pt x="5509" y="7043"/>
                      </a:cubicBezTo>
                      <a:close/>
                      <a:moveTo>
                        <a:pt x="5509" y="7313"/>
                      </a:moveTo>
                      <a:cubicBezTo>
                        <a:pt x="5466" y="7313"/>
                        <a:pt x="5444" y="7340"/>
                        <a:pt x="5444" y="7383"/>
                      </a:cubicBezTo>
                      <a:cubicBezTo>
                        <a:pt x="5444" y="7426"/>
                        <a:pt x="5466" y="7448"/>
                        <a:pt x="5509" y="7448"/>
                      </a:cubicBezTo>
                      <a:cubicBezTo>
                        <a:pt x="5536" y="7448"/>
                        <a:pt x="5579" y="7426"/>
                        <a:pt x="5579" y="7383"/>
                      </a:cubicBezTo>
                      <a:cubicBezTo>
                        <a:pt x="5579" y="7340"/>
                        <a:pt x="5536" y="7313"/>
                        <a:pt x="5509" y="7313"/>
                      </a:cubicBezTo>
                      <a:close/>
                      <a:moveTo>
                        <a:pt x="5509" y="7583"/>
                      </a:moveTo>
                      <a:cubicBezTo>
                        <a:pt x="5466" y="7583"/>
                        <a:pt x="5444" y="7610"/>
                        <a:pt x="5444" y="7653"/>
                      </a:cubicBezTo>
                      <a:cubicBezTo>
                        <a:pt x="5444" y="7696"/>
                        <a:pt x="5466" y="7718"/>
                        <a:pt x="5509" y="7718"/>
                      </a:cubicBezTo>
                      <a:cubicBezTo>
                        <a:pt x="5536" y="7718"/>
                        <a:pt x="5579" y="7696"/>
                        <a:pt x="5579" y="7653"/>
                      </a:cubicBezTo>
                      <a:cubicBezTo>
                        <a:pt x="5579" y="7610"/>
                        <a:pt x="5536" y="7583"/>
                        <a:pt x="5509" y="7583"/>
                      </a:cubicBezTo>
                      <a:close/>
                      <a:moveTo>
                        <a:pt x="5509" y="7853"/>
                      </a:moveTo>
                      <a:cubicBezTo>
                        <a:pt x="5466" y="7853"/>
                        <a:pt x="5444" y="7880"/>
                        <a:pt x="5444" y="7923"/>
                      </a:cubicBezTo>
                      <a:cubicBezTo>
                        <a:pt x="5444" y="7966"/>
                        <a:pt x="5466" y="7988"/>
                        <a:pt x="5509" y="7988"/>
                      </a:cubicBezTo>
                      <a:cubicBezTo>
                        <a:pt x="5536" y="7988"/>
                        <a:pt x="5579" y="7966"/>
                        <a:pt x="5579" y="7923"/>
                      </a:cubicBezTo>
                      <a:cubicBezTo>
                        <a:pt x="5579" y="7880"/>
                        <a:pt x="5536" y="7853"/>
                        <a:pt x="5509" y="7853"/>
                      </a:cubicBezTo>
                      <a:close/>
                      <a:moveTo>
                        <a:pt x="5509" y="8123"/>
                      </a:moveTo>
                      <a:cubicBezTo>
                        <a:pt x="5466" y="8123"/>
                        <a:pt x="5444" y="8150"/>
                        <a:pt x="5444" y="8193"/>
                      </a:cubicBezTo>
                      <a:cubicBezTo>
                        <a:pt x="5444" y="8236"/>
                        <a:pt x="5466" y="8258"/>
                        <a:pt x="5509" y="8258"/>
                      </a:cubicBezTo>
                      <a:cubicBezTo>
                        <a:pt x="5536" y="8258"/>
                        <a:pt x="5579" y="8236"/>
                        <a:pt x="5579" y="8193"/>
                      </a:cubicBezTo>
                      <a:cubicBezTo>
                        <a:pt x="5579" y="8150"/>
                        <a:pt x="5536" y="8123"/>
                        <a:pt x="5509" y="8123"/>
                      </a:cubicBezTo>
                      <a:close/>
                      <a:moveTo>
                        <a:pt x="5509" y="8393"/>
                      </a:moveTo>
                      <a:cubicBezTo>
                        <a:pt x="5466" y="8393"/>
                        <a:pt x="5444" y="8420"/>
                        <a:pt x="5444" y="8463"/>
                      </a:cubicBezTo>
                      <a:cubicBezTo>
                        <a:pt x="5444" y="8506"/>
                        <a:pt x="5466" y="8528"/>
                        <a:pt x="5509" y="8528"/>
                      </a:cubicBezTo>
                      <a:cubicBezTo>
                        <a:pt x="5536" y="8528"/>
                        <a:pt x="5579" y="8506"/>
                        <a:pt x="5579" y="8463"/>
                      </a:cubicBezTo>
                      <a:cubicBezTo>
                        <a:pt x="5579" y="8420"/>
                        <a:pt x="5536" y="8393"/>
                        <a:pt x="5509" y="8393"/>
                      </a:cubicBezTo>
                      <a:close/>
                      <a:moveTo>
                        <a:pt x="5509" y="8663"/>
                      </a:moveTo>
                      <a:cubicBezTo>
                        <a:pt x="5466" y="8663"/>
                        <a:pt x="5444" y="8690"/>
                        <a:pt x="5444" y="8733"/>
                      </a:cubicBezTo>
                      <a:cubicBezTo>
                        <a:pt x="5444" y="8776"/>
                        <a:pt x="5466" y="8798"/>
                        <a:pt x="5509" y="8798"/>
                      </a:cubicBezTo>
                      <a:cubicBezTo>
                        <a:pt x="5536" y="8798"/>
                        <a:pt x="5579" y="8776"/>
                        <a:pt x="5579" y="8733"/>
                      </a:cubicBezTo>
                      <a:cubicBezTo>
                        <a:pt x="5579" y="8690"/>
                        <a:pt x="5536" y="8663"/>
                        <a:pt x="5509" y="8663"/>
                      </a:cubicBezTo>
                      <a:close/>
                      <a:moveTo>
                        <a:pt x="5509" y="8933"/>
                      </a:moveTo>
                      <a:cubicBezTo>
                        <a:pt x="5466" y="8933"/>
                        <a:pt x="5444" y="8960"/>
                        <a:pt x="5444" y="9003"/>
                      </a:cubicBezTo>
                      <a:cubicBezTo>
                        <a:pt x="5444" y="9046"/>
                        <a:pt x="5466" y="9068"/>
                        <a:pt x="5509" y="9068"/>
                      </a:cubicBezTo>
                      <a:cubicBezTo>
                        <a:pt x="5536" y="9068"/>
                        <a:pt x="5579" y="9046"/>
                        <a:pt x="5579" y="9003"/>
                      </a:cubicBezTo>
                      <a:cubicBezTo>
                        <a:pt x="5579" y="8960"/>
                        <a:pt x="5536" y="8933"/>
                        <a:pt x="5509" y="8933"/>
                      </a:cubicBezTo>
                      <a:close/>
                      <a:moveTo>
                        <a:pt x="5509" y="9203"/>
                      </a:moveTo>
                      <a:cubicBezTo>
                        <a:pt x="5466" y="9203"/>
                        <a:pt x="5444" y="9230"/>
                        <a:pt x="5444" y="9273"/>
                      </a:cubicBezTo>
                      <a:cubicBezTo>
                        <a:pt x="5444" y="9316"/>
                        <a:pt x="5466" y="9338"/>
                        <a:pt x="5509" y="9338"/>
                      </a:cubicBezTo>
                      <a:cubicBezTo>
                        <a:pt x="5536" y="9338"/>
                        <a:pt x="5579" y="9316"/>
                        <a:pt x="5579" y="9273"/>
                      </a:cubicBezTo>
                      <a:cubicBezTo>
                        <a:pt x="5579" y="9230"/>
                        <a:pt x="5536" y="9203"/>
                        <a:pt x="5509" y="9203"/>
                      </a:cubicBezTo>
                      <a:close/>
                      <a:moveTo>
                        <a:pt x="5509" y="9473"/>
                      </a:moveTo>
                      <a:cubicBezTo>
                        <a:pt x="5466" y="9473"/>
                        <a:pt x="5444" y="9500"/>
                        <a:pt x="5444" y="9543"/>
                      </a:cubicBezTo>
                      <a:cubicBezTo>
                        <a:pt x="5444" y="9586"/>
                        <a:pt x="5466" y="9608"/>
                        <a:pt x="5509" y="9608"/>
                      </a:cubicBezTo>
                      <a:cubicBezTo>
                        <a:pt x="5536" y="9608"/>
                        <a:pt x="5579" y="9586"/>
                        <a:pt x="5579" y="9543"/>
                      </a:cubicBezTo>
                      <a:cubicBezTo>
                        <a:pt x="5579" y="9500"/>
                        <a:pt x="5536" y="9473"/>
                        <a:pt x="5509" y="9473"/>
                      </a:cubicBezTo>
                      <a:close/>
                      <a:moveTo>
                        <a:pt x="5509" y="9743"/>
                      </a:moveTo>
                      <a:cubicBezTo>
                        <a:pt x="5466" y="9743"/>
                        <a:pt x="5444" y="9770"/>
                        <a:pt x="5444" y="9813"/>
                      </a:cubicBezTo>
                      <a:cubicBezTo>
                        <a:pt x="5444" y="9856"/>
                        <a:pt x="5466" y="9878"/>
                        <a:pt x="5509" y="9878"/>
                      </a:cubicBezTo>
                      <a:cubicBezTo>
                        <a:pt x="5536" y="9878"/>
                        <a:pt x="5579" y="9856"/>
                        <a:pt x="5579" y="9813"/>
                      </a:cubicBezTo>
                      <a:cubicBezTo>
                        <a:pt x="5579" y="9770"/>
                        <a:pt x="5536" y="9743"/>
                        <a:pt x="5509" y="9743"/>
                      </a:cubicBezTo>
                      <a:close/>
                      <a:moveTo>
                        <a:pt x="5509" y="10013"/>
                      </a:moveTo>
                      <a:cubicBezTo>
                        <a:pt x="5466" y="10013"/>
                        <a:pt x="5444" y="10040"/>
                        <a:pt x="5444" y="10083"/>
                      </a:cubicBezTo>
                      <a:cubicBezTo>
                        <a:pt x="5444" y="10126"/>
                        <a:pt x="5466" y="10148"/>
                        <a:pt x="5509" y="10148"/>
                      </a:cubicBezTo>
                      <a:cubicBezTo>
                        <a:pt x="5536" y="10148"/>
                        <a:pt x="5579" y="10126"/>
                        <a:pt x="5579" y="10083"/>
                      </a:cubicBezTo>
                      <a:cubicBezTo>
                        <a:pt x="5579" y="10040"/>
                        <a:pt x="5536" y="10013"/>
                        <a:pt x="5509" y="10013"/>
                      </a:cubicBezTo>
                      <a:close/>
                      <a:moveTo>
                        <a:pt x="5509" y="10283"/>
                      </a:moveTo>
                      <a:cubicBezTo>
                        <a:pt x="5466" y="10283"/>
                        <a:pt x="5444" y="10310"/>
                        <a:pt x="5444" y="10353"/>
                      </a:cubicBezTo>
                      <a:cubicBezTo>
                        <a:pt x="5444" y="10396"/>
                        <a:pt x="5466" y="10418"/>
                        <a:pt x="5509" y="10418"/>
                      </a:cubicBezTo>
                      <a:cubicBezTo>
                        <a:pt x="5536" y="10418"/>
                        <a:pt x="5579" y="10396"/>
                        <a:pt x="5579" y="10353"/>
                      </a:cubicBezTo>
                      <a:cubicBezTo>
                        <a:pt x="5579" y="10310"/>
                        <a:pt x="5536" y="10283"/>
                        <a:pt x="5509" y="10283"/>
                      </a:cubicBezTo>
                      <a:close/>
                      <a:moveTo>
                        <a:pt x="5509" y="10553"/>
                      </a:moveTo>
                      <a:cubicBezTo>
                        <a:pt x="5466" y="10553"/>
                        <a:pt x="5444" y="10580"/>
                        <a:pt x="5444" y="10623"/>
                      </a:cubicBezTo>
                      <a:cubicBezTo>
                        <a:pt x="5444" y="10666"/>
                        <a:pt x="5466" y="10688"/>
                        <a:pt x="5509" y="10688"/>
                      </a:cubicBezTo>
                      <a:cubicBezTo>
                        <a:pt x="5536" y="10688"/>
                        <a:pt x="5579" y="10666"/>
                        <a:pt x="5579" y="10623"/>
                      </a:cubicBezTo>
                      <a:cubicBezTo>
                        <a:pt x="5579" y="10580"/>
                        <a:pt x="5536" y="10553"/>
                        <a:pt x="5509" y="10553"/>
                      </a:cubicBezTo>
                      <a:close/>
                      <a:moveTo>
                        <a:pt x="5509" y="10823"/>
                      </a:moveTo>
                      <a:cubicBezTo>
                        <a:pt x="5466" y="10823"/>
                        <a:pt x="5444" y="10850"/>
                        <a:pt x="5444" y="10893"/>
                      </a:cubicBezTo>
                      <a:cubicBezTo>
                        <a:pt x="5444" y="10936"/>
                        <a:pt x="5466" y="10958"/>
                        <a:pt x="5509" y="10958"/>
                      </a:cubicBezTo>
                      <a:cubicBezTo>
                        <a:pt x="5536" y="10958"/>
                        <a:pt x="5579" y="10936"/>
                        <a:pt x="5579" y="10893"/>
                      </a:cubicBezTo>
                      <a:cubicBezTo>
                        <a:pt x="5579" y="10850"/>
                        <a:pt x="5536" y="10823"/>
                        <a:pt x="5509" y="10823"/>
                      </a:cubicBezTo>
                      <a:close/>
                      <a:moveTo>
                        <a:pt x="5509" y="11093"/>
                      </a:moveTo>
                      <a:cubicBezTo>
                        <a:pt x="5466" y="11093"/>
                        <a:pt x="5444" y="11120"/>
                        <a:pt x="5444" y="11163"/>
                      </a:cubicBezTo>
                      <a:cubicBezTo>
                        <a:pt x="5444" y="11206"/>
                        <a:pt x="5466" y="11228"/>
                        <a:pt x="5509" y="11228"/>
                      </a:cubicBezTo>
                      <a:cubicBezTo>
                        <a:pt x="5536" y="11228"/>
                        <a:pt x="5579" y="11206"/>
                        <a:pt x="5579" y="11163"/>
                      </a:cubicBezTo>
                      <a:cubicBezTo>
                        <a:pt x="5579" y="11120"/>
                        <a:pt x="5536" y="11093"/>
                        <a:pt x="5509" y="11093"/>
                      </a:cubicBezTo>
                      <a:close/>
                      <a:moveTo>
                        <a:pt x="5509" y="11363"/>
                      </a:moveTo>
                      <a:cubicBezTo>
                        <a:pt x="5466" y="11363"/>
                        <a:pt x="5444" y="11390"/>
                        <a:pt x="5444" y="11433"/>
                      </a:cubicBezTo>
                      <a:cubicBezTo>
                        <a:pt x="5444" y="11476"/>
                        <a:pt x="5466" y="11498"/>
                        <a:pt x="5509" y="11498"/>
                      </a:cubicBezTo>
                      <a:cubicBezTo>
                        <a:pt x="5536" y="11498"/>
                        <a:pt x="5579" y="11476"/>
                        <a:pt x="5579" y="11433"/>
                      </a:cubicBezTo>
                      <a:cubicBezTo>
                        <a:pt x="5579" y="11390"/>
                        <a:pt x="5536" y="11363"/>
                        <a:pt x="5509" y="11363"/>
                      </a:cubicBezTo>
                      <a:close/>
                      <a:moveTo>
                        <a:pt x="5509" y="11633"/>
                      </a:moveTo>
                      <a:cubicBezTo>
                        <a:pt x="5466" y="11633"/>
                        <a:pt x="5444" y="11660"/>
                        <a:pt x="5444" y="11703"/>
                      </a:cubicBezTo>
                      <a:cubicBezTo>
                        <a:pt x="5444" y="11746"/>
                        <a:pt x="5466" y="11768"/>
                        <a:pt x="5509" y="11768"/>
                      </a:cubicBezTo>
                      <a:cubicBezTo>
                        <a:pt x="5536" y="11768"/>
                        <a:pt x="5579" y="11746"/>
                        <a:pt x="5579" y="11703"/>
                      </a:cubicBezTo>
                      <a:cubicBezTo>
                        <a:pt x="5579" y="11660"/>
                        <a:pt x="5536" y="11633"/>
                        <a:pt x="5509" y="11633"/>
                      </a:cubicBezTo>
                      <a:close/>
                      <a:moveTo>
                        <a:pt x="5509" y="11903"/>
                      </a:moveTo>
                      <a:cubicBezTo>
                        <a:pt x="5466" y="11903"/>
                        <a:pt x="5444" y="11930"/>
                        <a:pt x="5444" y="11973"/>
                      </a:cubicBezTo>
                      <a:cubicBezTo>
                        <a:pt x="5444" y="12016"/>
                        <a:pt x="5466" y="12038"/>
                        <a:pt x="5509" y="12038"/>
                      </a:cubicBezTo>
                      <a:cubicBezTo>
                        <a:pt x="5536" y="12038"/>
                        <a:pt x="5579" y="12016"/>
                        <a:pt x="5579" y="11973"/>
                      </a:cubicBezTo>
                      <a:cubicBezTo>
                        <a:pt x="5579" y="11930"/>
                        <a:pt x="5536" y="11903"/>
                        <a:pt x="5509" y="11903"/>
                      </a:cubicBezTo>
                      <a:close/>
                      <a:moveTo>
                        <a:pt x="5509" y="12173"/>
                      </a:moveTo>
                      <a:cubicBezTo>
                        <a:pt x="5466" y="12173"/>
                        <a:pt x="5444" y="12200"/>
                        <a:pt x="5444" y="12243"/>
                      </a:cubicBezTo>
                      <a:cubicBezTo>
                        <a:pt x="5444" y="12286"/>
                        <a:pt x="5466" y="12308"/>
                        <a:pt x="5509" y="12308"/>
                      </a:cubicBezTo>
                      <a:cubicBezTo>
                        <a:pt x="5536" y="12308"/>
                        <a:pt x="5579" y="12286"/>
                        <a:pt x="5579" y="12243"/>
                      </a:cubicBezTo>
                      <a:cubicBezTo>
                        <a:pt x="5579" y="12200"/>
                        <a:pt x="5536" y="12173"/>
                        <a:pt x="5509" y="12173"/>
                      </a:cubicBezTo>
                      <a:close/>
                      <a:moveTo>
                        <a:pt x="5509" y="12443"/>
                      </a:moveTo>
                      <a:cubicBezTo>
                        <a:pt x="5466" y="12443"/>
                        <a:pt x="5444" y="12470"/>
                        <a:pt x="5444" y="12513"/>
                      </a:cubicBezTo>
                      <a:cubicBezTo>
                        <a:pt x="5444" y="12556"/>
                        <a:pt x="5466" y="12578"/>
                        <a:pt x="5509" y="12578"/>
                      </a:cubicBezTo>
                      <a:cubicBezTo>
                        <a:pt x="5536" y="12578"/>
                        <a:pt x="5579" y="12556"/>
                        <a:pt x="5579" y="12513"/>
                      </a:cubicBezTo>
                      <a:cubicBezTo>
                        <a:pt x="5579" y="12470"/>
                        <a:pt x="5536" y="12443"/>
                        <a:pt x="5509" y="12443"/>
                      </a:cubicBezTo>
                      <a:close/>
                      <a:moveTo>
                        <a:pt x="5509" y="12713"/>
                      </a:moveTo>
                      <a:cubicBezTo>
                        <a:pt x="5466" y="12713"/>
                        <a:pt x="5444" y="12740"/>
                        <a:pt x="5444" y="12783"/>
                      </a:cubicBezTo>
                      <a:cubicBezTo>
                        <a:pt x="5444" y="12826"/>
                        <a:pt x="5466" y="12848"/>
                        <a:pt x="5509" y="12848"/>
                      </a:cubicBezTo>
                      <a:cubicBezTo>
                        <a:pt x="5536" y="12848"/>
                        <a:pt x="5579" y="12826"/>
                        <a:pt x="5579" y="12783"/>
                      </a:cubicBezTo>
                      <a:cubicBezTo>
                        <a:pt x="5579" y="12740"/>
                        <a:pt x="5536" y="12713"/>
                        <a:pt x="5509" y="12713"/>
                      </a:cubicBezTo>
                      <a:close/>
                      <a:moveTo>
                        <a:pt x="5509" y="12983"/>
                      </a:moveTo>
                      <a:cubicBezTo>
                        <a:pt x="5466" y="12983"/>
                        <a:pt x="5444" y="13010"/>
                        <a:pt x="5444" y="13053"/>
                      </a:cubicBezTo>
                      <a:cubicBezTo>
                        <a:pt x="5444" y="13096"/>
                        <a:pt x="5466" y="13118"/>
                        <a:pt x="5509" y="13118"/>
                      </a:cubicBezTo>
                      <a:cubicBezTo>
                        <a:pt x="5536" y="13118"/>
                        <a:pt x="5579" y="13096"/>
                        <a:pt x="5579" y="13053"/>
                      </a:cubicBezTo>
                      <a:cubicBezTo>
                        <a:pt x="5579" y="13010"/>
                        <a:pt x="5536" y="12983"/>
                        <a:pt x="5509" y="12983"/>
                      </a:cubicBezTo>
                      <a:close/>
                      <a:moveTo>
                        <a:pt x="5509" y="13253"/>
                      </a:moveTo>
                      <a:cubicBezTo>
                        <a:pt x="5466" y="13253"/>
                        <a:pt x="5444" y="13280"/>
                        <a:pt x="5444" y="13323"/>
                      </a:cubicBezTo>
                      <a:cubicBezTo>
                        <a:pt x="5444" y="13366"/>
                        <a:pt x="5466" y="13388"/>
                        <a:pt x="5509" y="13388"/>
                      </a:cubicBezTo>
                      <a:cubicBezTo>
                        <a:pt x="5536" y="13388"/>
                        <a:pt x="5579" y="13366"/>
                        <a:pt x="5579" y="13323"/>
                      </a:cubicBezTo>
                      <a:cubicBezTo>
                        <a:pt x="5579" y="13280"/>
                        <a:pt x="5536" y="13253"/>
                        <a:pt x="5509" y="13253"/>
                      </a:cubicBezTo>
                      <a:close/>
                      <a:moveTo>
                        <a:pt x="5509" y="13523"/>
                      </a:moveTo>
                      <a:cubicBezTo>
                        <a:pt x="5466" y="13523"/>
                        <a:pt x="5444" y="13550"/>
                        <a:pt x="5444" y="13593"/>
                      </a:cubicBezTo>
                      <a:cubicBezTo>
                        <a:pt x="5444" y="13636"/>
                        <a:pt x="5466" y="13658"/>
                        <a:pt x="5509" y="13658"/>
                      </a:cubicBezTo>
                      <a:cubicBezTo>
                        <a:pt x="5536" y="13658"/>
                        <a:pt x="5579" y="13636"/>
                        <a:pt x="5579" y="13593"/>
                      </a:cubicBezTo>
                      <a:cubicBezTo>
                        <a:pt x="5579" y="13550"/>
                        <a:pt x="5536" y="13523"/>
                        <a:pt x="5509" y="13523"/>
                      </a:cubicBezTo>
                      <a:close/>
                      <a:moveTo>
                        <a:pt x="5509" y="13793"/>
                      </a:moveTo>
                      <a:cubicBezTo>
                        <a:pt x="5466" y="13793"/>
                        <a:pt x="5444" y="13820"/>
                        <a:pt x="5444" y="13863"/>
                      </a:cubicBezTo>
                      <a:cubicBezTo>
                        <a:pt x="5444" y="13906"/>
                        <a:pt x="5466" y="13928"/>
                        <a:pt x="5509" y="13928"/>
                      </a:cubicBezTo>
                      <a:cubicBezTo>
                        <a:pt x="5536" y="13928"/>
                        <a:pt x="5579" y="13906"/>
                        <a:pt x="5579" y="13863"/>
                      </a:cubicBezTo>
                      <a:cubicBezTo>
                        <a:pt x="5579" y="13820"/>
                        <a:pt x="5536" y="13793"/>
                        <a:pt x="5509" y="13793"/>
                      </a:cubicBezTo>
                      <a:close/>
                      <a:moveTo>
                        <a:pt x="5509" y="14063"/>
                      </a:moveTo>
                      <a:cubicBezTo>
                        <a:pt x="5466" y="14063"/>
                        <a:pt x="5444" y="14090"/>
                        <a:pt x="5444" y="14133"/>
                      </a:cubicBezTo>
                      <a:cubicBezTo>
                        <a:pt x="5444" y="14176"/>
                        <a:pt x="5466" y="14198"/>
                        <a:pt x="5509" y="14198"/>
                      </a:cubicBezTo>
                      <a:cubicBezTo>
                        <a:pt x="5536" y="14198"/>
                        <a:pt x="5579" y="14176"/>
                        <a:pt x="5579" y="14133"/>
                      </a:cubicBezTo>
                      <a:cubicBezTo>
                        <a:pt x="5579" y="14090"/>
                        <a:pt x="5536" y="14063"/>
                        <a:pt x="5509" y="14063"/>
                      </a:cubicBezTo>
                      <a:close/>
                      <a:moveTo>
                        <a:pt x="5509" y="14333"/>
                      </a:moveTo>
                      <a:cubicBezTo>
                        <a:pt x="5466" y="14333"/>
                        <a:pt x="5444" y="14360"/>
                        <a:pt x="5444" y="14403"/>
                      </a:cubicBezTo>
                      <a:cubicBezTo>
                        <a:pt x="5444" y="14446"/>
                        <a:pt x="5466" y="14468"/>
                        <a:pt x="5509" y="14468"/>
                      </a:cubicBezTo>
                      <a:cubicBezTo>
                        <a:pt x="5536" y="14468"/>
                        <a:pt x="5579" y="14446"/>
                        <a:pt x="5579" y="14403"/>
                      </a:cubicBezTo>
                      <a:cubicBezTo>
                        <a:pt x="5579" y="14360"/>
                        <a:pt x="5536" y="14333"/>
                        <a:pt x="5509" y="14333"/>
                      </a:cubicBezTo>
                      <a:close/>
                      <a:moveTo>
                        <a:pt x="5509" y="14603"/>
                      </a:moveTo>
                      <a:cubicBezTo>
                        <a:pt x="5466" y="14603"/>
                        <a:pt x="5444" y="14630"/>
                        <a:pt x="5444" y="14673"/>
                      </a:cubicBezTo>
                      <a:cubicBezTo>
                        <a:pt x="5444" y="14716"/>
                        <a:pt x="5466" y="14738"/>
                        <a:pt x="5509" y="14738"/>
                      </a:cubicBezTo>
                      <a:cubicBezTo>
                        <a:pt x="5536" y="14738"/>
                        <a:pt x="5579" y="14716"/>
                        <a:pt x="5579" y="14673"/>
                      </a:cubicBezTo>
                      <a:cubicBezTo>
                        <a:pt x="5579" y="14630"/>
                        <a:pt x="5536" y="14603"/>
                        <a:pt x="5509" y="14603"/>
                      </a:cubicBezTo>
                      <a:close/>
                      <a:moveTo>
                        <a:pt x="5509" y="14873"/>
                      </a:moveTo>
                      <a:cubicBezTo>
                        <a:pt x="5466" y="14873"/>
                        <a:pt x="5444" y="14900"/>
                        <a:pt x="5444" y="14943"/>
                      </a:cubicBezTo>
                      <a:cubicBezTo>
                        <a:pt x="5444" y="14986"/>
                        <a:pt x="5466" y="15008"/>
                        <a:pt x="5509" y="15008"/>
                      </a:cubicBezTo>
                      <a:cubicBezTo>
                        <a:pt x="5536" y="15008"/>
                        <a:pt x="5579" y="14986"/>
                        <a:pt x="5579" y="14943"/>
                      </a:cubicBezTo>
                      <a:cubicBezTo>
                        <a:pt x="5579" y="14900"/>
                        <a:pt x="5536" y="14873"/>
                        <a:pt x="5509" y="14873"/>
                      </a:cubicBezTo>
                      <a:close/>
                      <a:moveTo>
                        <a:pt x="5509" y="15143"/>
                      </a:moveTo>
                      <a:cubicBezTo>
                        <a:pt x="5466" y="15143"/>
                        <a:pt x="5444" y="15170"/>
                        <a:pt x="5444" y="15213"/>
                      </a:cubicBezTo>
                      <a:cubicBezTo>
                        <a:pt x="5444" y="15256"/>
                        <a:pt x="5466" y="15278"/>
                        <a:pt x="5509" y="15278"/>
                      </a:cubicBezTo>
                      <a:cubicBezTo>
                        <a:pt x="5536" y="15278"/>
                        <a:pt x="5579" y="15256"/>
                        <a:pt x="5579" y="15213"/>
                      </a:cubicBezTo>
                      <a:cubicBezTo>
                        <a:pt x="5579" y="15170"/>
                        <a:pt x="5536" y="15143"/>
                        <a:pt x="5509" y="15143"/>
                      </a:cubicBezTo>
                      <a:close/>
                      <a:moveTo>
                        <a:pt x="5509" y="15413"/>
                      </a:moveTo>
                      <a:cubicBezTo>
                        <a:pt x="5466" y="15413"/>
                        <a:pt x="5444" y="15440"/>
                        <a:pt x="5444" y="15483"/>
                      </a:cubicBezTo>
                      <a:cubicBezTo>
                        <a:pt x="5444" y="15526"/>
                        <a:pt x="5466" y="15548"/>
                        <a:pt x="5509" y="15548"/>
                      </a:cubicBezTo>
                      <a:cubicBezTo>
                        <a:pt x="5536" y="15548"/>
                        <a:pt x="5579" y="15526"/>
                        <a:pt x="5579" y="15483"/>
                      </a:cubicBezTo>
                      <a:cubicBezTo>
                        <a:pt x="5579" y="15440"/>
                        <a:pt x="5536" y="15413"/>
                        <a:pt x="5509" y="15413"/>
                      </a:cubicBezTo>
                      <a:close/>
                      <a:moveTo>
                        <a:pt x="5509" y="15683"/>
                      </a:moveTo>
                      <a:cubicBezTo>
                        <a:pt x="5466" y="15683"/>
                        <a:pt x="5444" y="15710"/>
                        <a:pt x="5444" y="15753"/>
                      </a:cubicBezTo>
                      <a:cubicBezTo>
                        <a:pt x="5444" y="15796"/>
                        <a:pt x="5466" y="15818"/>
                        <a:pt x="5509" y="15818"/>
                      </a:cubicBezTo>
                      <a:cubicBezTo>
                        <a:pt x="5536" y="15818"/>
                        <a:pt x="5579" y="15796"/>
                        <a:pt x="5579" y="15753"/>
                      </a:cubicBezTo>
                      <a:cubicBezTo>
                        <a:pt x="5579" y="15710"/>
                        <a:pt x="5536" y="15683"/>
                        <a:pt x="5509" y="15683"/>
                      </a:cubicBezTo>
                      <a:close/>
                      <a:moveTo>
                        <a:pt x="5509" y="15953"/>
                      </a:moveTo>
                      <a:cubicBezTo>
                        <a:pt x="5466" y="15953"/>
                        <a:pt x="5444" y="15980"/>
                        <a:pt x="5444" y="16023"/>
                      </a:cubicBezTo>
                      <a:cubicBezTo>
                        <a:pt x="5444" y="16066"/>
                        <a:pt x="5466" y="16088"/>
                        <a:pt x="5509" y="16088"/>
                      </a:cubicBezTo>
                      <a:cubicBezTo>
                        <a:pt x="5536" y="16088"/>
                        <a:pt x="5579" y="16066"/>
                        <a:pt x="5579" y="16023"/>
                      </a:cubicBezTo>
                      <a:cubicBezTo>
                        <a:pt x="5579" y="15980"/>
                        <a:pt x="5536" y="15953"/>
                        <a:pt x="5509" y="15953"/>
                      </a:cubicBezTo>
                      <a:close/>
                      <a:moveTo>
                        <a:pt x="5509" y="16223"/>
                      </a:moveTo>
                      <a:cubicBezTo>
                        <a:pt x="5466" y="16223"/>
                        <a:pt x="5444" y="16250"/>
                        <a:pt x="5444" y="16293"/>
                      </a:cubicBezTo>
                      <a:cubicBezTo>
                        <a:pt x="5444" y="16336"/>
                        <a:pt x="5466" y="16358"/>
                        <a:pt x="5509" y="16358"/>
                      </a:cubicBezTo>
                      <a:cubicBezTo>
                        <a:pt x="5536" y="16358"/>
                        <a:pt x="5579" y="16336"/>
                        <a:pt x="5579" y="16293"/>
                      </a:cubicBezTo>
                      <a:cubicBezTo>
                        <a:pt x="5579" y="16250"/>
                        <a:pt x="5536" y="16223"/>
                        <a:pt x="5509" y="16223"/>
                      </a:cubicBezTo>
                      <a:close/>
                      <a:moveTo>
                        <a:pt x="5509" y="16493"/>
                      </a:moveTo>
                      <a:cubicBezTo>
                        <a:pt x="5466" y="16493"/>
                        <a:pt x="5444" y="16520"/>
                        <a:pt x="5444" y="16563"/>
                      </a:cubicBezTo>
                      <a:cubicBezTo>
                        <a:pt x="5444" y="16606"/>
                        <a:pt x="5466" y="16628"/>
                        <a:pt x="5509" y="16628"/>
                      </a:cubicBezTo>
                      <a:cubicBezTo>
                        <a:pt x="5536" y="16628"/>
                        <a:pt x="5579" y="16606"/>
                        <a:pt x="5579" y="16563"/>
                      </a:cubicBezTo>
                      <a:cubicBezTo>
                        <a:pt x="5579" y="16520"/>
                        <a:pt x="5536" y="16493"/>
                        <a:pt x="5509" y="16493"/>
                      </a:cubicBezTo>
                      <a:close/>
                      <a:moveTo>
                        <a:pt x="5509" y="16763"/>
                      </a:moveTo>
                      <a:cubicBezTo>
                        <a:pt x="5466" y="16763"/>
                        <a:pt x="5444" y="16790"/>
                        <a:pt x="5444" y="16833"/>
                      </a:cubicBezTo>
                      <a:cubicBezTo>
                        <a:pt x="5444" y="16876"/>
                        <a:pt x="5466" y="16898"/>
                        <a:pt x="5509" y="16898"/>
                      </a:cubicBezTo>
                      <a:cubicBezTo>
                        <a:pt x="5536" y="16898"/>
                        <a:pt x="5579" y="16876"/>
                        <a:pt x="5579" y="16833"/>
                      </a:cubicBezTo>
                      <a:cubicBezTo>
                        <a:pt x="5579" y="16790"/>
                        <a:pt x="5536" y="16763"/>
                        <a:pt x="5509" y="16763"/>
                      </a:cubicBezTo>
                      <a:close/>
                      <a:moveTo>
                        <a:pt x="5509" y="17033"/>
                      </a:moveTo>
                      <a:cubicBezTo>
                        <a:pt x="5466" y="17033"/>
                        <a:pt x="5444" y="17060"/>
                        <a:pt x="5444" y="17103"/>
                      </a:cubicBezTo>
                      <a:cubicBezTo>
                        <a:pt x="5444" y="17146"/>
                        <a:pt x="5466" y="17168"/>
                        <a:pt x="5509" y="17168"/>
                      </a:cubicBezTo>
                      <a:cubicBezTo>
                        <a:pt x="5536" y="17168"/>
                        <a:pt x="5579" y="17146"/>
                        <a:pt x="5579" y="17103"/>
                      </a:cubicBezTo>
                      <a:cubicBezTo>
                        <a:pt x="5579" y="17060"/>
                        <a:pt x="5536" y="17033"/>
                        <a:pt x="5509" y="17033"/>
                      </a:cubicBezTo>
                      <a:close/>
                      <a:moveTo>
                        <a:pt x="5509" y="17303"/>
                      </a:moveTo>
                      <a:cubicBezTo>
                        <a:pt x="5466" y="17303"/>
                        <a:pt x="5444" y="17330"/>
                        <a:pt x="5444" y="17373"/>
                      </a:cubicBezTo>
                      <a:cubicBezTo>
                        <a:pt x="5444" y="17416"/>
                        <a:pt x="5466" y="17438"/>
                        <a:pt x="5509" y="17438"/>
                      </a:cubicBezTo>
                      <a:cubicBezTo>
                        <a:pt x="5536" y="17438"/>
                        <a:pt x="5579" y="17416"/>
                        <a:pt x="5579" y="17373"/>
                      </a:cubicBezTo>
                      <a:cubicBezTo>
                        <a:pt x="5579" y="17330"/>
                        <a:pt x="5536" y="17303"/>
                        <a:pt x="5509" y="17303"/>
                      </a:cubicBezTo>
                      <a:close/>
                      <a:moveTo>
                        <a:pt x="5509" y="17573"/>
                      </a:moveTo>
                      <a:cubicBezTo>
                        <a:pt x="5466" y="17573"/>
                        <a:pt x="5444" y="17600"/>
                        <a:pt x="5444" y="17643"/>
                      </a:cubicBezTo>
                      <a:cubicBezTo>
                        <a:pt x="5444" y="17686"/>
                        <a:pt x="5466" y="17708"/>
                        <a:pt x="5509" y="17708"/>
                      </a:cubicBezTo>
                      <a:cubicBezTo>
                        <a:pt x="5536" y="17708"/>
                        <a:pt x="5579" y="17686"/>
                        <a:pt x="5579" y="17643"/>
                      </a:cubicBezTo>
                      <a:cubicBezTo>
                        <a:pt x="5579" y="17600"/>
                        <a:pt x="5536" y="17573"/>
                        <a:pt x="5509" y="17573"/>
                      </a:cubicBezTo>
                      <a:close/>
                      <a:moveTo>
                        <a:pt x="65" y="17821"/>
                      </a:moveTo>
                      <a:cubicBezTo>
                        <a:pt x="44" y="17821"/>
                        <a:pt x="1" y="17843"/>
                        <a:pt x="1" y="17892"/>
                      </a:cubicBezTo>
                      <a:lnTo>
                        <a:pt x="22" y="17892"/>
                      </a:lnTo>
                      <a:cubicBezTo>
                        <a:pt x="22" y="17870"/>
                        <a:pt x="44" y="17843"/>
                        <a:pt x="65" y="17843"/>
                      </a:cubicBezTo>
                      <a:cubicBezTo>
                        <a:pt x="109" y="17843"/>
                        <a:pt x="136" y="17870"/>
                        <a:pt x="136" y="17892"/>
                      </a:cubicBezTo>
                      <a:cubicBezTo>
                        <a:pt x="136" y="17843"/>
                        <a:pt x="109" y="17821"/>
                        <a:pt x="65" y="17821"/>
                      </a:cubicBezTo>
                      <a:close/>
                      <a:moveTo>
                        <a:pt x="335" y="17821"/>
                      </a:moveTo>
                      <a:cubicBezTo>
                        <a:pt x="314" y="17821"/>
                        <a:pt x="271" y="17843"/>
                        <a:pt x="271" y="17892"/>
                      </a:cubicBezTo>
                      <a:cubicBezTo>
                        <a:pt x="271" y="17913"/>
                        <a:pt x="314" y="17956"/>
                        <a:pt x="335" y="17956"/>
                      </a:cubicBezTo>
                      <a:cubicBezTo>
                        <a:pt x="379" y="17956"/>
                        <a:pt x="406" y="17913"/>
                        <a:pt x="406" y="17892"/>
                      </a:cubicBezTo>
                      <a:cubicBezTo>
                        <a:pt x="406" y="17843"/>
                        <a:pt x="379" y="17821"/>
                        <a:pt x="335" y="17821"/>
                      </a:cubicBezTo>
                      <a:close/>
                      <a:moveTo>
                        <a:pt x="605" y="17821"/>
                      </a:moveTo>
                      <a:cubicBezTo>
                        <a:pt x="584" y="17821"/>
                        <a:pt x="541" y="17843"/>
                        <a:pt x="541" y="17892"/>
                      </a:cubicBezTo>
                      <a:cubicBezTo>
                        <a:pt x="541" y="17913"/>
                        <a:pt x="584" y="17956"/>
                        <a:pt x="605" y="17956"/>
                      </a:cubicBezTo>
                      <a:cubicBezTo>
                        <a:pt x="649" y="17956"/>
                        <a:pt x="676" y="17913"/>
                        <a:pt x="676" y="17892"/>
                      </a:cubicBezTo>
                      <a:cubicBezTo>
                        <a:pt x="676" y="17843"/>
                        <a:pt x="649" y="17821"/>
                        <a:pt x="605" y="17821"/>
                      </a:cubicBezTo>
                      <a:close/>
                      <a:moveTo>
                        <a:pt x="875" y="17821"/>
                      </a:moveTo>
                      <a:cubicBezTo>
                        <a:pt x="854" y="17821"/>
                        <a:pt x="811" y="17843"/>
                        <a:pt x="811" y="17892"/>
                      </a:cubicBezTo>
                      <a:cubicBezTo>
                        <a:pt x="811" y="17913"/>
                        <a:pt x="854" y="17956"/>
                        <a:pt x="875" y="17956"/>
                      </a:cubicBezTo>
                      <a:cubicBezTo>
                        <a:pt x="919" y="17956"/>
                        <a:pt x="946" y="17913"/>
                        <a:pt x="946" y="17892"/>
                      </a:cubicBezTo>
                      <a:cubicBezTo>
                        <a:pt x="946" y="17843"/>
                        <a:pt x="919" y="17821"/>
                        <a:pt x="875" y="17821"/>
                      </a:cubicBezTo>
                      <a:close/>
                      <a:moveTo>
                        <a:pt x="1145" y="17821"/>
                      </a:moveTo>
                      <a:cubicBezTo>
                        <a:pt x="1124" y="17821"/>
                        <a:pt x="1081" y="17843"/>
                        <a:pt x="1081" y="17892"/>
                      </a:cubicBezTo>
                      <a:cubicBezTo>
                        <a:pt x="1081" y="17913"/>
                        <a:pt x="1124" y="17956"/>
                        <a:pt x="1145" y="17956"/>
                      </a:cubicBezTo>
                      <a:cubicBezTo>
                        <a:pt x="1189" y="17956"/>
                        <a:pt x="1216" y="17913"/>
                        <a:pt x="1216" y="17892"/>
                      </a:cubicBezTo>
                      <a:cubicBezTo>
                        <a:pt x="1216" y="17843"/>
                        <a:pt x="1189" y="17821"/>
                        <a:pt x="1145" y="17821"/>
                      </a:cubicBezTo>
                      <a:close/>
                      <a:moveTo>
                        <a:pt x="1416" y="17821"/>
                      </a:moveTo>
                      <a:cubicBezTo>
                        <a:pt x="1394" y="17821"/>
                        <a:pt x="1351" y="17843"/>
                        <a:pt x="1351" y="17892"/>
                      </a:cubicBezTo>
                      <a:cubicBezTo>
                        <a:pt x="1351" y="17913"/>
                        <a:pt x="1394" y="17956"/>
                        <a:pt x="1416" y="17956"/>
                      </a:cubicBezTo>
                      <a:cubicBezTo>
                        <a:pt x="1459" y="17956"/>
                        <a:pt x="1486" y="17913"/>
                        <a:pt x="1486" y="17892"/>
                      </a:cubicBezTo>
                      <a:cubicBezTo>
                        <a:pt x="1486" y="17843"/>
                        <a:pt x="1459" y="17821"/>
                        <a:pt x="1416" y="17821"/>
                      </a:cubicBezTo>
                      <a:close/>
                      <a:moveTo>
                        <a:pt x="1686" y="17821"/>
                      </a:moveTo>
                      <a:cubicBezTo>
                        <a:pt x="1664" y="17821"/>
                        <a:pt x="1621" y="17843"/>
                        <a:pt x="1621" y="17892"/>
                      </a:cubicBezTo>
                      <a:cubicBezTo>
                        <a:pt x="1621" y="17913"/>
                        <a:pt x="1664" y="17956"/>
                        <a:pt x="1686" y="17956"/>
                      </a:cubicBezTo>
                      <a:cubicBezTo>
                        <a:pt x="1729" y="17956"/>
                        <a:pt x="1756" y="17913"/>
                        <a:pt x="1756" y="17892"/>
                      </a:cubicBezTo>
                      <a:cubicBezTo>
                        <a:pt x="1756" y="17843"/>
                        <a:pt x="1729" y="17821"/>
                        <a:pt x="1686" y="17821"/>
                      </a:cubicBezTo>
                      <a:close/>
                      <a:moveTo>
                        <a:pt x="1956" y="17821"/>
                      </a:moveTo>
                      <a:cubicBezTo>
                        <a:pt x="1934" y="17821"/>
                        <a:pt x="1891" y="17843"/>
                        <a:pt x="1891" y="17892"/>
                      </a:cubicBezTo>
                      <a:cubicBezTo>
                        <a:pt x="1891" y="17913"/>
                        <a:pt x="1934" y="17956"/>
                        <a:pt x="1956" y="17956"/>
                      </a:cubicBezTo>
                      <a:cubicBezTo>
                        <a:pt x="1999" y="17956"/>
                        <a:pt x="2026" y="17913"/>
                        <a:pt x="2026" y="17892"/>
                      </a:cubicBezTo>
                      <a:cubicBezTo>
                        <a:pt x="2026" y="17843"/>
                        <a:pt x="1999" y="17821"/>
                        <a:pt x="1956" y="17821"/>
                      </a:cubicBezTo>
                      <a:close/>
                      <a:moveTo>
                        <a:pt x="2226" y="17821"/>
                      </a:moveTo>
                      <a:cubicBezTo>
                        <a:pt x="2204" y="17821"/>
                        <a:pt x="2161" y="17843"/>
                        <a:pt x="2161" y="17892"/>
                      </a:cubicBezTo>
                      <a:cubicBezTo>
                        <a:pt x="2161" y="17913"/>
                        <a:pt x="2204" y="17956"/>
                        <a:pt x="2226" y="17956"/>
                      </a:cubicBezTo>
                      <a:cubicBezTo>
                        <a:pt x="2269" y="17956"/>
                        <a:pt x="2296" y="17913"/>
                        <a:pt x="2296" y="17892"/>
                      </a:cubicBezTo>
                      <a:cubicBezTo>
                        <a:pt x="2296" y="17843"/>
                        <a:pt x="2269" y="17821"/>
                        <a:pt x="2226" y="17821"/>
                      </a:cubicBezTo>
                      <a:close/>
                      <a:moveTo>
                        <a:pt x="2496" y="17821"/>
                      </a:moveTo>
                      <a:cubicBezTo>
                        <a:pt x="2474" y="17821"/>
                        <a:pt x="2431" y="17843"/>
                        <a:pt x="2431" y="17892"/>
                      </a:cubicBezTo>
                      <a:cubicBezTo>
                        <a:pt x="2431" y="17913"/>
                        <a:pt x="2474" y="17956"/>
                        <a:pt x="2496" y="17956"/>
                      </a:cubicBezTo>
                      <a:cubicBezTo>
                        <a:pt x="2539" y="17956"/>
                        <a:pt x="2566" y="17913"/>
                        <a:pt x="2566" y="17892"/>
                      </a:cubicBezTo>
                      <a:cubicBezTo>
                        <a:pt x="2566" y="17843"/>
                        <a:pt x="2539" y="17821"/>
                        <a:pt x="2496" y="17821"/>
                      </a:cubicBezTo>
                      <a:close/>
                      <a:moveTo>
                        <a:pt x="2766" y="17821"/>
                      </a:moveTo>
                      <a:cubicBezTo>
                        <a:pt x="2744" y="17821"/>
                        <a:pt x="2701" y="17843"/>
                        <a:pt x="2701" y="17892"/>
                      </a:cubicBezTo>
                      <a:cubicBezTo>
                        <a:pt x="2701" y="17913"/>
                        <a:pt x="2744" y="17956"/>
                        <a:pt x="2766" y="17956"/>
                      </a:cubicBezTo>
                      <a:cubicBezTo>
                        <a:pt x="2809" y="17956"/>
                        <a:pt x="2836" y="17913"/>
                        <a:pt x="2836" y="17892"/>
                      </a:cubicBezTo>
                      <a:cubicBezTo>
                        <a:pt x="2836" y="17843"/>
                        <a:pt x="2809" y="17821"/>
                        <a:pt x="2766" y="17821"/>
                      </a:cubicBezTo>
                      <a:close/>
                      <a:moveTo>
                        <a:pt x="3036" y="17821"/>
                      </a:moveTo>
                      <a:cubicBezTo>
                        <a:pt x="3014" y="17821"/>
                        <a:pt x="2971" y="17843"/>
                        <a:pt x="2971" y="17892"/>
                      </a:cubicBezTo>
                      <a:cubicBezTo>
                        <a:pt x="2971" y="17913"/>
                        <a:pt x="3014" y="17956"/>
                        <a:pt x="3036" y="17956"/>
                      </a:cubicBezTo>
                      <a:cubicBezTo>
                        <a:pt x="3079" y="17956"/>
                        <a:pt x="3106" y="17913"/>
                        <a:pt x="3106" y="17892"/>
                      </a:cubicBezTo>
                      <a:cubicBezTo>
                        <a:pt x="3106" y="17843"/>
                        <a:pt x="3079" y="17821"/>
                        <a:pt x="3036" y="17821"/>
                      </a:cubicBezTo>
                      <a:close/>
                      <a:moveTo>
                        <a:pt x="3306" y="17821"/>
                      </a:moveTo>
                      <a:cubicBezTo>
                        <a:pt x="3284" y="17821"/>
                        <a:pt x="3241" y="17843"/>
                        <a:pt x="3241" y="17892"/>
                      </a:cubicBezTo>
                      <a:cubicBezTo>
                        <a:pt x="3241" y="17913"/>
                        <a:pt x="3284" y="17956"/>
                        <a:pt x="3306" y="17956"/>
                      </a:cubicBezTo>
                      <a:cubicBezTo>
                        <a:pt x="3349" y="17956"/>
                        <a:pt x="3376" y="17913"/>
                        <a:pt x="3376" y="17892"/>
                      </a:cubicBezTo>
                      <a:cubicBezTo>
                        <a:pt x="3376" y="17843"/>
                        <a:pt x="3349" y="17821"/>
                        <a:pt x="3306" y="17821"/>
                      </a:cubicBezTo>
                      <a:close/>
                      <a:moveTo>
                        <a:pt x="3576" y="17821"/>
                      </a:moveTo>
                      <a:cubicBezTo>
                        <a:pt x="3554" y="17821"/>
                        <a:pt x="3511" y="17843"/>
                        <a:pt x="3511" y="17892"/>
                      </a:cubicBezTo>
                      <a:cubicBezTo>
                        <a:pt x="3511" y="17913"/>
                        <a:pt x="3554" y="17956"/>
                        <a:pt x="3576" y="17956"/>
                      </a:cubicBezTo>
                      <a:cubicBezTo>
                        <a:pt x="3619" y="17956"/>
                        <a:pt x="3646" y="17913"/>
                        <a:pt x="3646" y="17892"/>
                      </a:cubicBezTo>
                      <a:cubicBezTo>
                        <a:pt x="3646" y="17843"/>
                        <a:pt x="3619" y="17821"/>
                        <a:pt x="3576" y="17821"/>
                      </a:cubicBezTo>
                      <a:close/>
                      <a:moveTo>
                        <a:pt x="3846" y="17821"/>
                      </a:moveTo>
                      <a:cubicBezTo>
                        <a:pt x="3824" y="17821"/>
                        <a:pt x="3781" y="17843"/>
                        <a:pt x="3781" y="17892"/>
                      </a:cubicBezTo>
                      <a:cubicBezTo>
                        <a:pt x="3781" y="17913"/>
                        <a:pt x="3824" y="17956"/>
                        <a:pt x="3846" y="17956"/>
                      </a:cubicBezTo>
                      <a:cubicBezTo>
                        <a:pt x="3889" y="17956"/>
                        <a:pt x="3916" y="17913"/>
                        <a:pt x="3916" y="17892"/>
                      </a:cubicBezTo>
                      <a:cubicBezTo>
                        <a:pt x="3916" y="17843"/>
                        <a:pt x="3889" y="17821"/>
                        <a:pt x="3846" y="17821"/>
                      </a:cubicBezTo>
                      <a:close/>
                      <a:moveTo>
                        <a:pt x="4116" y="17821"/>
                      </a:moveTo>
                      <a:cubicBezTo>
                        <a:pt x="4094" y="17821"/>
                        <a:pt x="4051" y="17843"/>
                        <a:pt x="4051" y="17892"/>
                      </a:cubicBezTo>
                      <a:cubicBezTo>
                        <a:pt x="4051" y="17913"/>
                        <a:pt x="4094" y="17956"/>
                        <a:pt x="4116" y="17956"/>
                      </a:cubicBezTo>
                      <a:cubicBezTo>
                        <a:pt x="4159" y="17956"/>
                        <a:pt x="4186" y="17913"/>
                        <a:pt x="4186" y="17892"/>
                      </a:cubicBezTo>
                      <a:cubicBezTo>
                        <a:pt x="4186" y="17843"/>
                        <a:pt x="4159" y="17821"/>
                        <a:pt x="4116" y="17821"/>
                      </a:cubicBezTo>
                      <a:close/>
                      <a:moveTo>
                        <a:pt x="4386" y="17821"/>
                      </a:moveTo>
                      <a:cubicBezTo>
                        <a:pt x="4364" y="17821"/>
                        <a:pt x="4321" y="17843"/>
                        <a:pt x="4321" y="17892"/>
                      </a:cubicBezTo>
                      <a:cubicBezTo>
                        <a:pt x="4321" y="17913"/>
                        <a:pt x="4364" y="17956"/>
                        <a:pt x="4386" y="17956"/>
                      </a:cubicBezTo>
                      <a:cubicBezTo>
                        <a:pt x="4429" y="17956"/>
                        <a:pt x="4456" y="17913"/>
                        <a:pt x="4456" y="17892"/>
                      </a:cubicBezTo>
                      <a:cubicBezTo>
                        <a:pt x="4456" y="17843"/>
                        <a:pt x="4429" y="17821"/>
                        <a:pt x="4386" y="17821"/>
                      </a:cubicBezTo>
                      <a:close/>
                      <a:moveTo>
                        <a:pt x="4656" y="17821"/>
                      </a:moveTo>
                      <a:cubicBezTo>
                        <a:pt x="4634" y="17821"/>
                        <a:pt x="4591" y="17843"/>
                        <a:pt x="4591" y="17892"/>
                      </a:cubicBezTo>
                      <a:cubicBezTo>
                        <a:pt x="4591" y="17913"/>
                        <a:pt x="4634" y="17956"/>
                        <a:pt x="4656" y="17956"/>
                      </a:cubicBezTo>
                      <a:cubicBezTo>
                        <a:pt x="4699" y="17956"/>
                        <a:pt x="4726" y="17913"/>
                        <a:pt x="4726" y="17892"/>
                      </a:cubicBezTo>
                      <a:cubicBezTo>
                        <a:pt x="4726" y="17843"/>
                        <a:pt x="4699" y="17821"/>
                        <a:pt x="4656" y="17821"/>
                      </a:cubicBezTo>
                      <a:close/>
                      <a:moveTo>
                        <a:pt x="4926" y="17821"/>
                      </a:moveTo>
                      <a:cubicBezTo>
                        <a:pt x="4904" y="17821"/>
                        <a:pt x="4861" y="17843"/>
                        <a:pt x="4861" y="17892"/>
                      </a:cubicBezTo>
                      <a:cubicBezTo>
                        <a:pt x="4861" y="17913"/>
                        <a:pt x="4904" y="17956"/>
                        <a:pt x="4926" y="17956"/>
                      </a:cubicBezTo>
                      <a:cubicBezTo>
                        <a:pt x="4969" y="17956"/>
                        <a:pt x="4996" y="17913"/>
                        <a:pt x="4996" y="17892"/>
                      </a:cubicBezTo>
                      <a:cubicBezTo>
                        <a:pt x="4996" y="17843"/>
                        <a:pt x="4969" y="17821"/>
                        <a:pt x="4926" y="17821"/>
                      </a:cubicBezTo>
                      <a:close/>
                      <a:moveTo>
                        <a:pt x="5196" y="17821"/>
                      </a:moveTo>
                      <a:cubicBezTo>
                        <a:pt x="5174" y="17821"/>
                        <a:pt x="5131" y="17843"/>
                        <a:pt x="5131" y="17892"/>
                      </a:cubicBezTo>
                      <a:cubicBezTo>
                        <a:pt x="5131" y="17913"/>
                        <a:pt x="5174" y="17956"/>
                        <a:pt x="5196" y="17956"/>
                      </a:cubicBezTo>
                      <a:cubicBezTo>
                        <a:pt x="5239" y="17956"/>
                        <a:pt x="5266" y="17913"/>
                        <a:pt x="5266" y="17892"/>
                      </a:cubicBezTo>
                      <a:cubicBezTo>
                        <a:pt x="5266" y="17843"/>
                        <a:pt x="5239" y="17821"/>
                        <a:pt x="5196" y="17821"/>
                      </a:cubicBezTo>
                      <a:close/>
                      <a:moveTo>
                        <a:pt x="5466" y="17821"/>
                      </a:moveTo>
                      <a:cubicBezTo>
                        <a:pt x="5444" y="17821"/>
                        <a:pt x="5401" y="17843"/>
                        <a:pt x="5401" y="17892"/>
                      </a:cubicBezTo>
                      <a:cubicBezTo>
                        <a:pt x="5401" y="17913"/>
                        <a:pt x="5444" y="17956"/>
                        <a:pt x="5466" y="17956"/>
                      </a:cubicBezTo>
                      <a:cubicBezTo>
                        <a:pt x="5509" y="17956"/>
                        <a:pt x="5536" y="17913"/>
                        <a:pt x="5536" y="17892"/>
                      </a:cubicBezTo>
                      <a:cubicBezTo>
                        <a:pt x="5536" y="17843"/>
                        <a:pt x="5509" y="17821"/>
                        <a:pt x="5466" y="1782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 rot="-5400000">
                  <a:off x="133476" y="-563333"/>
                  <a:ext cx="1655568" cy="160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0" h="13815" extrusionOk="0">
                      <a:moveTo>
                        <a:pt x="71" y="0"/>
                      </a:moveTo>
                      <a:cubicBezTo>
                        <a:pt x="28" y="0"/>
                        <a:pt x="1" y="43"/>
                        <a:pt x="1" y="65"/>
                      </a:cubicBezTo>
                      <a:cubicBezTo>
                        <a:pt x="1" y="108"/>
                        <a:pt x="28" y="135"/>
                        <a:pt x="71" y="135"/>
                      </a:cubicBezTo>
                      <a:cubicBezTo>
                        <a:pt x="114" y="135"/>
                        <a:pt x="136" y="108"/>
                        <a:pt x="136" y="65"/>
                      </a:cubicBezTo>
                      <a:cubicBezTo>
                        <a:pt x="136" y="43"/>
                        <a:pt x="114" y="0"/>
                        <a:pt x="71" y="0"/>
                      </a:cubicBezTo>
                      <a:close/>
                      <a:moveTo>
                        <a:pt x="341" y="0"/>
                      </a:moveTo>
                      <a:cubicBezTo>
                        <a:pt x="298" y="0"/>
                        <a:pt x="271" y="43"/>
                        <a:pt x="271" y="65"/>
                      </a:cubicBezTo>
                      <a:cubicBezTo>
                        <a:pt x="271" y="108"/>
                        <a:pt x="298" y="135"/>
                        <a:pt x="341" y="135"/>
                      </a:cubicBezTo>
                      <a:cubicBezTo>
                        <a:pt x="384" y="135"/>
                        <a:pt x="406" y="108"/>
                        <a:pt x="406" y="65"/>
                      </a:cubicBezTo>
                      <a:cubicBezTo>
                        <a:pt x="406" y="43"/>
                        <a:pt x="384" y="0"/>
                        <a:pt x="341" y="0"/>
                      </a:cubicBezTo>
                      <a:close/>
                      <a:moveTo>
                        <a:pt x="611" y="0"/>
                      </a:moveTo>
                      <a:cubicBezTo>
                        <a:pt x="568" y="0"/>
                        <a:pt x="541" y="43"/>
                        <a:pt x="541" y="65"/>
                      </a:cubicBezTo>
                      <a:cubicBezTo>
                        <a:pt x="541" y="108"/>
                        <a:pt x="568" y="135"/>
                        <a:pt x="611" y="135"/>
                      </a:cubicBezTo>
                      <a:cubicBezTo>
                        <a:pt x="654" y="135"/>
                        <a:pt x="676" y="108"/>
                        <a:pt x="676" y="65"/>
                      </a:cubicBezTo>
                      <a:cubicBezTo>
                        <a:pt x="676" y="43"/>
                        <a:pt x="654" y="0"/>
                        <a:pt x="611" y="0"/>
                      </a:cubicBezTo>
                      <a:close/>
                      <a:moveTo>
                        <a:pt x="881" y="0"/>
                      </a:moveTo>
                      <a:cubicBezTo>
                        <a:pt x="838" y="0"/>
                        <a:pt x="811" y="43"/>
                        <a:pt x="811" y="65"/>
                      </a:cubicBezTo>
                      <a:cubicBezTo>
                        <a:pt x="811" y="108"/>
                        <a:pt x="838" y="135"/>
                        <a:pt x="881" y="135"/>
                      </a:cubicBezTo>
                      <a:cubicBezTo>
                        <a:pt x="924" y="135"/>
                        <a:pt x="946" y="108"/>
                        <a:pt x="946" y="65"/>
                      </a:cubicBezTo>
                      <a:cubicBezTo>
                        <a:pt x="946" y="43"/>
                        <a:pt x="924" y="0"/>
                        <a:pt x="881" y="0"/>
                      </a:cubicBezTo>
                      <a:close/>
                      <a:moveTo>
                        <a:pt x="1151" y="0"/>
                      </a:moveTo>
                      <a:cubicBezTo>
                        <a:pt x="1108" y="0"/>
                        <a:pt x="1081" y="43"/>
                        <a:pt x="1081" y="65"/>
                      </a:cubicBezTo>
                      <a:cubicBezTo>
                        <a:pt x="1081" y="108"/>
                        <a:pt x="1108" y="135"/>
                        <a:pt x="1151" y="135"/>
                      </a:cubicBezTo>
                      <a:cubicBezTo>
                        <a:pt x="1194" y="135"/>
                        <a:pt x="1216" y="108"/>
                        <a:pt x="1216" y="65"/>
                      </a:cubicBezTo>
                      <a:cubicBezTo>
                        <a:pt x="1216" y="43"/>
                        <a:pt x="1194" y="0"/>
                        <a:pt x="1151" y="0"/>
                      </a:cubicBezTo>
                      <a:close/>
                      <a:moveTo>
                        <a:pt x="1421" y="0"/>
                      </a:moveTo>
                      <a:cubicBezTo>
                        <a:pt x="1378" y="0"/>
                        <a:pt x="1351" y="43"/>
                        <a:pt x="1351" y="65"/>
                      </a:cubicBezTo>
                      <a:cubicBezTo>
                        <a:pt x="1351" y="108"/>
                        <a:pt x="1378" y="135"/>
                        <a:pt x="1421" y="135"/>
                      </a:cubicBezTo>
                      <a:cubicBezTo>
                        <a:pt x="1464" y="135"/>
                        <a:pt x="1486" y="108"/>
                        <a:pt x="1486" y="65"/>
                      </a:cubicBezTo>
                      <a:cubicBezTo>
                        <a:pt x="1486" y="43"/>
                        <a:pt x="1464" y="0"/>
                        <a:pt x="1421" y="0"/>
                      </a:cubicBezTo>
                      <a:close/>
                      <a:moveTo>
                        <a:pt x="1691" y="0"/>
                      </a:moveTo>
                      <a:cubicBezTo>
                        <a:pt x="1648" y="0"/>
                        <a:pt x="1621" y="43"/>
                        <a:pt x="1621" y="65"/>
                      </a:cubicBezTo>
                      <a:cubicBezTo>
                        <a:pt x="1621" y="108"/>
                        <a:pt x="1648" y="135"/>
                        <a:pt x="1691" y="135"/>
                      </a:cubicBezTo>
                      <a:cubicBezTo>
                        <a:pt x="1734" y="135"/>
                        <a:pt x="1756" y="108"/>
                        <a:pt x="1756" y="65"/>
                      </a:cubicBezTo>
                      <a:cubicBezTo>
                        <a:pt x="1756" y="43"/>
                        <a:pt x="1734" y="0"/>
                        <a:pt x="1691" y="0"/>
                      </a:cubicBezTo>
                      <a:close/>
                      <a:moveTo>
                        <a:pt x="1961" y="0"/>
                      </a:moveTo>
                      <a:cubicBezTo>
                        <a:pt x="1918" y="0"/>
                        <a:pt x="1891" y="43"/>
                        <a:pt x="1891" y="65"/>
                      </a:cubicBezTo>
                      <a:cubicBezTo>
                        <a:pt x="1891" y="108"/>
                        <a:pt x="1918" y="135"/>
                        <a:pt x="1961" y="135"/>
                      </a:cubicBezTo>
                      <a:cubicBezTo>
                        <a:pt x="2004" y="135"/>
                        <a:pt x="2026" y="108"/>
                        <a:pt x="2026" y="65"/>
                      </a:cubicBezTo>
                      <a:cubicBezTo>
                        <a:pt x="2026" y="43"/>
                        <a:pt x="2004" y="0"/>
                        <a:pt x="1961" y="0"/>
                      </a:cubicBezTo>
                      <a:close/>
                      <a:moveTo>
                        <a:pt x="2231" y="0"/>
                      </a:moveTo>
                      <a:cubicBezTo>
                        <a:pt x="2188" y="0"/>
                        <a:pt x="2161" y="43"/>
                        <a:pt x="2161" y="65"/>
                      </a:cubicBezTo>
                      <a:cubicBezTo>
                        <a:pt x="2161" y="108"/>
                        <a:pt x="2188" y="135"/>
                        <a:pt x="2231" y="135"/>
                      </a:cubicBezTo>
                      <a:cubicBezTo>
                        <a:pt x="2274" y="135"/>
                        <a:pt x="2296" y="108"/>
                        <a:pt x="2296" y="65"/>
                      </a:cubicBezTo>
                      <a:cubicBezTo>
                        <a:pt x="2296" y="43"/>
                        <a:pt x="2274" y="0"/>
                        <a:pt x="2231" y="0"/>
                      </a:cubicBezTo>
                      <a:close/>
                      <a:moveTo>
                        <a:pt x="2501" y="0"/>
                      </a:moveTo>
                      <a:cubicBezTo>
                        <a:pt x="2458" y="0"/>
                        <a:pt x="2431" y="43"/>
                        <a:pt x="2431" y="65"/>
                      </a:cubicBezTo>
                      <a:cubicBezTo>
                        <a:pt x="2431" y="108"/>
                        <a:pt x="2458" y="135"/>
                        <a:pt x="2501" y="135"/>
                      </a:cubicBezTo>
                      <a:cubicBezTo>
                        <a:pt x="2544" y="135"/>
                        <a:pt x="2566" y="108"/>
                        <a:pt x="2566" y="65"/>
                      </a:cubicBezTo>
                      <a:cubicBezTo>
                        <a:pt x="2566" y="43"/>
                        <a:pt x="2544" y="0"/>
                        <a:pt x="2501" y="0"/>
                      </a:cubicBezTo>
                      <a:close/>
                      <a:moveTo>
                        <a:pt x="2771" y="0"/>
                      </a:moveTo>
                      <a:cubicBezTo>
                        <a:pt x="2728" y="0"/>
                        <a:pt x="2701" y="43"/>
                        <a:pt x="2701" y="65"/>
                      </a:cubicBezTo>
                      <a:cubicBezTo>
                        <a:pt x="2701" y="108"/>
                        <a:pt x="2728" y="135"/>
                        <a:pt x="2771" y="135"/>
                      </a:cubicBezTo>
                      <a:cubicBezTo>
                        <a:pt x="2814" y="135"/>
                        <a:pt x="2836" y="108"/>
                        <a:pt x="2836" y="65"/>
                      </a:cubicBezTo>
                      <a:cubicBezTo>
                        <a:pt x="2836" y="43"/>
                        <a:pt x="2814" y="0"/>
                        <a:pt x="2771" y="0"/>
                      </a:cubicBezTo>
                      <a:close/>
                      <a:moveTo>
                        <a:pt x="3041" y="0"/>
                      </a:moveTo>
                      <a:cubicBezTo>
                        <a:pt x="2998" y="0"/>
                        <a:pt x="2971" y="43"/>
                        <a:pt x="2971" y="65"/>
                      </a:cubicBezTo>
                      <a:cubicBezTo>
                        <a:pt x="2971" y="108"/>
                        <a:pt x="2998" y="135"/>
                        <a:pt x="3041" y="135"/>
                      </a:cubicBezTo>
                      <a:cubicBezTo>
                        <a:pt x="3084" y="135"/>
                        <a:pt x="3106" y="108"/>
                        <a:pt x="3106" y="65"/>
                      </a:cubicBezTo>
                      <a:cubicBezTo>
                        <a:pt x="3106" y="43"/>
                        <a:pt x="3084" y="0"/>
                        <a:pt x="3041" y="0"/>
                      </a:cubicBezTo>
                      <a:close/>
                      <a:moveTo>
                        <a:pt x="3311" y="0"/>
                      </a:moveTo>
                      <a:cubicBezTo>
                        <a:pt x="3268" y="0"/>
                        <a:pt x="3241" y="43"/>
                        <a:pt x="3241" y="65"/>
                      </a:cubicBezTo>
                      <a:cubicBezTo>
                        <a:pt x="3241" y="108"/>
                        <a:pt x="3268" y="135"/>
                        <a:pt x="3311" y="135"/>
                      </a:cubicBezTo>
                      <a:cubicBezTo>
                        <a:pt x="3354" y="135"/>
                        <a:pt x="3376" y="108"/>
                        <a:pt x="3376" y="65"/>
                      </a:cubicBezTo>
                      <a:cubicBezTo>
                        <a:pt x="3376" y="43"/>
                        <a:pt x="3354" y="0"/>
                        <a:pt x="3311" y="0"/>
                      </a:cubicBezTo>
                      <a:close/>
                      <a:moveTo>
                        <a:pt x="3581" y="0"/>
                      </a:moveTo>
                      <a:cubicBezTo>
                        <a:pt x="3538" y="0"/>
                        <a:pt x="3511" y="43"/>
                        <a:pt x="3511" y="65"/>
                      </a:cubicBezTo>
                      <a:cubicBezTo>
                        <a:pt x="3511" y="108"/>
                        <a:pt x="3538" y="135"/>
                        <a:pt x="3581" y="135"/>
                      </a:cubicBezTo>
                      <a:cubicBezTo>
                        <a:pt x="3624" y="135"/>
                        <a:pt x="3646" y="108"/>
                        <a:pt x="3646" y="65"/>
                      </a:cubicBezTo>
                      <a:cubicBezTo>
                        <a:pt x="3646" y="43"/>
                        <a:pt x="3624" y="0"/>
                        <a:pt x="3581" y="0"/>
                      </a:cubicBezTo>
                      <a:close/>
                      <a:moveTo>
                        <a:pt x="3851" y="0"/>
                      </a:moveTo>
                      <a:cubicBezTo>
                        <a:pt x="3808" y="0"/>
                        <a:pt x="3781" y="43"/>
                        <a:pt x="3781" y="65"/>
                      </a:cubicBezTo>
                      <a:cubicBezTo>
                        <a:pt x="3781" y="108"/>
                        <a:pt x="3808" y="135"/>
                        <a:pt x="3851" y="135"/>
                      </a:cubicBezTo>
                      <a:cubicBezTo>
                        <a:pt x="3894" y="135"/>
                        <a:pt x="3916" y="108"/>
                        <a:pt x="3916" y="65"/>
                      </a:cubicBezTo>
                      <a:cubicBezTo>
                        <a:pt x="3916" y="43"/>
                        <a:pt x="3894" y="0"/>
                        <a:pt x="3851" y="0"/>
                      </a:cubicBezTo>
                      <a:close/>
                      <a:moveTo>
                        <a:pt x="4121" y="0"/>
                      </a:moveTo>
                      <a:cubicBezTo>
                        <a:pt x="4078" y="0"/>
                        <a:pt x="4051" y="43"/>
                        <a:pt x="4051" y="65"/>
                      </a:cubicBezTo>
                      <a:cubicBezTo>
                        <a:pt x="4051" y="108"/>
                        <a:pt x="4078" y="135"/>
                        <a:pt x="4121" y="135"/>
                      </a:cubicBezTo>
                      <a:cubicBezTo>
                        <a:pt x="4164" y="135"/>
                        <a:pt x="4186" y="108"/>
                        <a:pt x="4186" y="65"/>
                      </a:cubicBezTo>
                      <a:cubicBezTo>
                        <a:pt x="4186" y="43"/>
                        <a:pt x="4164" y="0"/>
                        <a:pt x="4121" y="0"/>
                      </a:cubicBezTo>
                      <a:close/>
                      <a:moveTo>
                        <a:pt x="4391" y="0"/>
                      </a:moveTo>
                      <a:cubicBezTo>
                        <a:pt x="4348" y="0"/>
                        <a:pt x="4321" y="43"/>
                        <a:pt x="4321" y="65"/>
                      </a:cubicBezTo>
                      <a:cubicBezTo>
                        <a:pt x="4321" y="108"/>
                        <a:pt x="4348" y="135"/>
                        <a:pt x="4391" y="135"/>
                      </a:cubicBezTo>
                      <a:cubicBezTo>
                        <a:pt x="4434" y="135"/>
                        <a:pt x="4456" y="108"/>
                        <a:pt x="4456" y="65"/>
                      </a:cubicBezTo>
                      <a:cubicBezTo>
                        <a:pt x="4456" y="43"/>
                        <a:pt x="4434" y="0"/>
                        <a:pt x="4391" y="0"/>
                      </a:cubicBezTo>
                      <a:close/>
                      <a:moveTo>
                        <a:pt x="4661" y="0"/>
                      </a:moveTo>
                      <a:cubicBezTo>
                        <a:pt x="4618" y="0"/>
                        <a:pt x="4591" y="43"/>
                        <a:pt x="4591" y="65"/>
                      </a:cubicBezTo>
                      <a:cubicBezTo>
                        <a:pt x="4591" y="108"/>
                        <a:pt x="4618" y="135"/>
                        <a:pt x="4661" y="135"/>
                      </a:cubicBezTo>
                      <a:cubicBezTo>
                        <a:pt x="4704" y="135"/>
                        <a:pt x="4726" y="108"/>
                        <a:pt x="4726" y="65"/>
                      </a:cubicBezTo>
                      <a:cubicBezTo>
                        <a:pt x="4726" y="43"/>
                        <a:pt x="4704" y="0"/>
                        <a:pt x="4661" y="0"/>
                      </a:cubicBezTo>
                      <a:close/>
                      <a:moveTo>
                        <a:pt x="4931" y="0"/>
                      </a:moveTo>
                      <a:cubicBezTo>
                        <a:pt x="4888" y="0"/>
                        <a:pt x="4861" y="43"/>
                        <a:pt x="4861" y="65"/>
                      </a:cubicBezTo>
                      <a:cubicBezTo>
                        <a:pt x="4861" y="108"/>
                        <a:pt x="4888" y="135"/>
                        <a:pt x="4931" y="135"/>
                      </a:cubicBezTo>
                      <a:cubicBezTo>
                        <a:pt x="4975" y="135"/>
                        <a:pt x="4996" y="108"/>
                        <a:pt x="4996" y="65"/>
                      </a:cubicBezTo>
                      <a:cubicBezTo>
                        <a:pt x="4996" y="43"/>
                        <a:pt x="4975" y="0"/>
                        <a:pt x="4931" y="0"/>
                      </a:cubicBezTo>
                      <a:close/>
                      <a:moveTo>
                        <a:pt x="5201" y="0"/>
                      </a:moveTo>
                      <a:cubicBezTo>
                        <a:pt x="5158" y="0"/>
                        <a:pt x="5131" y="43"/>
                        <a:pt x="5131" y="65"/>
                      </a:cubicBezTo>
                      <a:cubicBezTo>
                        <a:pt x="5131" y="108"/>
                        <a:pt x="5158" y="135"/>
                        <a:pt x="5201" y="135"/>
                      </a:cubicBezTo>
                      <a:cubicBezTo>
                        <a:pt x="5245" y="135"/>
                        <a:pt x="5266" y="108"/>
                        <a:pt x="5266" y="65"/>
                      </a:cubicBezTo>
                      <a:cubicBezTo>
                        <a:pt x="5266" y="43"/>
                        <a:pt x="5245" y="0"/>
                        <a:pt x="5201" y="0"/>
                      </a:cubicBezTo>
                      <a:close/>
                      <a:moveTo>
                        <a:pt x="5471" y="0"/>
                      </a:moveTo>
                      <a:cubicBezTo>
                        <a:pt x="5428" y="0"/>
                        <a:pt x="5401" y="43"/>
                        <a:pt x="5401" y="65"/>
                      </a:cubicBezTo>
                      <a:cubicBezTo>
                        <a:pt x="5401" y="108"/>
                        <a:pt x="5428" y="135"/>
                        <a:pt x="5471" y="135"/>
                      </a:cubicBezTo>
                      <a:cubicBezTo>
                        <a:pt x="5515" y="135"/>
                        <a:pt x="5536" y="108"/>
                        <a:pt x="5536" y="65"/>
                      </a:cubicBezTo>
                      <a:cubicBezTo>
                        <a:pt x="5536" y="43"/>
                        <a:pt x="5515" y="0"/>
                        <a:pt x="5471" y="0"/>
                      </a:cubicBezTo>
                      <a:close/>
                      <a:moveTo>
                        <a:pt x="5741" y="0"/>
                      </a:moveTo>
                      <a:cubicBezTo>
                        <a:pt x="5698" y="0"/>
                        <a:pt x="5671" y="43"/>
                        <a:pt x="5671" y="65"/>
                      </a:cubicBezTo>
                      <a:cubicBezTo>
                        <a:pt x="5671" y="108"/>
                        <a:pt x="5698" y="135"/>
                        <a:pt x="5741" y="135"/>
                      </a:cubicBezTo>
                      <a:cubicBezTo>
                        <a:pt x="5785" y="135"/>
                        <a:pt x="5806" y="108"/>
                        <a:pt x="5806" y="65"/>
                      </a:cubicBezTo>
                      <a:cubicBezTo>
                        <a:pt x="5806" y="43"/>
                        <a:pt x="5785" y="0"/>
                        <a:pt x="5741" y="0"/>
                      </a:cubicBezTo>
                      <a:close/>
                      <a:moveTo>
                        <a:pt x="6011" y="0"/>
                      </a:moveTo>
                      <a:cubicBezTo>
                        <a:pt x="5968" y="0"/>
                        <a:pt x="5941" y="43"/>
                        <a:pt x="5941" y="65"/>
                      </a:cubicBezTo>
                      <a:cubicBezTo>
                        <a:pt x="5941" y="108"/>
                        <a:pt x="5968" y="135"/>
                        <a:pt x="6011" y="135"/>
                      </a:cubicBezTo>
                      <a:cubicBezTo>
                        <a:pt x="6055" y="135"/>
                        <a:pt x="6076" y="108"/>
                        <a:pt x="6076" y="65"/>
                      </a:cubicBezTo>
                      <a:cubicBezTo>
                        <a:pt x="6076" y="43"/>
                        <a:pt x="6055" y="0"/>
                        <a:pt x="6011" y="0"/>
                      </a:cubicBezTo>
                      <a:close/>
                      <a:moveTo>
                        <a:pt x="6281" y="0"/>
                      </a:moveTo>
                      <a:cubicBezTo>
                        <a:pt x="6238" y="0"/>
                        <a:pt x="6211" y="43"/>
                        <a:pt x="6211" y="65"/>
                      </a:cubicBezTo>
                      <a:cubicBezTo>
                        <a:pt x="6211" y="108"/>
                        <a:pt x="6238" y="135"/>
                        <a:pt x="6281" y="135"/>
                      </a:cubicBezTo>
                      <a:cubicBezTo>
                        <a:pt x="6325" y="135"/>
                        <a:pt x="6346" y="108"/>
                        <a:pt x="6346" y="65"/>
                      </a:cubicBezTo>
                      <a:cubicBezTo>
                        <a:pt x="6346" y="43"/>
                        <a:pt x="6325" y="0"/>
                        <a:pt x="6281" y="0"/>
                      </a:cubicBezTo>
                      <a:close/>
                      <a:moveTo>
                        <a:pt x="6551" y="0"/>
                      </a:moveTo>
                      <a:cubicBezTo>
                        <a:pt x="6508" y="0"/>
                        <a:pt x="6481" y="43"/>
                        <a:pt x="6481" y="65"/>
                      </a:cubicBezTo>
                      <a:cubicBezTo>
                        <a:pt x="6481" y="108"/>
                        <a:pt x="6508" y="135"/>
                        <a:pt x="6551" y="135"/>
                      </a:cubicBezTo>
                      <a:cubicBezTo>
                        <a:pt x="6595" y="135"/>
                        <a:pt x="6616" y="108"/>
                        <a:pt x="6616" y="65"/>
                      </a:cubicBezTo>
                      <a:cubicBezTo>
                        <a:pt x="6616" y="43"/>
                        <a:pt x="6595" y="0"/>
                        <a:pt x="6551" y="0"/>
                      </a:cubicBezTo>
                      <a:close/>
                      <a:moveTo>
                        <a:pt x="6821" y="0"/>
                      </a:moveTo>
                      <a:cubicBezTo>
                        <a:pt x="6778" y="0"/>
                        <a:pt x="6751" y="43"/>
                        <a:pt x="6751" y="65"/>
                      </a:cubicBezTo>
                      <a:cubicBezTo>
                        <a:pt x="6751" y="108"/>
                        <a:pt x="6778" y="135"/>
                        <a:pt x="6821" y="135"/>
                      </a:cubicBezTo>
                      <a:cubicBezTo>
                        <a:pt x="6865" y="135"/>
                        <a:pt x="6886" y="108"/>
                        <a:pt x="6886" y="65"/>
                      </a:cubicBezTo>
                      <a:cubicBezTo>
                        <a:pt x="6886" y="43"/>
                        <a:pt x="6865" y="0"/>
                        <a:pt x="6821" y="0"/>
                      </a:cubicBezTo>
                      <a:close/>
                      <a:moveTo>
                        <a:pt x="7091" y="0"/>
                      </a:moveTo>
                      <a:cubicBezTo>
                        <a:pt x="7048" y="0"/>
                        <a:pt x="7021" y="43"/>
                        <a:pt x="7021" y="65"/>
                      </a:cubicBezTo>
                      <a:cubicBezTo>
                        <a:pt x="7021" y="108"/>
                        <a:pt x="7048" y="135"/>
                        <a:pt x="7091" y="135"/>
                      </a:cubicBezTo>
                      <a:cubicBezTo>
                        <a:pt x="7135" y="135"/>
                        <a:pt x="7156" y="108"/>
                        <a:pt x="7156" y="65"/>
                      </a:cubicBezTo>
                      <a:cubicBezTo>
                        <a:pt x="7156" y="43"/>
                        <a:pt x="7135" y="0"/>
                        <a:pt x="7091" y="0"/>
                      </a:cubicBezTo>
                      <a:close/>
                      <a:moveTo>
                        <a:pt x="7113" y="243"/>
                      </a:moveTo>
                      <a:cubicBezTo>
                        <a:pt x="7091" y="243"/>
                        <a:pt x="7048" y="270"/>
                        <a:pt x="7048" y="314"/>
                      </a:cubicBezTo>
                      <a:cubicBezTo>
                        <a:pt x="7048" y="335"/>
                        <a:pt x="7091" y="378"/>
                        <a:pt x="7113" y="378"/>
                      </a:cubicBezTo>
                      <a:cubicBezTo>
                        <a:pt x="7156" y="378"/>
                        <a:pt x="7183" y="335"/>
                        <a:pt x="7183" y="314"/>
                      </a:cubicBezTo>
                      <a:cubicBezTo>
                        <a:pt x="7183" y="270"/>
                        <a:pt x="7156" y="243"/>
                        <a:pt x="7113" y="243"/>
                      </a:cubicBezTo>
                      <a:close/>
                      <a:moveTo>
                        <a:pt x="7113" y="513"/>
                      </a:moveTo>
                      <a:cubicBezTo>
                        <a:pt x="7091" y="513"/>
                        <a:pt x="7048" y="540"/>
                        <a:pt x="7048" y="584"/>
                      </a:cubicBezTo>
                      <a:cubicBezTo>
                        <a:pt x="7048" y="605"/>
                        <a:pt x="7091" y="648"/>
                        <a:pt x="7113" y="648"/>
                      </a:cubicBezTo>
                      <a:cubicBezTo>
                        <a:pt x="7156" y="648"/>
                        <a:pt x="7183" y="605"/>
                        <a:pt x="7183" y="584"/>
                      </a:cubicBezTo>
                      <a:cubicBezTo>
                        <a:pt x="7183" y="540"/>
                        <a:pt x="7156" y="513"/>
                        <a:pt x="7113" y="513"/>
                      </a:cubicBezTo>
                      <a:close/>
                      <a:moveTo>
                        <a:pt x="7113" y="783"/>
                      </a:moveTo>
                      <a:cubicBezTo>
                        <a:pt x="7091" y="783"/>
                        <a:pt x="7048" y="810"/>
                        <a:pt x="7048" y="854"/>
                      </a:cubicBezTo>
                      <a:cubicBezTo>
                        <a:pt x="7048" y="875"/>
                        <a:pt x="7091" y="918"/>
                        <a:pt x="7113" y="918"/>
                      </a:cubicBezTo>
                      <a:cubicBezTo>
                        <a:pt x="7156" y="918"/>
                        <a:pt x="7183" y="875"/>
                        <a:pt x="7183" y="854"/>
                      </a:cubicBezTo>
                      <a:cubicBezTo>
                        <a:pt x="7183" y="810"/>
                        <a:pt x="7156" y="783"/>
                        <a:pt x="7113" y="783"/>
                      </a:cubicBezTo>
                      <a:close/>
                      <a:moveTo>
                        <a:pt x="7113" y="1053"/>
                      </a:moveTo>
                      <a:cubicBezTo>
                        <a:pt x="7091" y="1053"/>
                        <a:pt x="7048" y="1080"/>
                        <a:pt x="7048" y="1124"/>
                      </a:cubicBezTo>
                      <a:cubicBezTo>
                        <a:pt x="7048" y="1145"/>
                        <a:pt x="7091" y="1188"/>
                        <a:pt x="7113" y="1188"/>
                      </a:cubicBezTo>
                      <a:cubicBezTo>
                        <a:pt x="7156" y="1188"/>
                        <a:pt x="7183" y="1145"/>
                        <a:pt x="7183" y="1124"/>
                      </a:cubicBezTo>
                      <a:cubicBezTo>
                        <a:pt x="7183" y="1080"/>
                        <a:pt x="7156" y="1053"/>
                        <a:pt x="7113" y="1053"/>
                      </a:cubicBezTo>
                      <a:close/>
                      <a:moveTo>
                        <a:pt x="7113" y="1323"/>
                      </a:moveTo>
                      <a:cubicBezTo>
                        <a:pt x="7091" y="1323"/>
                        <a:pt x="7048" y="1350"/>
                        <a:pt x="7048" y="1394"/>
                      </a:cubicBezTo>
                      <a:cubicBezTo>
                        <a:pt x="7048" y="1415"/>
                        <a:pt x="7091" y="1458"/>
                        <a:pt x="7113" y="1458"/>
                      </a:cubicBezTo>
                      <a:cubicBezTo>
                        <a:pt x="7156" y="1458"/>
                        <a:pt x="7183" y="1415"/>
                        <a:pt x="7183" y="1394"/>
                      </a:cubicBezTo>
                      <a:cubicBezTo>
                        <a:pt x="7183" y="1350"/>
                        <a:pt x="7156" y="1323"/>
                        <a:pt x="7113" y="1323"/>
                      </a:cubicBezTo>
                      <a:close/>
                      <a:moveTo>
                        <a:pt x="7113" y="1593"/>
                      </a:moveTo>
                      <a:cubicBezTo>
                        <a:pt x="7091" y="1593"/>
                        <a:pt x="7048" y="1620"/>
                        <a:pt x="7048" y="1664"/>
                      </a:cubicBezTo>
                      <a:cubicBezTo>
                        <a:pt x="7048" y="1685"/>
                        <a:pt x="7091" y="1728"/>
                        <a:pt x="7113" y="1728"/>
                      </a:cubicBezTo>
                      <a:cubicBezTo>
                        <a:pt x="7156" y="1728"/>
                        <a:pt x="7183" y="1685"/>
                        <a:pt x="7183" y="1664"/>
                      </a:cubicBezTo>
                      <a:cubicBezTo>
                        <a:pt x="7183" y="1620"/>
                        <a:pt x="7156" y="1593"/>
                        <a:pt x="7113" y="1593"/>
                      </a:cubicBezTo>
                      <a:close/>
                      <a:moveTo>
                        <a:pt x="7113" y="1863"/>
                      </a:moveTo>
                      <a:cubicBezTo>
                        <a:pt x="7091" y="1863"/>
                        <a:pt x="7048" y="1890"/>
                        <a:pt x="7048" y="1934"/>
                      </a:cubicBezTo>
                      <a:cubicBezTo>
                        <a:pt x="7048" y="1955"/>
                        <a:pt x="7091" y="1998"/>
                        <a:pt x="7113" y="1998"/>
                      </a:cubicBezTo>
                      <a:cubicBezTo>
                        <a:pt x="7156" y="1998"/>
                        <a:pt x="7183" y="1955"/>
                        <a:pt x="7183" y="1934"/>
                      </a:cubicBezTo>
                      <a:cubicBezTo>
                        <a:pt x="7183" y="1890"/>
                        <a:pt x="7156" y="1863"/>
                        <a:pt x="7113" y="1863"/>
                      </a:cubicBezTo>
                      <a:close/>
                      <a:moveTo>
                        <a:pt x="7113" y="2133"/>
                      </a:moveTo>
                      <a:cubicBezTo>
                        <a:pt x="7091" y="2133"/>
                        <a:pt x="7048" y="2160"/>
                        <a:pt x="7048" y="2204"/>
                      </a:cubicBezTo>
                      <a:cubicBezTo>
                        <a:pt x="7048" y="2225"/>
                        <a:pt x="7091" y="2268"/>
                        <a:pt x="7113" y="2268"/>
                      </a:cubicBezTo>
                      <a:cubicBezTo>
                        <a:pt x="7156" y="2268"/>
                        <a:pt x="7183" y="2225"/>
                        <a:pt x="7183" y="2204"/>
                      </a:cubicBezTo>
                      <a:cubicBezTo>
                        <a:pt x="7183" y="2160"/>
                        <a:pt x="7156" y="2133"/>
                        <a:pt x="7113" y="2133"/>
                      </a:cubicBezTo>
                      <a:close/>
                      <a:moveTo>
                        <a:pt x="7113" y="2403"/>
                      </a:moveTo>
                      <a:cubicBezTo>
                        <a:pt x="7091" y="2403"/>
                        <a:pt x="7048" y="2430"/>
                        <a:pt x="7048" y="2474"/>
                      </a:cubicBezTo>
                      <a:cubicBezTo>
                        <a:pt x="7048" y="2495"/>
                        <a:pt x="7091" y="2538"/>
                        <a:pt x="7113" y="2538"/>
                      </a:cubicBezTo>
                      <a:cubicBezTo>
                        <a:pt x="7156" y="2538"/>
                        <a:pt x="7183" y="2495"/>
                        <a:pt x="7183" y="2474"/>
                      </a:cubicBezTo>
                      <a:cubicBezTo>
                        <a:pt x="7183" y="2430"/>
                        <a:pt x="7156" y="2403"/>
                        <a:pt x="7113" y="2403"/>
                      </a:cubicBezTo>
                      <a:close/>
                      <a:moveTo>
                        <a:pt x="7113" y="2673"/>
                      </a:moveTo>
                      <a:cubicBezTo>
                        <a:pt x="7091" y="2673"/>
                        <a:pt x="7048" y="2700"/>
                        <a:pt x="7048" y="2744"/>
                      </a:cubicBezTo>
                      <a:cubicBezTo>
                        <a:pt x="7048" y="2765"/>
                        <a:pt x="7091" y="2808"/>
                        <a:pt x="7113" y="2808"/>
                      </a:cubicBezTo>
                      <a:cubicBezTo>
                        <a:pt x="7156" y="2808"/>
                        <a:pt x="7183" y="2765"/>
                        <a:pt x="7183" y="2744"/>
                      </a:cubicBezTo>
                      <a:cubicBezTo>
                        <a:pt x="7183" y="2700"/>
                        <a:pt x="7156" y="2673"/>
                        <a:pt x="7113" y="2673"/>
                      </a:cubicBezTo>
                      <a:close/>
                      <a:moveTo>
                        <a:pt x="7113" y="2943"/>
                      </a:moveTo>
                      <a:cubicBezTo>
                        <a:pt x="7091" y="2943"/>
                        <a:pt x="7048" y="2970"/>
                        <a:pt x="7048" y="3014"/>
                      </a:cubicBezTo>
                      <a:cubicBezTo>
                        <a:pt x="7048" y="3035"/>
                        <a:pt x="7091" y="3078"/>
                        <a:pt x="7113" y="3078"/>
                      </a:cubicBezTo>
                      <a:cubicBezTo>
                        <a:pt x="7156" y="3078"/>
                        <a:pt x="7183" y="3035"/>
                        <a:pt x="7183" y="3014"/>
                      </a:cubicBezTo>
                      <a:cubicBezTo>
                        <a:pt x="7183" y="2970"/>
                        <a:pt x="7156" y="2943"/>
                        <a:pt x="7113" y="2943"/>
                      </a:cubicBezTo>
                      <a:close/>
                      <a:moveTo>
                        <a:pt x="7113" y="3213"/>
                      </a:moveTo>
                      <a:cubicBezTo>
                        <a:pt x="7091" y="3213"/>
                        <a:pt x="7048" y="3240"/>
                        <a:pt x="7048" y="3284"/>
                      </a:cubicBezTo>
                      <a:cubicBezTo>
                        <a:pt x="7048" y="3305"/>
                        <a:pt x="7091" y="3348"/>
                        <a:pt x="7113" y="3348"/>
                      </a:cubicBezTo>
                      <a:cubicBezTo>
                        <a:pt x="7156" y="3348"/>
                        <a:pt x="7183" y="3305"/>
                        <a:pt x="7183" y="3284"/>
                      </a:cubicBezTo>
                      <a:cubicBezTo>
                        <a:pt x="7183" y="3240"/>
                        <a:pt x="7156" y="3213"/>
                        <a:pt x="7113" y="3213"/>
                      </a:cubicBezTo>
                      <a:close/>
                      <a:moveTo>
                        <a:pt x="7113" y="3483"/>
                      </a:moveTo>
                      <a:cubicBezTo>
                        <a:pt x="7091" y="3483"/>
                        <a:pt x="7048" y="3510"/>
                        <a:pt x="7048" y="3554"/>
                      </a:cubicBezTo>
                      <a:cubicBezTo>
                        <a:pt x="7048" y="3575"/>
                        <a:pt x="7091" y="3618"/>
                        <a:pt x="7113" y="3618"/>
                      </a:cubicBezTo>
                      <a:cubicBezTo>
                        <a:pt x="7156" y="3618"/>
                        <a:pt x="7183" y="3575"/>
                        <a:pt x="7183" y="3554"/>
                      </a:cubicBezTo>
                      <a:cubicBezTo>
                        <a:pt x="7183" y="3510"/>
                        <a:pt x="7156" y="3483"/>
                        <a:pt x="7113" y="3483"/>
                      </a:cubicBezTo>
                      <a:close/>
                      <a:moveTo>
                        <a:pt x="7113" y="3753"/>
                      </a:moveTo>
                      <a:cubicBezTo>
                        <a:pt x="7091" y="3753"/>
                        <a:pt x="7048" y="3780"/>
                        <a:pt x="7048" y="3824"/>
                      </a:cubicBezTo>
                      <a:cubicBezTo>
                        <a:pt x="7048" y="3845"/>
                        <a:pt x="7091" y="3888"/>
                        <a:pt x="7113" y="3888"/>
                      </a:cubicBezTo>
                      <a:cubicBezTo>
                        <a:pt x="7156" y="3888"/>
                        <a:pt x="7183" y="3845"/>
                        <a:pt x="7183" y="3824"/>
                      </a:cubicBezTo>
                      <a:cubicBezTo>
                        <a:pt x="7183" y="3780"/>
                        <a:pt x="7156" y="3753"/>
                        <a:pt x="7113" y="3753"/>
                      </a:cubicBezTo>
                      <a:close/>
                      <a:moveTo>
                        <a:pt x="7113" y="4023"/>
                      </a:moveTo>
                      <a:cubicBezTo>
                        <a:pt x="7091" y="4023"/>
                        <a:pt x="7048" y="4050"/>
                        <a:pt x="7048" y="4094"/>
                      </a:cubicBezTo>
                      <a:cubicBezTo>
                        <a:pt x="7048" y="4115"/>
                        <a:pt x="7091" y="4158"/>
                        <a:pt x="7113" y="4158"/>
                      </a:cubicBezTo>
                      <a:cubicBezTo>
                        <a:pt x="7156" y="4158"/>
                        <a:pt x="7183" y="4115"/>
                        <a:pt x="7183" y="4094"/>
                      </a:cubicBezTo>
                      <a:cubicBezTo>
                        <a:pt x="7183" y="4050"/>
                        <a:pt x="7156" y="4023"/>
                        <a:pt x="7113" y="4023"/>
                      </a:cubicBezTo>
                      <a:close/>
                      <a:moveTo>
                        <a:pt x="7113" y="4293"/>
                      </a:moveTo>
                      <a:cubicBezTo>
                        <a:pt x="7091" y="4293"/>
                        <a:pt x="7048" y="4320"/>
                        <a:pt x="7048" y="4364"/>
                      </a:cubicBezTo>
                      <a:cubicBezTo>
                        <a:pt x="7048" y="4385"/>
                        <a:pt x="7091" y="4428"/>
                        <a:pt x="7113" y="4428"/>
                      </a:cubicBezTo>
                      <a:cubicBezTo>
                        <a:pt x="7156" y="4428"/>
                        <a:pt x="7183" y="4385"/>
                        <a:pt x="7183" y="4364"/>
                      </a:cubicBezTo>
                      <a:cubicBezTo>
                        <a:pt x="7183" y="4320"/>
                        <a:pt x="7156" y="4293"/>
                        <a:pt x="7113" y="4293"/>
                      </a:cubicBezTo>
                      <a:close/>
                      <a:moveTo>
                        <a:pt x="7113" y="4563"/>
                      </a:moveTo>
                      <a:cubicBezTo>
                        <a:pt x="7091" y="4563"/>
                        <a:pt x="7048" y="4590"/>
                        <a:pt x="7048" y="4634"/>
                      </a:cubicBezTo>
                      <a:cubicBezTo>
                        <a:pt x="7048" y="4655"/>
                        <a:pt x="7091" y="4698"/>
                        <a:pt x="7113" y="4698"/>
                      </a:cubicBezTo>
                      <a:cubicBezTo>
                        <a:pt x="7156" y="4698"/>
                        <a:pt x="7183" y="4655"/>
                        <a:pt x="7183" y="4634"/>
                      </a:cubicBezTo>
                      <a:cubicBezTo>
                        <a:pt x="7183" y="4590"/>
                        <a:pt x="7156" y="4563"/>
                        <a:pt x="7113" y="4563"/>
                      </a:cubicBezTo>
                      <a:close/>
                      <a:moveTo>
                        <a:pt x="7113" y="4833"/>
                      </a:moveTo>
                      <a:cubicBezTo>
                        <a:pt x="7091" y="4833"/>
                        <a:pt x="7048" y="4860"/>
                        <a:pt x="7048" y="4904"/>
                      </a:cubicBezTo>
                      <a:cubicBezTo>
                        <a:pt x="7048" y="4925"/>
                        <a:pt x="7091" y="4968"/>
                        <a:pt x="7113" y="4968"/>
                      </a:cubicBezTo>
                      <a:cubicBezTo>
                        <a:pt x="7156" y="4968"/>
                        <a:pt x="7183" y="4925"/>
                        <a:pt x="7183" y="4904"/>
                      </a:cubicBezTo>
                      <a:cubicBezTo>
                        <a:pt x="7183" y="4860"/>
                        <a:pt x="7156" y="4833"/>
                        <a:pt x="7113" y="4833"/>
                      </a:cubicBezTo>
                      <a:close/>
                      <a:moveTo>
                        <a:pt x="7113" y="5103"/>
                      </a:moveTo>
                      <a:cubicBezTo>
                        <a:pt x="7091" y="5103"/>
                        <a:pt x="7048" y="5130"/>
                        <a:pt x="7048" y="5174"/>
                      </a:cubicBezTo>
                      <a:cubicBezTo>
                        <a:pt x="7048" y="5195"/>
                        <a:pt x="7091" y="5239"/>
                        <a:pt x="7113" y="5239"/>
                      </a:cubicBezTo>
                      <a:cubicBezTo>
                        <a:pt x="7156" y="5239"/>
                        <a:pt x="7183" y="5195"/>
                        <a:pt x="7183" y="5174"/>
                      </a:cubicBezTo>
                      <a:cubicBezTo>
                        <a:pt x="7183" y="5130"/>
                        <a:pt x="7156" y="5103"/>
                        <a:pt x="7113" y="5103"/>
                      </a:cubicBezTo>
                      <a:close/>
                      <a:moveTo>
                        <a:pt x="7113" y="5374"/>
                      </a:moveTo>
                      <a:cubicBezTo>
                        <a:pt x="7091" y="5374"/>
                        <a:pt x="7048" y="5401"/>
                        <a:pt x="7048" y="5444"/>
                      </a:cubicBezTo>
                      <a:cubicBezTo>
                        <a:pt x="7048" y="5465"/>
                        <a:pt x="7091" y="5509"/>
                        <a:pt x="7113" y="5509"/>
                      </a:cubicBezTo>
                      <a:cubicBezTo>
                        <a:pt x="7156" y="5509"/>
                        <a:pt x="7183" y="5465"/>
                        <a:pt x="7183" y="5444"/>
                      </a:cubicBezTo>
                      <a:cubicBezTo>
                        <a:pt x="7183" y="5401"/>
                        <a:pt x="7156" y="5374"/>
                        <a:pt x="7113" y="5374"/>
                      </a:cubicBezTo>
                      <a:close/>
                      <a:moveTo>
                        <a:pt x="7113" y="5644"/>
                      </a:moveTo>
                      <a:cubicBezTo>
                        <a:pt x="7091" y="5644"/>
                        <a:pt x="7048" y="5671"/>
                        <a:pt x="7048" y="5714"/>
                      </a:cubicBezTo>
                      <a:cubicBezTo>
                        <a:pt x="7048" y="5735"/>
                        <a:pt x="7091" y="5779"/>
                        <a:pt x="7113" y="5779"/>
                      </a:cubicBezTo>
                      <a:cubicBezTo>
                        <a:pt x="7156" y="5779"/>
                        <a:pt x="7183" y="5735"/>
                        <a:pt x="7183" y="5714"/>
                      </a:cubicBezTo>
                      <a:cubicBezTo>
                        <a:pt x="7183" y="5671"/>
                        <a:pt x="7156" y="5644"/>
                        <a:pt x="7113" y="5644"/>
                      </a:cubicBezTo>
                      <a:close/>
                      <a:moveTo>
                        <a:pt x="7113" y="5914"/>
                      </a:moveTo>
                      <a:cubicBezTo>
                        <a:pt x="7091" y="5914"/>
                        <a:pt x="7048" y="5941"/>
                        <a:pt x="7048" y="5984"/>
                      </a:cubicBezTo>
                      <a:cubicBezTo>
                        <a:pt x="7048" y="6005"/>
                        <a:pt x="7091" y="6049"/>
                        <a:pt x="7113" y="6049"/>
                      </a:cubicBezTo>
                      <a:cubicBezTo>
                        <a:pt x="7156" y="6049"/>
                        <a:pt x="7183" y="6005"/>
                        <a:pt x="7183" y="5984"/>
                      </a:cubicBezTo>
                      <a:cubicBezTo>
                        <a:pt x="7183" y="5941"/>
                        <a:pt x="7156" y="5914"/>
                        <a:pt x="7113" y="5914"/>
                      </a:cubicBezTo>
                      <a:close/>
                      <a:moveTo>
                        <a:pt x="7113" y="6184"/>
                      </a:moveTo>
                      <a:cubicBezTo>
                        <a:pt x="7091" y="6184"/>
                        <a:pt x="7048" y="6211"/>
                        <a:pt x="7048" y="6254"/>
                      </a:cubicBezTo>
                      <a:cubicBezTo>
                        <a:pt x="7048" y="6275"/>
                        <a:pt x="7091" y="6319"/>
                        <a:pt x="7113" y="6319"/>
                      </a:cubicBezTo>
                      <a:cubicBezTo>
                        <a:pt x="7156" y="6319"/>
                        <a:pt x="7183" y="6275"/>
                        <a:pt x="7183" y="6254"/>
                      </a:cubicBezTo>
                      <a:cubicBezTo>
                        <a:pt x="7183" y="6211"/>
                        <a:pt x="7156" y="6184"/>
                        <a:pt x="7113" y="6184"/>
                      </a:cubicBezTo>
                      <a:close/>
                      <a:moveTo>
                        <a:pt x="7113" y="6454"/>
                      </a:moveTo>
                      <a:cubicBezTo>
                        <a:pt x="7091" y="6454"/>
                        <a:pt x="7048" y="6481"/>
                        <a:pt x="7048" y="6524"/>
                      </a:cubicBezTo>
                      <a:cubicBezTo>
                        <a:pt x="7048" y="6545"/>
                        <a:pt x="7091" y="6589"/>
                        <a:pt x="7113" y="6589"/>
                      </a:cubicBezTo>
                      <a:cubicBezTo>
                        <a:pt x="7156" y="6589"/>
                        <a:pt x="7183" y="6545"/>
                        <a:pt x="7183" y="6524"/>
                      </a:cubicBezTo>
                      <a:cubicBezTo>
                        <a:pt x="7183" y="6481"/>
                        <a:pt x="7156" y="6454"/>
                        <a:pt x="7113" y="6454"/>
                      </a:cubicBezTo>
                      <a:close/>
                      <a:moveTo>
                        <a:pt x="7113" y="6724"/>
                      </a:moveTo>
                      <a:cubicBezTo>
                        <a:pt x="7091" y="6724"/>
                        <a:pt x="7048" y="6751"/>
                        <a:pt x="7048" y="6794"/>
                      </a:cubicBezTo>
                      <a:cubicBezTo>
                        <a:pt x="7048" y="6815"/>
                        <a:pt x="7091" y="6859"/>
                        <a:pt x="7113" y="6859"/>
                      </a:cubicBezTo>
                      <a:cubicBezTo>
                        <a:pt x="7156" y="6859"/>
                        <a:pt x="7183" y="6815"/>
                        <a:pt x="7183" y="6794"/>
                      </a:cubicBezTo>
                      <a:cubicBezTo>
                        <a:pt x="7183" y="6751"/>
                        <a:pt x="7156" y="6724"/>
                        <a:pt x="7113" y="6724"/>
                      </a:cubicBezTo>
                      <a:close/>
                      <a:moveTo>
                        <a:pt x="7113" y="6994"/>
                      </a:moveTo>
                      <a:cubicBezTo>
                        <a:pt x="7091" y="6994"/>
                        <a:pt x="7048" y="7021"/>
                        <a:pt x="7048" y="7064"/>
                      </a:cubicBezTo>
                      <a:cubicBezTo>
                        <a:pt x="7048" y="7085"/>
                        <a:pt x="7091" y="7129"/>
                        <a:pt x="7113" y="7129"/>
                      </a:cubicBezTo>
                      <a:cubicBezTo>
                        <a:pt x="7156" y="7129"/>
                        <a:pt x="7183" y="7085"/>
                        <a:pt x="7183" y="7064"/>
                      </a:cubicBezTo>
                      <a:cubicBezTo>
                        <a:pt x="7183" y="7021"/>
                        <a:pt x="7156" y="6994"/>
                        <a:pt x="7113" y="6994"/>
                      </a:cubicBezTo>
                      <a:close/>
                      <a:moveTo>
                        <a:pt x="7113" y="7264"/>
                      </a:moveTo>
                      <a:cubicBezTo>
                        <a:pt x="7091" y="7264"/>
                        <a:pt x="7048" y="7291"/>
                        <a:pt x="7048" y="7334"/>
                      </a:cubicBezTo>
                      <a:cubicBezTo>
                        <a:pt x="7048" y="7355"/>
                        <a:pt x="7091" y="7399"/>
                        <a:pt x="7113" y="7399"/>
                      </a:cubicBezTo>
                      <a:cubicBezTo>
                        <a:pt x="7156" y="7399"/>
                        <a:pt x="7183" y="7355"/>
                        <a:pt x="7183" y="7334"/>
                      </a:cubicBezTo>
                      <a:cubicBezTo>
                        <a:pt x="7183" y="7291"/>
                        <a:pt x="7156" y="7264"/>
                        <a:pt x="7113" y="7264"/>
                      </a:cubicBezTo>
                      <a:close/>
                      <a:moveTo>
                        <a:pt x="7113" y="7534"/>
                      </a:moveTo>
                      <a:cubicBezTo>
                        <a:pt x="7091" y="7534"/>
                        <a:pt x="7048" y="7561"/>
                        <a:pt x="7048" y="7604"/>
                      </a:cubicBezTo>
                      <a:cubicBezTo>
                        <a:pt x="7048" y="7625"/>
                        <a:pt x="7091" y="7669"/>
                        <a:pt x="7113" y="7669"/>
                      </a:cubicBezTo>
                      <a:cubicBezTo>
                        <a:pt x="7156" y="7669"/>
                        <a:pt x="7183" y="7625"/>
                        <a:pt x="7183" y="7604"/>
                      </a:cubicBezTo>
                      <a:cubicBezTo>
                        <a:pt x="7183" y="7561"/>
                        <a:pt x="7156" y="7534"/>
                        <a:pt x="7113" y="7534"/>
                      </a:cubicBezTo>
                      <a:close/>
                      <a:moveTo>
                        <a:pt x="7113" y="7804"/>
                      </a:moveTo>
                      <a:cubicBezTo>
                        <a:pt x="7091" y="7804"/>
                        <a:pt x="7048" y="7831"/>
                        <a:pt x="7048" y="7874"/>
                      </a:cubicBezTo>
                      <a:cubicBezTo>
                        <a:pt x="7048" y="7895"/>
                        <a:pt x="7091" y="7939"/>
                        <a:pt x="7113" y="7939"/>
                      </a:cubicBezTo>
                      <a:cubicBezTo>
                        <a:pt x="7156" y="7939"/>
                        <a:pt x="7183" y="7895"/>
                        <a:pt x="7183" y="7874"/>
                      </a:cubicBezTo>
                      <a:cubicBezTo>
                        <a:pt x="7183" y="7831"/>
                        <a:pt x="7156" y="7804"/>
                        <a:pt x="7113" y="7804"/>
                      </a:cubicBezTo>
                      <a:close/>
                      <a:moveTo>
                        <a:pt x="7113" y="8074"/>
                      </a:moveTo>
                      <a:cubicBezTo>
                        <a:pt x="7091" y="8074"/>
                        <a:pt x="7048" y="8101"/>
                        <a:pt x="7048" y="8144"/>
                      </a:cubicBezTo>
                      <a:cubicBezTo>
                        <a:pt x="7048" y="8165"/>
                        <a:pt x="7091" y="8209"/>
                        <a:pt x="7113" y="8209"/>
                      </a:cubicBezTo>
                      <a:cubicBezTo>
                        <a:pt x="7156" y="8209"/>
                        <a:pt x="7183" y="8165"/>
                        <a:pt x="7183" y="8144"/>
                      </a:cubicBezTo>
                      <a:cubicBezTo>
                        <a:pt x="7183" y="8101"/>
                        <a:pt x="7156" y="8074"/>
                        <a:pt x="7113" y="8074"/>
                      </a:cubicBezTo>
                      <a:close/>
                      <a:moveTo>
                        <a:pt x="7113" y="8344"/>
                      </a:moveTo>
                      <a:cubicBezTo>
                        <a:pt x="7091" y="8344"/>
                        <a:pt x="7048" y="8371"/>
                        <a:pt x="7048" y="8414"/>
                      </a:cubicBezTo>
                      <a:cubicBezTo>
                        <a:pt x="7048" y="8435"/>
                        <a:pt x="7091" y="8479"/>
                        <a:pt x="7113" y="8479"/>
                      </a:cubicBezTo>
                      <a:cubicBezTo>
                        <a:pt x="7156" y="8479"/>
                        <a:pt x="7183" y="8435"/>
                        <a:pt x="7183" y="8414"/>
                      </a:cubicBezTo>
                      <a:cubicBezTo>
                        <a:pt x="7183" y="8371"/>
                        <a:pt x="7156" y="8344"/>
                        <a:pt x="7113" y="8344"/>
                      </a:cubicBezTo>
                      <a:close/>
                      <a:moveTo>
                        <a:pt x="7113" y="8614"/>
                      </a:moveTo>
                      <a:cubicBezTo>
                        <a:pt x="7091" y="8614"/>
                        <a:pt x="7048" y="8641"/>
                        <a:pt x="7048" y="8684"/>
                      </a:cubicBezTo>
                      <a:cubicBezTo>
                        <a:pt x="7048" y="8705"/>
                        <a:pt x="7091" y="8749"/>
                        <a:pt x="7113" y="8749"/>
                      </a:cubicBezTo>
                      <a:cubicBezTo>
                        <a:pt x="7156" y="8749"/>
                        <a:pt x="7183" y="8705"/>
                        <a:pt x="7183" y="8684"/>
                      </a:cubicBezTo>
                      <a:cubicBezTo>
                        <a:pt x="7183" y="8641"/>
                        <a:pt x="7156" y="8614"/>
                        <a:pt x="7113" y="8614"/>
                      </a:cubicBezTo>
                      <a:close/>
                      <a:moveTo>
                        <a:pt x="7113" y="8884"/>
                      </a:moveTo>
                      <a:cubicBezTo>
                        <a:pt x="7091" y="8884"/>
                        <a:pt x="7048" y="8911"/>
                        <a:pt x="7048" y="8954"/>
                      </a:cubicBezTo>
                      <a:cubicBezTo>
                        <a:pt x="7048" y="8975"/>
                        <a:pt x="7091" y="9019"/>
                        <a:pt x="7113" y="9019"/>
                      </a:cubicBezTo>
                      <a:cubicBezTo>
                        <a:pt x="7156" y="9019"/>
                        <a:pt x="7183" y="8975"/>
                        <a:pt x="7183" y="8954"/>
                      </a:cubicBezTo>
                      <a:cubicBezTo>
                        <a:pt x="7183" y="8911"/>
                        <a:pt x="7156" y="8884"/>
                        <a:pt x="7113" y="8884"/>
                      </a:cubicBezTo>
                      <a:close/>
                      <a:moveTo>
                        <a:pt x="7113" y="9154"/>
                      </a:moveTo>
                      <a:cubicBezTo>
                        <a:pt x="7091" y="9154"/>
                        <a:pt x="7048" y="9181"/>
                        <a:pt x="7048" y="9224"/>
                      </a:cubicBezTo>
                      <a:cubicBezTo>
                        <a:pt x="7048" y="9245"/>
                        <a:pt x="7091" y="9289"/>
                        <a:pt x="7113" y="9289"/>
                      </a:cubicBezTo>
                      <a:cubicBezTo>
                        <a:pt x="7156" y="9289"/>
                        <a:pt x="7183" y="9245"/>
                        <a:pt x="7183" y="9224"/>
                      </a:cubicBezTo>
                      <a:cubicBezTo>
                        <a:pt x="7183" y="9181"/>
                        <a:pt x="7156" y="9154"/>
                        <a:pt x="7113" y="9154"/>
                      </a:cubicBezTo>
                      <a:close/>
                      <a:moveTo>
                        <a:pt x="7113" y="9424"/>
                      </a:moveTo>
                      <a:cubicBezTo>
                        <a:pt x="7091" y="9424"/>
                        <a:pt x="7048" y="9451"/>
                        <a:pt x="7048" y="9494"/>
                      </a:cubicBezTo>
                      <a:cubicBezTo>
                        <a:pt x="7048" y="9515"/>
                        <a:pt x="7091" y="9559"/>
                        <a:pt x="7113" y="9559"/>
                      </a:cubicBezTo>
                      <a:cubicBezTo>
                        <a:pt x="7156" y="9559"/>
                        <a:pt x="7183" y="9515"/>
                        <a:pt x="7183" y="9494"/>
                      </a:cubicBezTo>
                      <a:cubicBezTo>
                        <a:pt x="7183" y="9451"/>
                        <a:pt x="7156" y="9424"/>
                        <a:pt x="7113" y="9424"/>
                      </a:cubicBezTo>
                      <a:close/>
                      <a:moveTo>
                        <a:pt x="7113" y="9694"/>
                      </a:moveTo>
                      <a:cubicBezTo>
                        <a:pt x="7091" y="9694"/>
                        <a:pt x="7048" y="9721"/>
                        <a:pt x="7048" y="9764"/>
                      </a:cubicBezTo>
                      <a:cubicBezTo>
                        <a:pt x="7048" y="9785"/>
                        <a:pt x="7091" y="9829"/>
                        <a:pt x="7113" y="9829"/>
                      </a:cubicBezTo>
                      <a:cubicBezTo>
                        <a:pt x="7156" y="9829"/>
                        <a:pt x="7183" y="9785"/>
                        <a:pt x="7183" y="9764"/>
                      </a:cubicBezTo>
                      <a:cubicBezTo>
                        <a:pt x="7183" y="9721"/>
                        <a:pt x="7156" y="9694"/>
                        <a:pt x="7113" y="9694"/>
                      </a:cubicBezTo>
                      <a:close/>
                      <a:moveTo>
                        <a:pt x="7113" y="9964"/>
                      </a:moveTo>
                      <a:cubicBezTo>
                        <a:pt x="7091" y="9964"/>
                        <a:pt x="7048" y="9991"/>
                        <a:pt x="7048" y="10034"/>
                      </a:cubicBezTo>
                      <a:cubicBezTo>
                        <a:pt x="7048" y="10055"/>
                        <a:pt x="7091" y="10099"/>
                        <a:pt x="7113" y="10099"/>
                      </a:cubicBezTo>
                      <a:cubicBezTo>
                        <a:pt x="7156" y="10099"/>
                        <a:pt x="7183" y="10055"/>
                        <a:pt x="7183" y="10034"/>
                      </a:cubicBezTo>
                      <a:cubicBezTo>
                        <a:pt x="7183" y="9991"/>
                        <a:pt x="7156" y="9964"/>
                        <a:pt x="7113" y="9964"/>
                      </a:cubicBezTo>
                      <a:close/>
                      <a:moveTo>
                        <a:pt x="7113" y="10234"/>
                      </a:moveTo>
                      <a:cubicBezTo>
                        <a:pt x="7091" y="10234"/>
                        <a:pt x="7048" y="10261"/>
                        <a:pt x="7048" y="10304"/>
                      </a:cubicBezTo>
                      <a:cubicBezTo>
                        <a:pt x="7048" y="10326"/>
                        <a:pt x="7091" y="10369"/>
                        <a:pt x="7113" y="10369"/>
                      </a:cubicBezTo>
                      <a:cubicBezTo>
                        <a:pt x="7156" y="10369"/>
                        <a:pt x="7183" y="10326"/>
                        <a:pt x="7183" y="10304"/>
                      </a:cubicBezTo>
                      <a:cubicBezTo>
                        <a:pt x="7183" y="10261"/>
                        <a:pt x="7156" y="10234"/>
                        <a:pt x="7113" y="10234"/>
                      </a:cubicBezTo>
                      <a:close/>
                      <a:moveTo>
                        <a:pt x="7113" y="10504"/>
                      </a:moveTo>
                      <a:cubicBezTo>
                        <a:pt x="7091" y="10504"/>
                        <a:pt x="7048" y="10531"/>
                        <a:pt x="7048" y="10574"/>
                      </a:cubicBezTo>
                      <a:cubicBezTo>
                        <a:pt x="7048" y="10596"/>
                        <a:pt x="7091" y="10639"/>
                        <a:pt x="7113" y="10639"/>
                      </a:cubicBezTo>
                      <a:cubicBezTo>
                        <a:pt x="7156" y="10639"/>
                        <a:pt x="7183" y="10596"/>
                        <a:pt x="7183" y="10574"/>
                      </a:cubicBezTo>
                      <a:cubicBezTo>
                        <a:pt x="7183" y="10531"/>
                        <a:pt x="7156" y="10504"/>
                        <a:pt x="7113" y="10504"/>
                      </a:cubicBezTo>
                      <a:close/>
                      <a:moveTo>
                        <a:pt x="7113" y="10774"/>
                      </a:moveTo>
                      <a:cubicBezTo>
                        <a:pt x="7091" y="10774"/>
                        <a:pt x="7048" y="10801"/>
                        <a:pt x="7048" y="10844"/>
                      </a:cubicBezTo>
                      <a:cubicBezTo>
                        <a:pt x="7048" y="10866"/>
                        <a:pt x="7091" y="10909"/>
                        <a:pt x="7113" y="10909"/>
                      </a:cubicBezTo>
                      <a:cubicBezTo>
                        <a:pt x="7156" y="10909"/>
                        <a:pt x="7183" y="10866"/>
                        <a:pt x="7183" y="10844"/>
                      </a:cubicBezTo>
                      <a:cubicBezTo>
                        <a:pt x="7183" y="10801"/>
                        <a:pt x="7156" y="10774"/>
                        <a:pt x="7113" y="10774"/>
                      </a:cubicBezTo>
                      <a:close/>
                      <a:moveTo>
                        <a:pt x="7113" y="11044"/>
                      </a:moveTo>
                      <a:cubicBezTo>
                        <a:pt x="7091" y="11044"/>
                        <a:pt x="7048" y="11071"/>
                        <a:pt x="7048" y="11114"/>
                      </a:cubicBezTo>
                      <a:cubicBezTo>
                        <a:pt x="7048" y="11136"/>
                        <a:pt x="7091" y="11179"/>
                        <a:pt x="7113" y="11179"/>
                      </a:cubicBezTo>
                      <a:cubicBezTo>
                        <a:pt x="7156" y="11179"/>
                        <a:pt x="7183" y="11136"/>
                        <a:pt x="7183" y="11114"/>
                      </a:cubicBezTo>
                      <a:cubicBezTo>
                        <a:pt x="7183" y="11071"/>
                        <a:pt x="7156" y="11044"/>
                        <a:pt x="7113" y="11044"/>
                      </a:cubicBezTo>
                      <a:close/>
                      <a:moveTo>
                        <a:pt x="7113" y="11314"/>
                      </a:moveTo>
                      <a:cubicBezTo>
                        <a:pt x="7091" y="11314"/>
                        <a:pt x="7048" y="11341"/>
                        <a:pt x="7048" y="11384"/>
                      </a:cubicBezTo>
                      <a:cubicBezTo>
                        <a:pt x="7048" y="11406"/>
                        <a:pt x="7091" y="11449"/>
                        <a:pt x="7113" y="11449"/>
                      </a:cubicBezTo>
                      <a:cubicBezTo>
                        <a:pt x="7156" y="11449"/>
                        <a:pt x="7183" y="11406"/>
                        <a:pt x="7183" y="11384"/>
                      </a:cubicBezTo>
                      <a:cubicBezTo>
                        <a:pt x="7183" y="11341"/>
                        <a:pt x="7156" y="11314"/>
                        <a:pt x="7113" y="11314"/>
                      </a:cubicBezTo>
                      <a:close/>
                      <a:moveTo>
                        <a:pt x="7113" y="11584"/>
                      </a:moveTo>
                      <a:cubicBezTo>
                        <a:pt x="7091" y="11584"/>
                        <a:pt x="7048" y="11611"/>
                        <a:pt x="7048" y="11654"/>
                      </a:cubicBezTo>
                      <a:cubicBezTo>
                        <a:pt x="7048" y="11676"/>
                        <a:pt x="7091" y="11719"/>
                        <a:pt x="7113" y="11719"/>
                      </a:cubicBezTo>
                      <a:cubicBezTo>
                        <a:pt x="7156" y="11719"/>
                        <a:pt x="7183" y="11676"/>
                        <a:pt x="7183" y="11654"/>
                      </a:cubicBezTo>
                      <a:cubicBezTo>
                        <a:pt x="7183" y="11611"/>
                        <a:pt x="7156" y="11584"/>
                        <a:pt x="7113" y="11584"/>
                      </a:cubicBezTo>
                      <a:close/>
                      <a:moveTo>
                        <a:pt x="7113" y="11854"/>
                      </a:moveTo>
                      <a:cubicBezTo>
                        <a:pt x="7091" y="11854"/>
                        <a:pt x="7048" y="11881"/>
                        <a:pt x="7048" y="11924"/>
                      </a:cubicBezTo>
                      <a:cubicBezTo>
                        <a:pt x="7048" y="11946"/>
                        <a:pt x="7091" y="11989"/>
                        <a:pt x="7113" y="11989"/>
                      </a:cubicBezTo>
                      <a:cubicBezTo>
                        <a:pt x="7156" y="11989"/>
                        <a:pt x="7183" y="11946"/>
                        <a:pt x="7183" y="11924"/>
                      </a:cubicBezTo>
                      <a:cubicBezTo>
                        <a:pt x="7183" y="11881"/>
                        <a:pt x="7156" y="11854"/>
                        <a:pt x="7113" y="11854"/>
                      </a:cubicBezTo>
                      <a:close/>
                      <a:moveTo>
                        <a:pt x="7113" y="12124"/>
                      </a:moveTo>
                      <a:cubicBezTo>
                        <a:pt x="7091" y="12124"/>
                        <a:pt x="7048" y="12151"/>
                        <a:pt x="7048" y="12194"/>
                      </a:cubicBezTo>
                      <a:cubicBezTo>
                        <a:pt x="7048" y="12216"/>
                        <a:pt x="7091" y="12259"/>
                        <a:pt x="7113" y="12259"/>
                      </a:cubicBezTo>
                      <a:cubicBezTo>
                        <a:pt x="7156" y="12259"/>
                        <a:pt x="7183" y="12216"/>
                        <a:pt x="7183" y="12194"/>
                      </a:cubicBezTo>
                      <a:cubicBezTo>
                        <a:pt x="7183" y="12151"/>
                        <a:pt x="7156" y="12124"/>
                        <a:pt x="7113" y="12124"/>
                      </a:cubicBezTo>
                      <a:close/>
                      <a:moveTo>
                        <a:pt x="7113" y="12394"/>
                      </a:moveTo>
                      <a:cubicBezTo>
                        <a:pt x="7091" y="12394"/>
                        <a:pt x="7048" y="12421"/>
                        <a:pt x="7048" y="12464"/>
                      </a:cubicBezTo>
                      <a:cubicBezTo>
                        <a:pt x="7048" y="12486"/>
                        <a:pt x="7091" y="12529"/>
                        <a:pt x="7113" y="12529"/>
                      </a:cubicBezTo>
                      <a:cubicBezTo>
                        <a:pt x="7156" y="12529"/>
                        <a:pt x="7183" y="12486"/>
                        <a:pt x="7183" y="12464"/>
                      </a:cubicBezTo>
                      <a:cubicBezTo>
                        <a:pt x="7183" y="12421"/>
                        <a:pt x="7156" y="12394"/>
                        <a:pt x="7113" y="12394"/>
                      </a:cubicBezTo>
                      <a:close/>
                      <a:moveTo>
                        <a:pt x="7113" y="12664"/>
                      </a:moveTo>
                      <a:cubicBezTo>
                        <a:pt x="7091" y="12664"/>
                        <a:pt x="7048" y="12691"/>
                        <a:pt x="7048" y="12734"/>
                      </a:cubicBezTo>
                      <a:cubicBezTo>
                        <a:pt x="7048" y="12756"/>
                        <a:pt x="7091" y="12799"/>
                        <a:pt x="7113" y="12799"/>
                      </a:cubicBezTo>
                      <a:cubicBezTo>
                        <a:pt x="7156" y="12799"/>
                        <a:pt x="7183" y="12756"/>
                        <a:pt x="7183" y="12734"/>
                      </a:cubicBezTo>
                      <a:cubicBezTo>
                        <a:pt x="7183" y="12691"/>
                        <a:pt x="7156" y="12664"/>
                        <a:pt x="7113" y="12664"/>
                      </a:cubicBezTo>
                      <a:close/>
                      <a:moveTo>
                        <a:pt x="7113" y="12934"/>
                      </a:moveTo>
                      <a:cubicBezTo>
                        <a:pt x="7091" y="12934"/>
                        <a:pt x="7048" y="12961"/>
                        <a:pt x="7048" y="13004"/>
                      </a:cubicBezTo>
                      <a:cubicBezTo>
                        <a:pt x="7048" y="13026"/>
                        <a:pt x="7091" y="13069"/>
                        <a:pt x="7113" y="13069"/>
                      </a:cubicBezTo>
                      <a:cubicBezTo>
                        <a:pt x="7156" y="13069"/>
                        <a:pt x="7183" y="13026"/>
                        <a:pt x="7183" y="13004"/>
                      </a:cubicBezTo>
                      <a:cubicBezTo>
                        <a:pt x="7183" y="12961"/>
                        <a:pt x="7156" y="12934"/>
                        <a:pt x="7113" y="12934"/>
                      </a:cubicBezTo>
                      <a:close/>
                      <a:moveTo>
                        <a:pt x="7113" y="13204"/>
                      </a:moveTo>
                      <a:cubicBezTo>
                        <a:pt x="7091" y="13204"/>
                        <a:pt x="7048" y="13231"/>
                        <a:pt x="7048" y="13274"/>
                      </a:cubicBezTo>
                      <a:cubicBezTo>
                        <a:pt x="7048" y="13296"/>
                        <a:pt x="7091" y="13339"/>
                        <a:pt x="7113" y="13339"/>
                      </a:cubicBezTo>
                      <a:cubicBezTo>
                        <a:pt x="7156" y="13339"/>
                        <a:pt x="7183" y="13296"/>
                        <a:pt x="7183" y="13274"/>
                      </a:cubicBezTo>
                      <a:cubicBezTo>
                        <a:pt x="7183" y="13231"/>
                        <a:pt x="7156" y="13204"/>
                        <a:pt x="7113" y="13204"/>
                      </a:cubicBezTo>
                      <a:close/>
                      <a:moveTo>
                        <a:pt x="7113" y="13474"/>
                      </a:moveTo>
                      <a:cubicBezTo>
                        <a:pt x="7091" y="13474"/>
                        <a:pt x="7048" y="13501"/>
                        <a:pt x="7048" y="13544"/>
                      </a:cubicBezTo>
                      <a:cubicBezTo>
                        <a:pt x="7048" y="13566"/>
                        <a:pt x="7091" y="13609"/>
                        <a:pt x="7113" y="13609"/>
                      </a:cubicBezTo>
                      <a:cubicBezTo>
                        <a:pt x="7156" y="13609"/>
                        <a:pt x="7183" y="13566"/>
                        <a:pt x="7183" y="13544"/>
                      </a:cubicBezTo>
                      <a:cubicBezTo>
                        <a:pt x="7183" y="13501"/>
                        <a:pt x="7156" y="13474"/>
                        <a:pt x="7113" y="13474"/>
                      </a:cubicBezTo>
                      <a:close/>
                      <a:moveTo>
                        <a:pt x="7205" y="13679"/>
                      </a:moveTo>
                      <a:cubicBezTo>
                        <a:pt x="7156" y="13679"/>
                        <a:pt x="7135" y="13701"/>
                        <a:pt x="7135" y="13744"/>
                      </a:cubicBezTo>
                      <a:cubicBezTo>
                        <a:pt x="7135" y="13771"/>
                        <a:pt x="7156" y="13814"/>
                        <a:pt x="7205" y="13814"/>
                      </a:cubicBezTo>
                      <a:cubicBezTo>
                        <a:pt x="7226" y="13814"/>
                        <a:pt x="7270" y="13771"/>
                        <a:pt x="7270" y="13744"/>
                      </a:cubicBezTo>
                      <a:cubicBezTo>
                        <a:pt x="7270" y="13701"/>
                        <a:pt x="7226" y="13679"/>
                        <a:pt x="7205" y="13679"/>
                      </a:cubicBezTo>
                      <a:close/>
                      <a:moveTo>
                        <a:pt x="7475" y="13679"/>
                      </a:moveTo>
                      <a:cubicBezTo>
                        <a:pt x="7426" y="13679"/>
                        <a:pt x="7405" y="13701"/>
                        <a:pt x="7405" y="13744"/>
                      </a:cubicBezTo>
                      <a:cubicBezTo>
                        <a:pt x="7405" y="13771"/>
                        <a:pt x="7426" y="13814"/>
                        <a:pt x="7475" y="13814"/>
                      </a:cubicBezTo>
                      <a:cubicBezTo>
                        <a:pt x="7496" y="13814"/>
                        <a:pt x="7540" y="13771"/>
                        <a:pt x="7540" y="13744"/>
                      </a:cubicBezTo>
                      <a:cubicBezTo>
                        <a:pt x="7540" y="13701"/>
                        <a:pt x="7496" y="13679"/>
                        <a:pt x="7475" y="13679"/>
                      </a:cubicBezTo>
                      <a:close/>
                      <a:moveTo>
                        <a:pt x="7745" y="13679"/>
                      </a:moveTo>
                      <a:cubicBezTo>
                        <a:pt x="7696" y="13679"/>
                        <a:pt x="7675" y="13701"/>
                        <a:pt x="7675" y="13744"/>
                      </a:cubicBezTo>
                      <a:cubicBezTo>
                        <a:pt x="7675" y="13771"/>
                        <a:pt x="7696" y="13814"/>
                        <a:pt x="7745" y="13814"/>
                      </a:cubicBezTo>
                      <a:cubicBezTo>
                        <a:pt x="7766" y="13814"/>
                        <a:pt x="7810" y="13771"/>
                        <a:pt x="7810" y="13744"/>
                      </a:cubicBezTo>
                      <a:cubicBezTo>
                        <a:pt x="7810" y="13701"/>
                        <a:pt x="7766" y="13679"/>
                        <a:pt x="7745" y="13679"/>
                      </a:cubicBezTo>
                      <a:close/>
                      <a:moveTo>
                        <a:pt x="8015" y="13679"/>
                      </a:moveTo>
                      <a:cubicBezTo>
                        <a:pt x="7966" y="13679"/>
                        <a:pt x="7945" y="13701"/>
                        <a:pt x="7945" y="13744"/>
                      </a:cubicBezTo>
                      <a:cubicBezTo>
                        <a:pt x="7945" y="13771"/>
                        <a:pt x="7966" y="13814"/>
                        <a:pt x="8015" y="13814"/>
                      </a:cubicBezTo>
                      <a:cubicBezTo>
                        <a:pt x="8036" y="13814"/>
                        <a:pt x="8080" y="13771"/>
                        <a:pt x="8080" y="13744"/>
                      </a:cubicBezTo>
                      <a:cubicBezTo>
                        <a:pt x="8080" y="13701"/>
                        <a:pt x="8036" y="13679"/>
                        <a:pt x="8015" y="13679"/>
                      </a:cubicBezTo>
                      <a:close/>
                      <a:moveTo>
                        <a:pt x="8285" y="13679"/>
                      </a:moveTo>
                      <a:cubicBezTo>
                        <a:pt x="8236" y="13679"/>
                        <a:pt x="8215" y="13701"/>
                        <a:pt x="8215" y="13744"/>
                      </a:cubicBezTo>
                      <a:cubicBezTo>
                        <a:pt x="8215" y="13771"/>
                        <a:pt x="8236" y="13814"/>
                        <a:pt x="8285" y="13814"/>
                      </a:cubicBezTo>
                      <a:cubicBezTo>
                        <a:pt x="8306" y="13814"/>
                        <a:pt x="8350" y="13771"/>
                        <a:pt x="8350" y="13744"/>
                      </a:cubicBezTo>
                      <a:cubicBezTo>
                        <a:pt x="8350" y="13701"/>
                        <a:pt x="8306" y="13679"/>
                        <a:pt x="8285" y="13679"/>
                      </a:cubicBezTo>
                      <a:close/>
                      <a:moveTo>
                        <a:pt x="8555" y="13679"/>
                      </a:moveTo>
                      <a:cubicBezTo>
                        <a:pt x="8506" y="13679"/>
                        <a:pt x="8485" y="13701"/>
                        <a:pt x="8485" y="13744"/>
                      </a:cubicBezTo>
                      <a:cubicBezTo>
                        <a:pt x="8485" y="13771"/>
                        <a:pt x="8506" y="13814"/>
                        <a:pt x="8555" y="13814"/>
                      </a:cubicBezTo>
                      <a:cubicBezTo>
                        <a:pt x="8576" y="13814"/>
                        <a:pt x="8620" y="13771"/>
                        <a:pt x="8620" y="13744"/>
                      </a:cubicBezTo>
                      <a:cubicBezTo>
                        <a:pt x="8620" y="13701"/>
                        <a:pt x="8576" y="13679"/>
                        <a:pt x="8555" y="13679"/>
                      </a:cubicBezTo>
                      <a:close/>
                      <a:moveTo>
                        <a:pt x="8825" y="13679"/>
                      </a:moveTo>
                      <a:cubicBezTo>
                        <a:pt x="8776" y="13679"/>
                        <a:pt x="8755" y="13701"/>
                        <a:pt x="8755" y="13744"/>
                      </a:cubicBezTo>
                      <a:cubicBezTo>
                        <a:pt x="8755" y="13771"/>
                        <a:pt x="8776" y="13814"/>
                        <a:pt x="8825" y="13814"/>
                      </a:cubicBezTo>
                      <a:cubicBezTo>
                        <a:pt x="8846" y="13814"/>
                        <a:pt x="8890" y="13771"/>
                        <a:pt x="8890" y="13744"/>
                      </a:cubicBezTo>
                      <a:cubicBezTo>
                        <a:pt x="8890" y="13701"/>
                        <a:pt x="8846" y="13679"/>
                        <a:pt x="8825" y="13679"/>
                      </a:cubicBezTo>
                      <a:close/>
                      <a:moveTo>
                        <a:pt x="9095" y="13679"/>
                      </a:moveTo>
                      <a:cubicBezTo>
                        <a:pt x="9046" y="13679"/>
                        <a:pt x="9025" y="13701"/>
                        <a:pt x="9025" y="13744"/>
                      </a:cubicBezTo>
                      <a:cubicBezTo>
                        <a:pt x="9025" y="13771"/>
                        <a:pt x="9046" y="13814"/>
                        <a:pt x="9095" y="13814"/>
                      </a:cubicBezTo>
                      <a:cubicBezTo>
                        <a:pt x="9117" y="13814"/>
                        <a:pt x="9160" y="13771"/>
                        <a:pt x="9160" y="13744"/>
                      </a:cubicBezTo>
                      <a:cubicBezTo>
                        <a:pt x="9160" y="13701"/>
                        <a:pt x="9117" y="13679"/>
                        <a:pt x="9095" y="13679"/>
                      </a:cubicBezTo>
                      <a:close/>
                      <a:moveTo>
                        <a:pt x="9365" y="13679"/>
                      </a:moveTo>
                      <a:cubicBezTo>
                        <a:pt x="9316" y="13679"/>
                        <a:pt x="9295" y="13701"/>
                        <a:pt x="9295" y="13744"/>
                      </a:cubicBezTo>
                      <a:cubicBezTo>
                        <a:pt x="9295" y="13771"/>
                        <a:pt x="9316" y="13814"/>
                        <a:pt x="9365" y="13814"/>
                      </a:cubicBezTo>
                      <a:cubicBezTo>
                        <a:pt x="9387" y="13814"/>
                        <a:pt x="9430" y="13771"/>
                        <a:pt x="9430" y="13744"/>
                      </a:cubicBezTo>
                      <a:cubicBezTo>
                        <a:pt x="9430" y="13701"/>
                        <a:pt x="9387" y="13679"/>
                        <a:pt x="9365" y="13679"/>
                      </a:cubicBezTo>
                      <a:close/>
                      <a:moveTo>
                        <a:pt x="9635" y="13679"/>
                      </a:moveTo>
                      <a:cubicBezTo>
                        <a:pt x="9586" y="13679"/>
                        <a:pt x="9565" y="13701"/>
                        <a:pt x="9565" y="13744"/>
                      </a:cubicBezTo>
                      <a:cubicBezTo>
                        <a:pt x="9565" y="13771"/>
                        <a:pt x="9586" y="13814"/>
                        <a:pt x="9635" y="13814"/>
                      </a:cubicBezTo>
                      <a:cubicBezTo>
                        <a:pt x="9657" y="13814"/>
                        <a:pt x="9700" y="13771"/>
                        <a:pt x="9700" y="13744"/>
                      </a:cubicBezTo>
                      <a:cubicBezTo>
                        <a:pt x="9700" y="13701"/>
                        <a:pt x="9657" y="13679"/>
                        <a:pt x="9635" y="13679"/>
                      </a:cubicBezTo>
                      <a:close/>
                      <a:moveTo>
                        <a:pt x="9905" y="13679"/>
                      </a:moveTo>
                      <a:cubicBezTo>
                        <a:pt x="9856" y="13679"/>
                        <a:pt x="9835" y="13701"/>
                        <a:pt x="9835" y="13744"/>
                      </a:cubicBezTo>
                      <a:cubicBezTo>
                        <a:pt x="9835" y="13771"/>
                        <a:pt x="9856" y="13814"/>
                        <a:pt x="9905" y="13814"/>
                      </a:cubicBezTo>
                      <a:cubicBezTo>
                        <a:pt x="9927" y="13814"/>
                        <a:pt x="9970" y="13771"/>
                        <a:pt x="9970" y="13744"/>
                      </a:cubicBezTo>
                      <a:cubicBezTo>
                        <a:pt x="9970" y="13701"/>
                        <a:pt x="9927" y="13679"/>
                        <a:pt x="9905" y="13679"/>
                      </a:cubicBezTo>
                      <a:close/>
                      <a:moveTo>
                        <a:pt x="10175" y="13679"/>
                      </a:moveTo>
                      <a:cubicBezTo>
                        <a:pt x="10126" y="13679"/>
                        <a:pt x="10105" y="13701"/>
                        <a:pt x="10105" y="13744"/>
                      </a:cubicBezTo>
                      <a:cubicBezTo>
                        <a:pt x="10105" y="13771"/>
                        <a:pt x="10126" y="13814"/>
                        <a:pt x="10175" y="13814"/>
                      </a:cubicBezTo>
                      <a:cubicBezTo>
                        <a:pt x="10197" y="13814"/>
                        <a:pt x="10240" y="13771"/>
                        <a:pt x="10240" y="13744"/>
                      </a:cubicBezTo>
                      <a:cubicBezTo>
                        <a:pt x="10240" y="13701"/>
                        <a:pt x="10197" y="13679"/>
                        <a:pt x="10175" y="13679"/>
                      </a:cubicBezTo>
                      <a:close/>
                      <a:moveTo>
                        <a:pt x="10445" y="13679"/>
                      </a:moveTo>
                      <a:cubicBezTo>
                        <a:pt x="10396" y="13679"/>
                        <a:pt x="10375" y="13701"/>
                        <a:pt x="10375" y="13744"/>
                      </a:cubicBezTo>
                      <a:cubicBezTo>
                        <a:pt x="10375" y="13771"/>
                        <a:pt x="10396" y="13814"/>
                        <a:pt x="10445" y="13814"/>
                      </a:cubicBezTo>
                      <a:cubicBezTo>
                        <a:pt x="10467" y="13814"/>
                        <a:pt x="10510" y="13771"/>
                        <a:pt x="10510" y="13744"/>
                      </a:cubicBezTo>
                      <a:cubicBezTo>
                        <a:pt x="10510" y="13701"/>
                        <a:pt x="10467" y="13679"/>
                        <a:pt x="10445" y="13679"/>
                      </a:cubicBezTo>
                      <a:close/>
                      <a:moveTo>
                        <a:pt x="10715" y="13679"/>
                      </a:moveTo>
                      <a:cubicBezTo>
                        <a:pt x="10666" y="13679"/>
                        <a:pt x="10645" y="13701"/>
                        <a:pt x="10645" y="13744"/>
                      </a:cubicBezTo>
                      <a:cubicBezTo>
                        <a:pt x="10645" y="13771"/>
                        <a:pt x="10666" y="13814"/>
                        <a:pt x="10715" y="13814"/>
                      </a:cubicBezTo>
                      <a:cubicBezTo>
                        <a:pt x="10737" y="13814"/>
                        <a:pt x="10780" y="13771"/>
                        <a:pt x="10780" y="13744"/>
                      </a:cubicBezTo>
                      <a:cubicBezTo>
                        <a:pt x="10780" y="13701"/>
                        <a:pt x="10737" y="13679"/>
                        <a:pt x="10715" y="13679"/>
                      </a:cubicBezTo>
                      <a:close/>
                      <a:moveTo>
                        <a:pt x="10985" y="13679"/>
                      </a:moveTo>
                      <a:cubicBezTo>
                        <a:pt x="10936" y="13679"/>
                        <a:pt x="10915" y="13701"/>
                        <a:pt x="10915" y="13744"/>
                      </a:cubicBezTo>
                      <a:cubicBezTo>
                        <a:pt x="10915" y="13771"/>
                        <a:pt x="10936" y="13814"/>
                        <a:pt x="10985" y="13814"/>
                      </a:cubicBezTo>
                      <a:cubicBezTo>
                        <a:pt x="11007" y="13814"/>
                        <a:pt x="11050" y="13771"/>
                        <a:pt x="11050" y="13744"/>
                      </a:cubicBezTo>
                      <a:cubicBezTo>
                        <a:pt x="11050" y="13701"/>
                        <a:pt x="11007" y="13679"/>
                        <a:pt x="10985" y="13679"/>
                      </a:cubicBezTo>
                      <a:close/>
                      <a:moveTo>
                        <a:pt x="11255" y="13679"/>
                      </a:moveTo>
                      <a:cubicBezTo>
                        <a:pt x="11206" y="13679"/>
                        <a:pt x="11185" y="13701"/>
                        <a:pt x="11185" y="13744"/>
                      </a:cubicBezTo>
                      <a:cubicBezTo>
                        <a:pt x="11185" y="13771"/>
                        <a:pt x="11206" y="13814"/>
                        <a:pt x="11255" y="13814"/>
                      </a:cubicBezTo>
                      <a:cubicBezTo>
                        <a:pt x="11277" y="13814"/>
                        <a:pt x="11320" y="13771"/>
                        <a:pt x="11320" y="13744"/>
                      </a:cubicBezTo>
                      <a:cubicBezTo>
                        <a:pt x="11320" y="13701"/>
                        <a:pt x="11277" y="13679"/>
                        <a:pt x="11255" y="13679"/>
                      </a:cubicBezTo>
                      <a:close/>
                      <a:moveTo>
                        <a:pt x="11525" y="13679"/>
                      </a:moveTo>
                      <a:cubicBezTo>
                        <a:pt x="11476" y="13679"/>
                        <a:pt x="11455" y="13701"/>
                        <a:pt x="11455" y="13744"/>
                      </a:cubicBezTo>
                      <a:cubicBezTo>
                        <a:pt x="11455" y="13771"/>
                        <a:pt x="11476" y="13814"/>
                        <a:pt x="11525" y="13814"/>
                      </a:cubicBezTo>
                      <a:cubicBezTo>
                        <a:pt x="11547" y="13814"/>
                        <a:pt x="11590" y="13771"/>
                        <a:pt x="11590" y="13744"/>
                      </a:cubicBezTo>
                      <a:cubicBezTo>
                        <a:pt x="11590" y="13701"/>
                        <a:pt x="11547" y="13679"/>
                        <a:pt x="11525" y="13679"/>
                      </a:cubicBezTo>
                      <a:close/>
                      <a:moveTo>
                        <a:pt x="11795" y="13679"/>
                      </a:moveTo>
                      <a:cubicBezTo>
                        <a:pt x="11746" y="13679"/>
                        <a:pt x="11725" y="13701"/>
                        <a:pt x="11725" y="13744"/>
                      </a:cubicBezTo>
                      <a:cubicBezTo>
                        <a:pt x="11725" y="13771"/>
                        <a:pt x="11746" y="13814"/>
                        <a:pt x="11795" y="13814"/>
                      </a:cubicBezTo>
                      <a:cubicBezTo>
                        <a:pt x="11817" y="13814"/>
                        <a:pt x="11860" y="13771"/>
                        <a:pt x="11860" y="13744"/>
                      </a:cubicBezTo>
                      <a:cubicBezTo>
                        <a:pt x="11860" y="13701"/>
                        <a:pt x="11817" y="13679"/>
                        <a:pt x="11795" y="13679"/>
                      </a:cubicBezTo>
                      <a:close/>
                      <a:moveTo>
                        <a:pt x="12065" y="13679"/>
                      </a:moveTo>
                      <a:cubicBezTo>
                        <a:pt x="12016" y="13679"/>
                        <a:pt x="11995" y="13701"/>
                        <a:pt x="11995" y="13744"/>
                      </a:cubicBezTo>
                      <a:cubicBezTo>
                        <a:pt x="11995" y="13771"/>
                        <a:pt x="12016" y="13814"/>
                        <a:pt x="12065" y="13814"/>
                      </a:cubicBezTo>
                      <a:cubicBezTo>
                        <a:pt x="12087" y="13814"/>
                        <a:pt x="12130" y="13771"/>
                        <a:pt x="12130" y="13744"/>
                      </a:cubicBezTo>
                      <a:cubicBezTo>
                        <a:pt x="12130" y="13701"/>
                        <a:pt x="12087" y="13679"/>
                        <a:pt x="12065" y="13679"/>
                      </a:cubicBezTo>
                      <a:close/>
                      <a:moveTo>
                        <a:pt x="12335" y="13679"/>
                      </a:moveTo>
                      <a:cubicBezTo>
                        <a:pt x="12286" y="13679"/>
                        <a:pt x="12265" y="13701"/>
                        <a:pt x="12265" y="13744"/>
                      </a:cubicBezTo>
                      <a:cubicBezTo>
                        <a:pt x="12265" y="13771"/>
                        <a:pt x="12286" y="13814"/>
                        <a:pt x="12335" y="13814"/>
                      </a:cubicBezTo>
                      <a:cubicBezTo>
                        <a:pt x="12357" y="13814"/>
                        <a:pt x="12400" y="13771"/>
                        <a:pt x="12400" y="13744"/>
                      </a:cubicBezTo>
                      <a:cubicBezTo>
                        <a:pt x="12400" y="13701"/>
                        <a:pt x="12357" y="13679"/>
                        <a:pt x="12335" y="13679"/>
                      </a:cubicBezTo>
                      <a:close/>
                      <a:moveTo>
                        <a:pt x="12605" y="13679"/>
                      </a:moveTo>
                      <a:cubicBezTo>
                        <a:pt x="12556" y="13679"/>
                        <a:pt x="12535" y="13701"/>
                        <a:pt x="12535" y="13744"/>
                      </a:cubicBezTo>
                      <a:cubicBezTo>
                        <a:pt x="12535" y="13771"/>
                        <a:pt x="12556" y="13814"/>
                        <a:pt x="12605" y="13814"/>
                      </a:cubicBezTo>
                      <a:cubicBezTo>
                        <a:pt x="12627" y="13814"/>
                        <a:pt x="12670" y="13771"/>
                        <a:pt x="12670" y="13744"/>
                      </a:cubicBezTo>
                      <a:cubicBezTo>
                        <a:pt x="12670" y="13701"/>
                        <a:pt x="12627" y="13679"/>
                        <a:pt x="12605" y="13679"/>
                      </a:cubicBezTo>
                      <a:close/>
                      <a:moveTo>
                        <a:pt x="12875" y="13679"/>
                      </a:moveTo>
                      <a:cubicBezTo>
                        <a:pt x="12826" y="13679"/>
                        <a:pt x="12805" y="13701"/>
                        <a:pt x="12805" y="13744"/>
                      </a:cubicBezTo>
                      <a:cubicBezTo>
                        <a:pt x="12805" y="13771"/>
                        <a:pt x="12826" y="13814"/>
                        <a:pt x="12875" y="13814"/>
                      </a:cubicBezTo>
                      <a:cubicBezTo>
                        <a:pt x="12897" y="13814"/>
                        <a:pt x="12940" y="13771"/>
                        <a:pt x="12940" y="13744"/>
                      </a:cubicBezTo>
                      <a:cubicBezTo>
                        <a:pt x="12940" y="13701"/>
                        <a:pt x="12897" y="13679"/>
                        <a:pt x="12875" y="13679"/>
                      </a:cubicBezTo>
                      <a:close/>
                      <a:moveTo>
                        <a:pt x="13145" y="13679"/>
                      </a:moveTo>
                      <a:cubicBezTo>
                        <a:pt x="13097" y="13679"/>
                        <a:pt x="13075" y="13701"/>
                        <a:pt x="13075" y="13744"/>
                      </a:cubicBezTo>
                      <a:cubicBezTo>
                        <a:pt x="13075" y="13771"/>
                        <a:pt x="13097" y="13814"/>
                        <a:pt x="13145" y="13814"/>
                      </a:cubicBezTo>
                      <a:cubicBezTo>
                        <a:pt x="13167" y="13814"/>
                        <a:pt x="13210" y="13771"/>
                        <a:pt x="13210" y="13744"/>
                      </a:cubicBezTo>
                      <a:cubicBezTo>
                        <a:pt x="13210" y="13701"/>
                        <a:pt x="13167" y="13679"/>
                        <a:pt x="13145" y="13679"/>
                      </a:cubicBezTo>
                      <a:close/>
                      <a:moveTo>
                        <a:pt x="13415" y="13679"/>
                      </a:moveTo>
                      <a:cubicBezTo>
                        <a:pt x="13367" y="13679"/>
                        <a:pt x="13345" y="13701"/>
                        <a:pt x="13345" y="13744"/>
                      </a:cubicBezTo>
                      <a:cubicBezTo>
                        <a:pt x="13345" y="13771"/>
                        <a:pt x="13367" y="13814"/>
                        <a:pt x="13415" y="13814"/>
                      </a:cubicBezTo>
                      <a:cubicBezTo>
                        <a:pt x="13437" y="13814"/>
                        <a:pt x="13480" y="13771"/>
                        <a:pt x="13480" y="13744"/>
                      </a:cubicBezTo>
                      <a:cubicBezTo>
                        <a:pt x="13480" y="13701"/>
                        <a:pt x="13437" y="13679"/>
                        <a:pt x="13415" y="13679"/>
                      </a:cubicBezTo>
                      <a:close/>
                      <a:moveTo>
                        <a:pt x="13685" y="13679"/>
                      </a:moveTo>
                      <a:cubicBezTo>
                        <a:pt x="13637" y="13679"/>
                        <a:pt x="13615" y="13701"/>
                        <a:pt x="13615" y="13744"/>
                      </a:cubicBezTo>
                      <a:cubicBezTo>
                        <a:pt x="13615" y="13771"/>
                        <a:pt x="13637" y="13814"/>
                        <a:pt x="13685" y="13814"/>
                      </a:cubicBezTo>
                      <a:cubicBezTo>
                        <a:pt x="13707" y="13814"/>
                        <a:pt x="13750" y="13771"/>
                        <a:pt x="13750" y="13744"/>
                      </a:cubicBezTo>
                      <a:cubicBezTo>
                        <a:pt x="13750" y="13701"/>
                        <a:pt x="13707" y="13679"/>
                        <a:pt x="13685" y="13679"/>
                      </a:cubicBezTo>
                      <a:close/>
                      <a:moveTo>
                        <a:pt x="13955" y="13679"/>
                      </a:moveTo>
                      <a:cubicBezTo>
                        <a:pt x="13907" y="13679"/>
                        <a:pt x="13885" y="13701"/>
                        <a:pt x="13885" y="13744"/>
                      </a:cubicBezTo>
                      <a:cubicBezTo>
                        <a:pt x="13885" y="13771"/>
                        <a:pt x="13907" y="13814"/>
                        <a:pt x="13955" y="13814"/>
                      </a:cubicBezTo>
                      <a:cubicBezTo>
                        <a:pt x="13977" y="13814"/>
                        <a:pt x="14020" y="13771"/>
                        <a:pt x="14020" y="13744"/>
                      </a:cubicBezTo>
                      <a:cubicBezTo>
                        <a:pt x="14020" y="13701"/>
                        <a:pt x="13977" y="13679"/>
                        <a:pt x="13955" y="13679"/>
                      </a:cubicBezTo>
                      <a:close/>
                      <a:moveTo>
                        <a:pt x="14225" y="13679"/>
                      </a:moveTo>
                      <a:cubicBezTo>
                        <a:pt x="14177" y="13679"/>
                        <a:pt x="14155" y="13701"/>
                        <a:pt x="14155" y="13744"/>
                      </a:cubicBezTo>
                      <a:cubicBezTo>
                        <a:pt x="14155" y="13771"/>
                        <a:pt x="14177" y="13814"/>
                        <a:pt x="14225" y="13814"/>
                      </a:cubicBezTo>
                      <a:cubicBezTo>
                        <a:pt x="14247" y="13814"/>
                        <a:pt x="14290" y="13771"/>
                        <a:pt x="14290" y="13744"/>
                      </a:cubicBezTo>
                      <a:cubicBezTo>
                        <a:pt x="14290" y="13701"/>
                        <a:pt x="14247" y="13679"/>
                        <a:pt x="14225" y="13679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 rot="5400000" flipH="1">
                  <a:off x="2108853" y="-1869932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 flipH="1">
                  <a:off x="-674872" y="3101968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" name="Google Shape;230;p9"/>
              <p:cNvSpPr/>
              <p:nvPr/>
            </p:nvSpPr>
            <p:spPr>
              <a:xfrm rot="10800000">
                <a:off x="8572637" y="1017730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9"/>
            <p:cNvSpPr/>
            <p:nvPr/>
          </p:nvSpPr>
          <p:spPr>
            <a:xfrm rot="5400000">
              <a:off x="7463190" y="-1392119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ieeexplore.ieee.org/document/9274270/" TargetMode="External"/><Relationship Id="rId7" Type="http://schemas.openxmlformats.org/officeDocument/2006/relationships/hyperlink" Target="https://ieeexplore.ieee.org/servlet/opac?punumber=927368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topics/sentiment-analysis" TargetMode="External"/><Relationship Id="rId5" Type="http://schemas.openxmlformats.org/officeDocument/2006/relationships/hyperlink" Target="https://github.com/Drlordbasil/project-idea--web-scraping-and-natural-language-processing-for-news-sentiment-analysis--de1691021233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sciencegate.app/keyword/4195" TargetMode="External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7"/>
          <p:cNvSpPr txBox="1">
            <a:spLocks noGrp="1"/>
          </p:cNvSpPr>
          <p:nvPr>
            <p:ph type="subTitle" idx="1"/>
          </p:nvPr>
        </p:nvSpPr>
        <p:spPr>
          <a:xfrm>
            <a:off x="547396" y="3528439"/>
            <a:ext cx="4100100" cy="13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Amarjeet Abdar        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Yash Pise                     03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Pranjal Kabra              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Vidisha Agarwal         19</a:t>
            </a:r>
          </a:p>
        </p:txBody>
      </p:sp>
      <p:sp>
        <p:nvSpPr>
          <p:cNvPr id="644" name="Google Shape;644;p27"/>
          <p:cNvSpPr txBox="1">
            <a:spLocks noGrp="1"/>
          </p:cNvSpPr>
          <p:nvPr>
            <p:ph type="ctrTitle"/>
          </p:nvPr>
        </p:nvSpPr>
        <p:spPr>
          <a:xfrm>
            <a:off x="419877" y="1577051"/>
            <a:ext cx="4533269" cy="1629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News Summarizer</a:t>
            </a:r>
            <a:endParaRPr sz="5500" dirty="0"/>
          </a:p>
        </p:txBody>
      </p:sp>
      <p:grpSp>
        <p:nvGrpSpPr>
          <p:cNvPr id="645" name="Google Shape;645;p27"/>
          <p:cNvGrpSpPr/>
          <p:nvPr/>
        </p:nvGrpSpPr>
        <p:grpSpPr>
          <a:xfrm>
            <a:off x="4762085" y="855025"/>
            <a:ext cx="3448463" cy="3582150"/>
            <a:chOff x="4762085" y="855025"/>
            <a:chExt cx="3448463" cy="3582150"/>
          </a:xfrm>
        </p:grpSpPr>
        <p:pic>
          <p:nvPicPr>
            <p:cNvPr id="646" name="Google Shape;6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2085" y="3025662"/>
              <a:ext cx="1727309" cy="1396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27"/>
            <p:cNvPicPr preferRelativeResize="0"/>
            <p:nvPr/>
          </p:nvPicPr>
          <p:blipFill rotWithShape="1">
            <a:blip r:embed="rId4">
              <a:alphaModFix/>
            </a:blip>
            <a:srcRect l="4711" t="4943" r="3989" b="5177"/>
            <a:stretch/>
          </p:blipFill>
          <p:spPr>
            <a:xfrm>
              <a:off x="4938075" y="855025"/>
              <a:ext cx="3272473" cy="2817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1350" y="2665875"/>
              <a:ext cx="1277100" cy="1771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9" name="Google Shape;649;p27"/>
            <p:cNvGrpSpPr/>
            <p:nvPr/>
          </p:nvGrpSpPr>
          <p:grpSpPr>
            <a:xfrm>
              <a:off x="7008959" y="4047150"/>
              <a:ext cx="371766" cy="179195"/>
              <a:chOff x="3611929" y="2047735"/>
              <a:chExt cx="957172" cy="461367"/>
            </a:xfrm>
          </p:grpSpPr>
          <p:sp>
            <p:nvSpPr>
              <p:cNvPr id="650" name="Google Shape;650;p27"/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27"/>
            <p:cNvGrpSpPr/>
            <p:nvPr/>
          </p:nvGrpSpPr>
          <p:grpSpPr>
            <a:xfrm>
              <a:off x="7533169" y="3972875"/>
              <a:ext cx="364571" cy="306493"/>
              <a:chOff x="5750408" y="1983175"/>
              <a:chExt cx="938649" cy="789116"/>
            </a:xfrm>
          </p:grpSpPr>
          <p:sp>
            <p:nvSpPr>
              <p:cNvPr id="653" name="Google Shape;653;p27"/>
              <p:cNvSpPr/>
              <p:nvPr/>
            </p:nvSpPr>
            <p:spPr>
              <a:xfrm>
                <a:off x="5750408" y="1983175"/>
                <a:ext cx="938649" cy="789116"/>
              </a:xfrm>
              <a:custGeom>
                <a:avLst/>
                <a:gdLst/>
                <a:ahLst/>
                <a:cxnLst/>
                <a:rect l="l" t="t" r="r" b="b"/>
                <a:pathLst>
                  <a:path w="10439" h="8776" extrusionOk="0">
                    <a:moveTo>
                      <a:pt x="10396" y="1145"/>
                    </a:moveTo>
                    <a:cubicBezTo>
                      <a:pt x="10396" y="1124"/>
                      <a:pt x="10353" y="1124"/>
                      <a:pt x="10353" y="1145"/>
                    </a:cubicBezTo>
                    <a:cubicBezTo>
                      <a:pt x="9969" y="2047"/>
                      <a:pt x="9677" y="2971"/>
                      <a:pt x="9429" y="3916"/>
                    </a:cubicBezTo>
                    <a:cubicBezTo>
                      <a:pt x="9067" y="4207"/>
                      <a:pt x="8619" y="4385"/>
                      <a:pt x="8144" y="4229"/>
                    </a:cubicBezTo>
                    <a:lnTo>
                      <a:pt x="8101" y="4250"/>
                    </a:lnTo>
                    <a:cubicBezTo>
                      <a:pt x="7922" y="4499"/>
                      <a:pt x="7561" y="4612"/>
                      <a:pt x="7269" y="4520"/>
                    </a:cubicBezTo>
                    <a:cubicBezTo>
                      <a:pt x="7312" y="4456"/>
                      <a:pt x="7334" y="4385"/>
                      <a:pt x="7334" y="4299"/>
                    </a:cubicBezTo>
                    <a:cubicBezTo>
                      <a:pt x="7361" y="4277"/>
                      <a:pt x="7334" y="4277"/>
                      <a:pt x="7312" y="4277"/>
                    </a:cubicBezTo>
                    <a:cubicBezTo>
                      <a:pt x="7199" y="4250"/>
                      <a:pt x="7091" y="4321"/>
                      <a:pt x="7021" y="4434"/>
                    </a:cubicBezTo>
                    <a:cubicBezTo>
                      <a:pt x="7021" y="4456"/>
                      <a:pt x="7021" y="4456"/>
                      <a:pt x="7042" y="4477"/>
                    </a:cubicBezTo>
                    <a:cubicBezTo>
                      <a:pt x="7091" y="4499"/>
                      <a:pt x="7134" y="4520"/>
                      <a:pt x="7177" y="4547"/>
                    </a:cubicBezTo>
                    <a:cubicBezTo>
                      <a:pt x="7042" y="4726"/>
                      <a:pt x="6821" y="4839"/>
                      <a:pt x="6594" y="4817"/>
                    </a:cubicBezTo>
                    <a:cubicBezTo>
                      <a:pt x="6254" y="4769"/>
                      <a:pt x="6032" y="4434"/>
                      <a:pt x="6076" y="4094"/>
                    </a:cubicBezTo>
                    <a:cubicBezTo>
                      <a:pt x="6076" y="4072"/>
                      <a:pt x="6032" y="4072"/>
                      <a:pt x="6011" y="4094"/>
                    </a:cubicBezTo>
                    <a:cubicBezTo>
                      <a:pt x="5897" y="4299"/>
                      <a:pt x="5714" y="4477"/>
                      <a:pt x="5535" y="4634"/>
                    </a:cubicBezTo>
                    <a:cubicBezTo>
                      <a:pt x="5492" y="4434"/>
                      <a:pt x="5471" y="4229"/>
                      <a:pt x="5422" y="4051"/>
                    </a:cubicBezTo>
                    <a:cubicBezTo>
                      <a:pt x="5422" y="4007"/>
                      <a:pt x="5379" y="4029"/>
                      <a:pt x="5379" y="4051"/>
                    </a:cubicBezTo>
                    <a:cubicBezTo>
                      <a:pt x="5152" y="4769"/>
                      <a:pt x="4682" y="5401"/>
                      <a:pt x="4050" y="5849"/>
                    </a:cubicBezTo>
                    <a:cubicBezTo>
                      <a:pt x="4164" y="5109"/>
                      <a:pt x="4299" y="4385"/>
                      <a:pt x="4499" y="3667"/>
                    </a:cubicBezTo>
                    <a:cubicBezTo>
                      <a:pt x="4882" y="3440"/>
                      <a:pt x="5201" y="3106"/>
                      <a:pt x="5357" y="2679"/>
                    </a:cubicBezTo>
                    <a:cubicBezTo>
                      <a:pt x="5557" y="2139"/>
                      <a:pt x="5422" y="1577"/>
                      <a:pt x="5130" y="1102"/>
                    </a:cubicBezTo>
                    <a:cubicBezTo>
                      <a:pt x="4974" y="832"/>
                      <a:pt x="4769" y="605"/>
                      <a:pt x="4569" y="405"/>
                    </a:cubicBezTo>
                    <a:cubicBezTo>
                      <a:pt x="4364" y="227"/>
                      <a:pt x="4164" y="44"/>
                      <a:pt x="3894" y="22"/>
                    </a:cubicBezTo>
                    <a:cubicBezTo>
                      <a:pt x="3419" y="0"/>
                      <a:pt x="3149" y="427"/>
                      <a:pt x="3014" y="789"/>
                    </a:cubicBezTo>
                    <a:cubicBezTo>
                      <a:pt x="2927" y="1080"/>
                      <a:pt x="2879" y="1372"/>
                      <a:pt x="2835" y="1664"/>
                    </a:cubicBezTo>
                    <a:cubicBezTo>
                      <a:pt x="2792" y="2004"/>
                      <a:pt x="2744" y="2360"/>
                      <a:pt x="2722" y="2701"/>
                    </a:cubicBezTo>
                    <a:cubicBezTo>
                      <a:pt x="2657" y="3219"/>
                      <a:pt x="2609" y="3737"/>
                      <a:pt x="2565" y="4250"/>
                    </a:cubicBezTo>
                    <a:cubicBezTo>
                      <a:pt x="2501" y="4250"/>
                      <a:pt x="2452" y="4277"/>
                      <a:pt x="2387" y="4299"/>
                    </a:cubicBezTo>
                    <a:cubicBezTo>
                      <a:pt x="1599" y="4456"/>
                      <a:pt x="810" y="4634"/>
                      <a:pt x="43" y="4790"/>
                    </a:cubicBezTo>
                    <a:cubicBezTo>
                      <a:pt x="22" y="4817"/>
                      <a:pt x="0" y="4839"/>
                      <a:pt x="22" y="4839"/>
                    </a:cubicBezTo>
                    <a:cubicBezTo>
                      <a:pt x="767" y="5309"/>
                      <a:pt x="1555" y="5600"/>
                      <a:pt x="2387" y="5870"/>
                    </a:cubicBezTo>
                    <a:cubicBezTo>
                      <a:pt x="2339" y="6119"/>
                      <a:pt x="2295" y="6346"/>
                      <a:pt x="2252" y="6594"/>
                    </a:cubicBezTo>
                    <a:cubicBezTo>
                      <a:pt x="2047" y="6907"/>
                      <a:pt x="1847" y="7221"/>
                      <a:pt x="1663" y="7518"/>
                    </a:cubicBezTo>
                    <a:cubicBezTo>
                      <a:pt x="1507" y="7739"/>
                      <a:pt x="1372" y="7944"/>
                      <a:pt x="1237" y="8166"/>
                    </a:cubicBezTo>
                    <a:cubicBezTo>
                      <a:pt x="1123" y="8349"/>
                      <a:pt x="1037" y="8527"/>
                      <a:pt x="1015" y="8754"/>
                    </a:cubicBezTo>
                    <a:cubicBezTo>
                      <a:pt x="1015" y="8776"/>
                      <a:pt x="1037" y="8776"/>
                      <a:pt x="1037" y="8776"/>
                    </a:cubicBezTo>
                    <a:cubicBezTo>
                      <a:pt x="1485" y="8598"/>
                      <a:pt x="1777" y="8214"/>
                      <a:pt x="1960" y="7788"/>
                    </a:cubicBezTo>
                    <a:cubicBezTo>
                      <a:pt x="2117" y="7404"/>
                      <a:pt x="2231" y="7021"/>
                      <a:pt x="2295" y="6616"/>
                    </a:cubicBezTo>
                    <a:cubicBezTo>
                      <a:pt x="2339" y="6546"/>
                      <a:pt x="2387" y="6481"/>
                      <a:pt x="2430" y="6438"/>
                    </a:cubicBezTo>
                    <a:cubicBezTo>
                      <a:pt x="2522" y="6276"/>
                      <a:pt x="2609" y="6119"/>
                      <a:pt x="2722" y="5962"/>
                    </a:cubicBezTo>
                    <a:cubicBezTo>
                      <a:pt x="3667" y="6254"/>
                      <a:pt x="4661" y="6502"/>
                      <a:pt x="5579" y="6864"/>
                    </a:cubicBezTo>
                    <a:cubicBezTo>
                      <a:pt x="6119" y="7064"/>
                      <a:pt x="6637" y="7312"/>
                      <a:pt x="7112" y="7626"/>
                    </a:cubicBezTo>
                    <a:cubicBezTo>
                      <a:pt x="7134" y="7653"/>
                      <a:pt x="7177" y="7604"/>
                      <a:pt x="7134" y="7582"/>
                    </a:cubicBezTo>
                    <a:cubicBezTo>
                      <a:pt x="5805" y="6708"/>
                      <a:pt x="4256" y="6367"/>
                      <a:pt x="2744" y="5919"/>
                    </a:cubicBezTo>
                    <a:cubicBezTo>
                      <a:pt x="3127" y="5309"/>
                      <a:pt x="3532" y="4726"/>
                      <a:pt x="3915" y="4115"/>
                    </a:cubicBezTo>
                    <a:cubicBezTo>
                      <a:pt x="3959" y="4051"/>
                      <a:pt x="4007" y="3959"/>
                      <a:pt x="4050" y="3894"/>
                    </a:cubicBezTo>
                    <a:cubicBezTo>
                      <a:pt x="4121" y="3872"/>
                      <a:pt x="4164" y="3845"/>
                      <a:pt x="4229" y="3824"/>
                    </a:cubicBezTo>
                    <a:cubicBezTo>
                      <a:pt x="4299" y="3781"/>
                      <a:pt x="4364" y="3759"/>
                      <a:pt x="4434" y="3710"/>
                    </a:cubicBezTo>
                    <a:cubicBezTo>
                      <a:pt x="4229" y="4434"/>
                      <a:pt x="4094" y="5152"/>
                      <a:pt x="4007" y="5897"/>
                    </a:cubicBezTo>
                    <a:cubicBezTo>
                      <a:pt x="4007" y="5919"/>
                      <a:pt x="4029" y="5941"/>
                      <a:pt x="4050" y="5919"/>
                    </a:cubicBezTo>
                    <a:cubicBezTo>
                      <a:pt x="4661" y="5492"/>
                      <a:pt x="5130" y="4861"/>
                      <a:pt x="5400" y="4164"/>
                    </a:cubicBezTo>
                    <a:cubicBezTo>
                      <a:pt x="5422" y="4321"/>
                      <a:pt x="5444" y="4499"/>
                      <a:pt x="5492" y="4682"/>
                    </a:cubicBezTo>
                    <a:cubicBezTo>
                      <a:pt x="5492" y="4704"/>
                      <a:pt x="5514" y="4704"/>
                      <a:pt x="5514" y="4704"/>
                    </a:cubicBezTo>
                    <a:cubicBezTo>
                      <a:pt x="5714" y="4569"/>
                      <a:pt x="5876" y="4385"/>
                      <a:pt x="6011" y="4207"/>
                    </a:cubicBezTo>
                    <a:cubicBezTo>
                      <a:pt x="6032" y="4520"/>
                      <a:pt x="6254" y="4817"/>
                      <a:pt x="6594" y="4861"/>
                    </a:cubicBezTo>
                    <a:cubicBezTo>
                      <a:pt x="6842" y="4904"/>
                      <a:pt x="7091" y="4769"/>
                      <a:pt x="7247" y="4569"/>
                    </a:cubicBezTo>
                    <a:cubicBezTo>
                      <a:pt x="7447" y="4634"/>
                      <a:pt x="7696" y="4612"/>
                      <a:pt x="7901" y="4499"/>
                    </a:cubicBezTo>
                    <a:cubicBezTo>
                      <a:pt x="7966" y="4456"/>
                      <a:pt x="8036" y="4412"/>
                      <a:pt x="8079" y="4364"/>
                    </a:cubicBezTo>
                    <a:cubicBezTo>
                      <a:pt x="8122" y="4321"/>
                      <a:pt x="8122" y="4299"/>
                      <a:pt x="8171" y="4299"/>
                    </a:cubicBezTo>
                    <a:cubicBezTo>
                      <a:pt x="8236" y="4321"/>
                      <a:pt x="8279" y="4342"/>
                      <a:pt x="8327" y="4342"/>
                    </a:cubicBezTo>
                    <a:cubicBezTo>
                      <a:pt x="8484" y="4364"/>
                      <a:pt x="8641" y="4342"/>
                      <a:pt x="8797" y="4321"/>
                    </a:cubicBezTo>
                    <a:cubicBezTo>
                      <a:pt x="9024" y="4250"/>
                      <a:pt x="9224" y="4142"/>
                      <a:pt x="9386" y="4007"/>
                    </a:cubicBezTo>
                    <a:cubicBezTo>
                      <a:pt x="9202" y="4726"/>
                      <a:pt x="9046" y="5465"/>
                      <a:pt x="8932" y="6211"/>
                    </a:cubicBezTo>
                    <a:cubicBezTo>
                      <a:pt x="8846" y="6681"/>
                      <a:pt x="8797" y="7177"/>
                      <a:pt x="8754" y="7653"/>
                    </a:cubicBezTo>
                    <a:cubicBezTo>
                      <a:pt x="8754" y="7696"/>
                      <a:pt x="8797" y="7696"/>
                      <a:pt x="8797" y="7653"/>
                    </a:cubicBezTo>
                    <a:cubicBezTo>
                      <a:pt x="8911" y="6411"/>
                      <a:pt x="9137" y="5152"/>
                      <a:pt x="9451" y="3959"/>
                    </a:cubicBezTo>
                    <a:cubicBezTo>
                      <a:pt x="9834" y="3624"/>
                      <a:pt x="10104" y="3149"/>
                      <a:pt x="10239" y="2679"/>
                    </a:cubicBezTo>
                    <a:cubicBezTo>
                      <a:pt x="10396" y="2182"/>
                      <a:pt x="10439" y="1664"/>
                      <a:pt x="10396" y="1145"/>
                    </a:cubicBezTo>
                    <a:close/>
                    <a:moveTo>
                      <a:pt x="2857" y="2004"/>
                    </a:moveTo>
                    <a:cubicBezTo>
                      <a:pt x="2927" y="1485"/>
                      <a:pt x="2949" y="854"/>
                      <a:pt x="3284" y="405"/>
                    </a:cubicBezTo>
                    <a:cubicBezTo>
                      <a:pt x="3419" y="200"/>
                      <a:pt x="3624" y="44"/>
                      <a:pt x="3894" y="65"/>
                    </a:cubicBezTo>
                    <a:cubicBezTo>
                      <a:pt x="4207" y="92"/>
                      <a:pt x="4455" y="362"/>
                      <a:pt x="4682" y="584"/>
                    </a:cubicBezTo>
                    <a:cubicBezTo>
                      <a:pt x="5087" y="1010"/>
                      <a:pt x="5422" y="1599"/>
                      <a:pt x="5400" y="2204"/>
                    </a:cubicBezTo>
                    <a:cubicBezTo>
                      <a:pt x="5379" y="2792"/>
                      <a:pt x="4995" y="3284"/>
                      <a:pt x="4499" y="3602"/>
                    </a:cubicBezTo>
                    <a:cubicBezTo>
                      <a:pt x="4590" y="3332"/>
                      <a:pt x="4661" y="3084"/>
                      <a:pt x="4747" y="2814"/>
                    </a:cubicBezTo>
                    <a:cubicBezTo>
                      <a:pt x="4747" y="2792"/>
                      <a:pt x="4725" y="2765"/>
                      <a:pt x="4704" y="2792"/>
                    </a:cubicBezTo>
                    <a:cubicBezTo>
                      <a:pt x="4477" y="3149"/>
                      <a:pt x="4229" y="3511"/>
                      <a:pt x="4007" y="3872"/>
                    </a:cubicBezTo>
                    <a:cubicBezTo>
                      <a:pt x="3581" y="4051"/>
                      <a:pt x="3084" y="4142"/>
                      <a:pt x="2636" y="4229"/>
                    </a:cubicBezTo>
                    <a:cubicBezTo>
                      <a:pt x="2700" y="3489"/>
                      <a:pt x="2771" y="2744"/>
                      <a:pt x="2857" y="2004"/>
                    </a:cubicBezTo>
                    <a:close/>
                    <a:moveTo>
                      <a:pt x="1599" y="5557"/>
                    </a:moveTo>
                    <a:cubicBezTo>
                      <a:pt x="1080" y="5357"/>
                      <a:pt x="583" y="5131"/>
                      <a:pt x="114" y="4839"/>
                    </a:cubicBezTo>
                    <a:cubicBezTo>
                      <a:pt x="832" y="4682"/>
                      <a:pt x="1555" y="4520"/>
                      <a:pt x="2274" y="4364"/>
                    </a:cubicBezTo>
                    <a:cubicBezTo>
                      <a:pt x="2366" y="4342"/>
                      <a:pt x="2474" y="4321"/>
                      <a:pt x="2565" y="4299"/>
                    </a:cubicBezTo>
                    <a:cubicBezTo>
                      <a:pt x="2544" y="4477"/>
                      <a:pt x="2522" y="4682"/>
                      <a:pt x="2522" y="4861"/>
                    </a:cubicBezTo>
                    <a:cubicBezTo>
                      <a:pt x="2474" y="5174"/>
                      <a:pt x="2430" y="5492"/>
                      <a:pt x="2387" y="5806"/>
                    </a:cubicBezTo>
                    <a:cubicBezTo>
                      <a:pt x="2117" y="5735"/>
                      <a:pt x="1869" y="5649"/>
                      <a:pt x="1599" y="5557"/>
                    </a:cubicBezTo>
                    <a:close/>
                    <a:moveTo>
                      <a:pt x="2095" y="7221"/>
                    </a:moveTo>
                    <a:cubicBezTo>
                      <a:pt x="1933" y="7809"/>
                      <a:pt x="1663" y="8463"/>
                      <a:pt x="1080" y="8706"/>
                    </a:cubicBezTo>
                    <a:cubicBezTo>
                      <a:pt x="1102" y="8506"/>
                      <a:pt x="1215" y="8328"/>
                      <a:pt x="1329" y="8144"/>
                    </a:cubicBezTo>
                    <a:cubicBezTo>
                      <a:pt x="1442" y="7944"/>
                      <a:pt x="1577" y="7761"/>
                      <a:pt x="1690" y="7561"/>
                    </a:cubicBezTo>
                    <a:cubicBezTo>
                      <a:pt x="1869" y="7291"/>
                      <a:pt x="2047" y="7021"/>
                      <a:pt x="2231" y="6751"/>
                    </a:cubicBezTo>
                    <a:cubicBezTo>
                      <a:pt x="2182" y="6907"/>
                      <a:pt x="2139" y="7064"/>
                      <a:pt x="2095" y="7221"/>
                    </a:cubicBezTo>
                    <a:close/>
                    <a:moveTo>
                      <a:pt x="2317" y="6481"/>
                    </a:moveTo>
                    <a:cubicBezTo>
                      <a:pt x="2366" y="6346"/>
                      <a:pt x="2387" y="6189"/>
                      <a:pt x="2409" y="6054"/>
                    </a:cubicBezTo>
                    <a:cubicBezTo>
                      <a:pt x="2409" y="6005"/>
                      <a:pt x="2430" y="5941"/>
                      <a:pt x="2430" y="5870"/>
                    </a:cubicBezTo>
                    <a:cubicBezTo>
                      <a:pt x="2501" y="5897"/>
                      <a:pt x="2587" y="5941"/>
                      <a:pt x="2657" y="5962"/>
                    </a:cubicBezTo>
                    <a:cubicBezTo>
                      <a:pt x="2544" y="6119"/>
                      <a:pt x="2430" y="6303"/>
                      <a:pt x="2317" y="6481"/>
                    </a:cubicBezTo>
                    <a:close/>
                    <a:moveTo>
                      <a:pt x="2700" y="5919"/>
                    </a:moveTo>
                    <a:cubicBezTo>
                      <a:pt x="2609" y="5870"/>
                      <a:pt x="2522" y="5849"/>
                      <a:pt x="2430" y="5827"/>
                    </a:cubicBezTo>
                    <a:cubicBezTo>
                      <a:pt x="2522" y="5309"/>
                      <a:pt x="2565" y="4817"/>
                      <a:pt x="2609" y="4299"/>
                    </a:cubicBezTo>
                    <a:cubicBezTo>
                      <a:pt x="3084" y="4207"/>
                      <a:pt x="3532" y="4094"/>
                      <a:pt x="3959" y="3937"/>
                    </a:cubicBezTo>
                    <a:cubicBezTo>
                      <a:pt x="3532" y="4591"/>
                      <a:pt x="3127" y="5244"/>
                      <a:pt x="2700" y="5919"/>
                    </a:cubicBezTo>
                    <a:close/>
                    <a:moveTo>
                      <a:pt x="4094" y="3824"/>
                    </a:moveTo>
                    <a:cubicBezTo>
                      <a:pt x="4277" y="3532"/>
                      <a:pt x="4455" y="3262"/>
                      <a:pt x="4634" y="2971"/>
                    </a:cubicBezTo>
                    <a:cubicBezTo>
                      <a:pt x="4569" y="3197"/>
                      <a:pt x="4499" y="3419"/>
                      <a:pt x="4455" y="3646"/>
                    </a:cubicBezTo>
                    <a:cubicBezTo>
                      <a:pt x="4342" y="3710"/>
                      <a:pt x="4207" y="3781"/>
                      <a:pt x="4094" y="3824"/>
                    </a:cubicBezTo>
                    <a:close/>
                    <a:moveTo>
                      <a:pt x="7091" y="4434"/>
                    </a:moveTo>
                    <a:cubicBezTo>
                      <a:pt x="7134" y="4364"/>
                      <a:pt x="7199" y="4321"/>
                      <a:pt x="7291" y="4321"/>
                    </a:cubicBezTo>
                    <a:cubicBezTo>
                      <a:pt x="7269" y="4385"/>
                      <a:pt x="7247" y="4456"/>
                      <a:pt x="7226" y="4499"/>
                    </a:cubicBezTo>
                    <a:cubicBezTo>
                      <a:pt x="7177" y="4477"/>
                      <a:pt x="7134" y="4456"/>
                      <a:pt x="7091" y="4434"/>
                    </a:cubicBezTo>
                    <a:close/>
                    <a:moveTo>
                      <a:pt x="9856" y="3397"/>
                    </a:moveTo>
                    <a:cubicBezTo>
                      <a:pt x="9764" y="3554"/>
                      <a:pt x="9629" y="3710"/>
                      <a:pt x="9494" y="3845"/>
                    </a:cubicBezTo>
                    <a:cubicBezTo>
                      <a:pt x="9607" y="3397"/>
                      <a:pt x="9742" y="2971"/>
                      <a:pt x="9877" y="2544"/>
                    </a:cubicBezTo>
                    <a:cubicBezTo>
                      <a:pt x="10034" y="2117"/>
                      <a:pt x="10196" y="1685"/>
                      <a:pt x="10353" y="1259"/>
                    </a:cubicBezTo>
                    <a:cubicBezTo>
                      <a:pt x="10396" y="2004"/>
                      <a:pt x="10261" y="2792"/>
                      <a:pt x="9856" y="33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6389892" y="2474568"/>
                <a:ext cx="36507" cy="1663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5" extrusionOk="0">
                    <a:moveTo>
                      <a:pt x="357" y="49"/>
                    </a:moveTo>
                    <a:cubicBezTo>
                      <a:pt x="249" y="0"/>
                      <a:pt x="114" y="49"/>
                      <a:pt x="22" y="135"/>
                    </a:cubicBezTo>
                    <a:cubicBezTo>
                      <a:pt x="0" y="162"/>
                      <a:pt x="44" y="184"/>
                      <a:pt x="65" y="162"/>
                    </a:cubicBezTo>
                    <a:cubicBezTo>
                      <a:pt x="135" y="92"/>
                      <a:pt x="249" y="71"/>
                      <a:pt x="357" y="92"/>
                    </a:cubicBezTo>
                    <a:cubicBezTo>
                      <a:pt x="384" y="114"/>
                      <a:pt x="405" y="71"/>
                      <a:pt x="357" y="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502613-E87D-6650-0745-6DE9F297AE11}"/>
              </a:ext>
            </a:extLst>
          </p:cNvPr>
          <p:cNvSpPr txBox="1"/>
          <p:nvPr/>
        </p:nvSpPr>
        <p:spPr>
          <a:xfrm>
            <a:off x="362363" y="454915"/>
            <a:ext cx="3272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Barlow" panose="00000500000000000000" pitchFamily="2" charset="0"/>
              </a:rPr>
              <a:t>AIES Project Presentation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 uiExpand="1" build="p"/>
      <p:bldP spid="64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B1F9-2023-D1DF-ABD6-6ECEE6FE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DDF6-9FDC-CA46-157F-672989D56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215752"/>
            <a:ext cx="7948215" cy="3416400"/>
          </a:xfrm>
        </p:spPr>
        <p:txBody>
          <a:bodyPr/>
          <a:lstStyle/>
          <a:p>
            <a:r>
              <a:rPr lang="en-US" sz="1900" b="0" i="0" dirty="0">
                <a:solidFill>
                  <a:srgbClr val="ECECF1"/>
                </a:solidFill>
                <a:effectLst/>
                <a:latin typeface="Barlow" panose="00000500000000000000" pitchFamily="2" charset="0"/>
              </a:rPr>
              <a:t>The architecture of the Web-Based Application for Summarizing and Analyzing News Articles consists of two layers: the presentation layer and the application layer. </a:t>
            </a:r>
          </a:p>
          <a:p>
            <a:endParaRPr lang="en-US" sz="1900" b="0" i="0" dirty="0">
              <a:solidFill>
                <a:srgbClr val="ECECF1"/>
              </a:solidFill>
              <a:effectLst/>
              <a:latin typeface="Barlow" panose="00000500000000000000" pitchFamily="2" charset="0"/>
            </a:endParaRPr>
          </a:p>
          <a:p>
            <a:r>
              <a:rPr lang="en-US" sz="1900" b="0" i="0" dirty="0">
                <a:solidFill>
                  <a:srgbClr val="ECECF1"/>
                </a:solidFill>
                <a:effectLst/>
                <a:latin typeface="Barlow" panose="00000500000000000000" pitchFamily="2" charset="0"/>
              </a:rPr>
              <a:t>Presentation Layer </a:t>
            </a:r>
          </a:p>
          <a:p>
            <a:pPr marL="152400" indent="0">
              <a:buNone/>
            </a:pPr>
            <a:r>
              <a:rPr lang="en-US" sz="1900" b="0" i="0" dirty="0">
                <a:solidFill>
                  <a:srgbClr val="ECECF1"/>
                </a:solidFill>
                <a:effectLst/>
                <a:latin typeface="Barlow" panose="00000500000000000000" pitchFamily="2" charset="0"/>
              </a:rPr>
              <a:t>The presentation layer handles the user interface and user interaction aspects. It consists of the following components:</a:t>
            </a:r>
          </a:p>
          <a:p>
            <a:pPr marL="152400" indent="0">
              <a:buNone/>
            </a:pPr>
            <a:endParaRPr lang="en-US" sz="1900" b="0" i="0" dirty="0">
              <a:solidFill>
                <a:srgbClr val="ECECF1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9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GUI: Graphical User Interface using </a:t>
            </a:r>
            <a:r>
              <a:rPr lang="en-IN" sz="1900" b="0" i="0" dirty="0" err="1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tkinter</a:t>
            </a:r>
            <a:r>
              <a:rPr lang="en-IN" sz="19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 library.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9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Web Browser: Supports Python 3, newspaper, and </a:t>
            </a:r>
            <a:r>
              <a:rPr lang="en-IN" sz="1900" b="0" i="0" dirty="0" err="1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textblob</a:t>
            </a:r>
            <a:r>
              <a:rPr lang="en-IN" sz="19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 libraries.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9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User: Target users require no technical expertise, just web access and a compatible browser.</a:t>
            </a:r>
            <a:endParaRPr lang="en-US" sz="1900" dirty="0">
              <a:solidFill>
                <a:srgbClr val="ECECF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9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B1F9-2023-D1DF-ABD6-6ECEE6FE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DDF6-9FDC-CA46-157F-672989D56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876" y="1119108"/>
            <a:ext cx="8735123" cy="3927748"/>
          </a:xfrm>
        </p:spPr>
        <p:txBody>
          <a:bodyPr/>
          <a:lstStyle/>
          <a:p>
            <a:r>
              <a:rPr lang="en-US" sz="1600" b="1" i="0" dirty="0">
                <a:solidFill>
                  <a:srgbClr val="ECECF1"/>
                </a:solidFill>
                <a:effectLst/>
                <a:latin typeface="Barlow" panose="00000500000000000000" pitchFamily="2" charset="0"/>
              </a:rPr>
              <a:t>Application Layer </a:t>
            </a:r>
          </a:p>
          <a:p>
            <a:pPr marL="152400" indent="0">
              <a:buNone/>
            </a:pPr>
            <a:r>
              <a:rPr lang="en-US" sz="1600" b="0" i="0" dirty="0">
                <a:solidFill>
                  <a:srgbClr val="ECECF1"/>
                </a:solidFill>
                <a:effectLst/>
                <a:latin typeface="Barlow" panose="00000500000000000000" pitchFamily="2" charset="0"/>
              </a:rPr>
              <a:t>The application layer implements the processing logic and algorithms that drive the application's functionality. It consists of the following key components and tasks:</a:t>
            </a:r>
          </a:p>
          <a:p>
            <a:pPr marL="152400" indent="0">
              <a:buNone/>
            </a:pPr>
            <a:endParaRPr lang="en-US" sz="1600" b="0" i="0" dirty="0">
              <a:solidFill>
                <a:srgbClr val="ECECF1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Web Scraping Module:</a:t>
            </a:r>
            <a:endParaRPr lang="en-US" sz="1600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Extracts information from the provided URL using the newspaper library.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Validates URL and ensures data integrity before proceeding.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NLP Module:</a:t>
            </a:r>
            <a:endParaRPr lang="en-US" sz="1600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Performs summarization and sentiment analysis of extracted article text.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Utilizes the textblob library and employs NLP techniques (e.g., named entity recognition, part-of-speech tagging) for context understanding.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Keyword Extraction Module:</a:t>
            </a:r>
            <a:endParaRPr lang="en-US" sz="1600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Identifies and extracts relevant keywords from the article text using the textblob library.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Considers factors like frequency, position, length, and diversity to determine keyword relevance.</a:t>
            </a:r>
          </a:p>
          <a:p>
            <a:endParaRPr lang="en-IN" sz="16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8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4091832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000" dirty="0"/>
              <a:t>Code Snippets &amp; Output Screenshot</a:t>
            </a:r>
            <a:br>
              <a:rPr lang="en-IN" sz="3000" dirty="0"/>
            </a:br>
            <a:endParaRPr sz="3000"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32633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646771" y="1479639"/>
            <a:ext cx="3598127" cy="2215131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47450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" grpId="0"/>
      <p:bldP spid="6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89F2-9CF6-82A6-F8EF-EC236BE7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0EF4A-DCA0-50D3-97C7-C6AC367FC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61" y="1139902"/>
            <a:ext cx="2855824" cy="3720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551EE7-A3AF-D67B-BE9B-4FF1434EF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467" y="1517015"/>
            <a:ext cx="4051300" cy="2729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97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CFF6-52FD-7B67-F4FC-997F5E4A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75F69-943E-F71E-D572-7EF0228CF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15" y="1347897"/>
            <a:ext cx="6435662" cy="3350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17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4091832" cy="1539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4000" dirty="0"/>
              <a:t>Future Enhancements </a:t>
            </a:r>
            <a:br>
              <a:rPr lang="en-IN" sz="4000" dirty="0"/>
            </a:br>
            <a:endParaRPr sz="4000"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32633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998;p46">
            <a:extLst>
              <a:ext uri="{FF2B5EF4-FFF2-40B4-BE49-F238E27FC236}">
                <a16:creationId xmlns:a16="http://schemas.microsoft.com/office/drawing/2014/main" id="{6C6D3286-1A9F-3626-7CC4-F22196036218}"/>
              </a:ext>
            </a:extLst>
          </p:cNvPr>
          <p:cNvGrpSpPr/>
          <p:nvPr/>
        </p:nvGrpSpPr>
        <p:grpSpPr>
          <a:xfrm>
            <a:off x="525830" y="836860"/>
            <a:ext cx="3983645" cy="3739775"/>
            <a:chOff x="4571825" y="841375"/>
            <a:chExt cx="3983645" cy="3739775"/>
          </a:xfrm>
        </p:grpSpPr>
        <p:pic>
          <p:nvPicPr>
            <p:cNvPr id="3" name="Google Shape;999;p46">
              <a:extLst>
                <a:ext uri="{FF2B5EF4-FFF2-40B4-BE49-F238E27FC236}">
                  <a16:creationId xmlns:a16="http://schemas.microsoft.com/office/drawing/2014/main" id="{E87E1E1A-D6FB-54AB-2A06-F0182B97057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1825" y="841375"/>
              <a:ext cx="3645648" cy="313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1000;p46">
              <a:extLst>
                <a:ext uri="{FF2B5EF4-FFF2-40B4-BE49-F238E27FC236}">
                  <a16:creationId xmlns:a16="http://schemas.microsoft.com/office/drawing/2014/main" id="{6EFDEA65-140C-EB03-994E-04E884B0CFD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0586" y="3036041"/>
              <a:ext cx="2204009" cy="1545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001;p46">
              <a:extLst>
                <a:ext uri="{FF2B5EF4-FFF2-40B4-BE49-F238E27FC236}">
                  <a16:creationId xmlns:a16="http://schemas.microsoft.com/office/drawing/2014/main" id="{06BEE169-25CC-4134-E4C7-164246711DE1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19535" y="2171372"/>
              <a:ext cx="1335935" cy="107978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9317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" grpId="0"/>
      <p:bldP spid="6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F261-C2C3-9C4C-7117-F62BB45B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Future Enhancements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6C8A-1BE6-76F4-1761-9823155E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215752"/>
            <a:ext cx="4766401" cy="3927748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Incorporating User Profiles for Personalization:</a:t>
            </a:r>
          </a:p>
          <a:p>
            <a:pPr marL="152400" indent="0" algn="l">
              <a:buNone/>
            </a:pPr>
            <a:endParaRPr lang="en-US" sz="1600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Personalized Settings:</a:t>
            </a:r>
            <a:endParaRPr lang="en-US" sz="1600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marL="457200" lvl="1" indent="0" algn="l">
              <a:buNone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Allow users to customize language, summary length, and sentiment analysis format.</a:t>
            </a:r>
          </a:p>
          <a:p>
            <a:pPr marL="457200" lvl="1" indent="0" algn="l">
              <a:buNone/>
            </a:pPr>
            <a:endParaRPr lang="en-US" sz="1600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Saved History:</a:t>
            </a:r>
            <a:endParaRPr lang="en-US" sz="1600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marL="457200" lvl="1" indent="0" algn="l">
              <a:buNone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Maintain a history of analyzed articles for easy access to past summaries and analyses.</a:t>
            </a:r>
          </a:p>
          <a:p>
            <a:pPr marL="457200" lvl="1" indent="0" algn="l">
              <a:buNone/>
            </a:pPr>
            <a:endParaRPr lang="en-US" sz="1600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Feedback Mechanism:</a:t>
            </a:r>
            <a:endParaRPr lang="en-US" sz="1600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marL="457200" lvl="1" indent="0" algn="l">
              <a:buNone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Enable users to provide feedback, enhancing features and functionalities.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500DF5-989A-B9A5-6EAC-9792668105BD}"/>
              </a:ext>
            </a:extLst>
          </p:cNvPr>
          <p:cNvGrpSpPr/>
          <p:nvPr/>
        </p:nvGrpSpPr>
        <p:grpSpPr>
          <a:xfrm>
            <a:off x="6116853" y="1313293"/>
            <a:ext cx="2077124" cy="2900423"/>
            <a:chOff x="6197875" y="1047076"/>
            <a:chExt cx="2077124" cy="2900423"/>
          </a:xfrm>
        </p:grpSpPr>
        <p:grpSp>
          <p:nvGrpSpPr>
            <p:cNvPr id="5" name="Google Shape;702;p32">
              <a:extLst>
                <a:ext uri="{FF2B5EF4-FFF2-40B4-BE49-F238E27FC236}">
                  <a16:creationId xmlns:a16="http://schemas.microsoft.com/office/drawing/2014/main" id="{CC4AE63D-6D91-4A09-1AA7-F3151DB2F633}"/>
                </a:ext>
              </a:extLst>
            </p:cNvPr>
            <p:cNvGrpSpPr/>
            <p:nvPr/>
          </p:nvGrpSpPr>
          <p:grpSpPr>
            <a:xfrm>
              <a:off x="6197875" y="1047076"/>
              <a:ext cx="2077124" cy="2900423"/>
              <a:chOff x="6197875" y="1047076"/>
              <a:chExt cx="2077124" cy="2900423"/>
            </a:xfrm>
          </p:grpSpPr>
          <p:pic>
            <p:nvPicPr>
              <p:cNvPr id="9" name="Google Shape;703;p32">
                <a:extLst>
                  <a:ext uri="{FF2B5EF4-FFF2-40B4-BE49-F238E27FC236}">
                    <a16:creationId xmlns:a16="http://schemas.microsoft.com/office/drawing/2014/main" id="{AB7F14F7-0EB7-CE71-256A-735D0B792681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t="-16060" b="16059"/>
              <a:stretch/>
            </p:blipFill>
            <p:spPr>
              <a:xfrm>
                <a:off x="6463175" y="3027950"/>
                <a:ext cx="1636225" cy="919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Google Shape;704;p32">
                <a:extLst>
                  <a:ext uri="{FF2B5EF4-FFF2-40B4-BE49-F238E27FC236}">
                    <a16:creationId xmlns:a16="http://schemas.microsoft.com/office/drawing/2014/main" id="{03859656-AE97-3667-B7F8-807DAE0A1679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97875" y="1047076"/>
                <a:ext cx="1057604" cy="1166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705;p32">
                <a:extLst>
                  <a:ext uri="{FF2B5EF4-FFF2-40B4-BE49-F238E27FC236}">
                    <a16:creationId xmlns:a16="http://schemas.microsoft.com/office/drawing/2014/main" id="{1F5ABCDA-46C4-BA60-E727-722CC6397055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43400" y="1122825"/>
                <a:ext cx="1331599" cy="26716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" name="Google Shape;711;p32">
              <a:extLst>
                <a:ext uri="{FF2B5EF4-FFF2-40B4-BE49-F238E27FC236}">
                  <a16:creationId xmlns:a16="http://schemas.microsoft.com/office/drawing/2014/main" id="{E95D42EF-69AD-DD28-A510-1464B964CB69}"/>
                </a:ext>
              </a:extLst>
            </p:cNvPr>
            <p:cNvGrpSpPr/>
            <p:nvPr/>
          </p:nvGrpSpPr>
          <p:grpSpPr>
            <a:xfrm>
              <a:off x="7337555" y="3202575"/>
              <a:ext cx="543526" cy="273641"/>
              <a:chOff x="4629315" y="3134524"/>
              <a:chExt cx="565525" cy="232648"/>
            </a:xfrm>
          </p:grpSpPr>
          <p:sp>
            <p:nvSpPr>
              <p:cNvPr id="7" name="Google Shape;712;p32">
                <a:extLst>
                  <a:ext uri="{FF2B5EF4-FFF2-40B4-BE49-F238E27FC236}">
                    <a16:creationId xmlns:a16="http://schemas.microsoft.com/office/drawing/2014/main" id="{10CFE08A-0286-52F2-20C2-98CD8675E1E4}"/>
                  </a:ext>
                </a:extLst>
              </p:cNvPr>
              <p:cNvSpPr/>
              <p:nvPr/>
            </p:nvSpPr>
            <p:spPr>
              <a:xfrm>
                <a:off x="4629315" y="3134524"/>
                <a:ext cx="565525" cy="232648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5054" extrusionOk="0">
                    <a:moveTo>
                      <a:pt x="3354" y="1970"/>
                    </a:moveTo>
                    <a:cubicBezTo>
                      <a:pt x="3446" y="1970"/>
                      <a:pt x="3511" y="1991"/>
                      <a:pt x="3602" y="2013"/>
                    </a:cubicBezTo>
                    <a:cubicBezTo>
                      <a:pt x="3689" y="2013"/>
                      <a:pt x="3781" y="2040"/>
                      <a:pt x="3872" y="2083"/>
                    </a:cubicBezTo>
                    <a:lnTo>
                      <a:pt x="2474" y="3050"/>
                    </a:lnTo>
                    <a:cubicBezTo>
                      <a:pt x="2366" y="2893"/>
                      <a:pt x="2317" y="2715"/>
                      <a:pt x="2366" y="2531"/>
                    </a:cubicBezTo>
                    <a:cubicBezTo>
                      <a:pt x="2474" y="2148"/>
                      <a:pt x="2906" y="1970"/>
                      <a:pt x="3354" y="1970"/>
                    </a:cubicBezTo>
                    <a:close/>
                    <a:moveTo>
                      <a:pt x="3937" y="2105"/>
                    </a:moveTo>
                    <a:cubicBezTo>
                      <a:pt x="4207" y="2196"/>
                      <a:pt x="4434" y="2353"/>
                      <a:pt x="4569" y="2553"/>
                    </a:cubicBezTo>
                    <a:cubicBezTo>
                      <a:pt x="4817" y="2893"/>
                      <a:pt x="4839" y="3363"/>
                      <a:pt x="4661" y="3795"/>
                    </a:cubicBezTo>
                    <a:cubicBezTo>
                      <a:pt x="4342" y="3746"/>
                      <a:pt x="4051" y="3703"/>
                      <a:pt x="3759" y="3660"/>
                    </a:cubicBezTo>
                    <a:cubicBezTo>
                      <a:pt x="3419" y="3611"/>
                      <a:pt x="3062" y="3546"/>
                      <a:pt x="2771" y="3363"/>
                    </a:cubicBezTo>
                    <a:cubicBezTo>
                      <a:pt x="2679" y="3298"/>
                      <a:pt x="2566" y="3206"/>
                      <a:pt x="2501" y="3093"/>
                    </a:cubicBezTo>
                    <a:lnTo>
                      <a:pt x="3937" y="2105"/>
                    </a:lnTo>
                    <a:close/>
                    <a:moveTo>
                      <a:pt x="4074" y="56"/>
                    </a:moveTo>
                    <a:cubicBezTo>
                      <a:pt x="4111" y="56"/>
                      <a:pt x="4148" y="57"/>
                      <a:pt x="4186" y="58"/>
                    </a:cubicBezTo>
                    <a:cubicBezTo>
                      <a:pt x="4364" y="58"/>
                      <a:pt x="4569" y="80"/>
                      <a:pt x="4747" y="123"/>
                    </a:cubicBezTo>
                    <a:cubicBezTo>
                      <a:pt x="4882" y="150"/>
                      <a:pt x="5039" y="171"/>
                      <a:pt x="5109" y="285"/>
                    </a:cubicBezTo>
                    <a:cubicBezTo>
                      <a:pt x="5222" y="420"/>
                      <a:pt x="5174" y="620"/>
                      <a:pt x="5152" y="733"/>
                    </a:cubicBezTo>
                    <a:cubicBezTo>
                      <a:pt x="4996" y="1273"/>
                      <a:pt x="4526" y="1635"/>
                      <a:pt x="4007" y="1970"/>
                    </a:cubicBezTo>
                    <a:lnTo>
                      <a:pt x="3937" y="2040"/>
                    </a:lnTo>
                    <a:cubicBezTo>
                      <a:pt x="3824" y="1991"/>
                      <a:pt x="3716" y="1970"/>
                      <a:pt x="3602" y="1948"/>
                    </a:cubicBezTo>
                    <a:cubicBezTo>
                      <a:pt x="3509" y="1928"/>
                      <a:pt x="3411" y="1917"/>
                      <a:pt x="3312" y="1917"/>
                    </a:cubicBezTo>
                    <a:cubicBezTo>
                      <a:pt x="2865" y="1917"/>
                      <a:pt x="2410" y="2125"/>
                      <a:pt x="2317" y="2510"/>
                    </a:cubicBezTo>
                    <a:cubicBezTo>
                      <a:pt x="2274" y="2715"/>
                      <a:pt x="2317" y="2915"/>
                      <a:pt x="2430" y="3071"/>
                    </a:cubicBezTo>
                    <a:lnTo>
                      <a:pt x="611" y="4335"/>
                    </a:lnTo>
                    <a:cubicBezTo>
                      <a:pt x="497" y="4222"/>
                      <a:pt x="384" y="4065"/>
                      <a:pt x="314" y="3881"/>
                    </a:cubicBezTo>
                    <a:cubicBezTo>
                      <a:pt x="44" y="3206"/>
                      <a:pt x="362" y="2488"/>
                      <a:pt x="562" y="2105"/>
                    </a:cubicBezTo>
                    <a:cubicBezTo>
                      <a:pt x="1241" y="857"/>
                      <a:pt x="2648" y="56"/>
                      <a:pt x="4074" y="56"/>
                    </a:cubicBezTo>
                    <a:close/>
                    <a:moveTo>
                      <a:pt x="2452" y="3120"/>
                    </a:moveTo>
                    <a:cubicBezTo>
                      <a:pt x="2544" y="3255"/>
                      <a:pt x="2636" y="3341"/>
                      <a:pt x="2744" y="3411"/>
                    </a:cubicBezTo>
                    <a:cubicBezTo>
                      <a:pt x="3041" y="3611"/>
                      <a:pt x="3419" y="3660"/>
                      <a:pt x="3737" y="3725"/>
                    </a:cubicBezTo>
                    <a:cubicBezTo>
                      <a:pt x="4029" y="3768"/>
                      <a:pt x="4342" y="3816"/>
                      <a:pt x="4634" y="3838"/>
                    </a:cubicBezTo>
                    <a:cubicBezTo>
                      <a:pt x="4591" y="3973"/>
                      <a:pt x="4499" y="4087"/>
                      <a:pt x="4412" y="4200"/>
                    </a:cubicBezTo>
                    <a:cubicBezTo>
                      <a:pt x="3986" y="4691"/>
                      <a:pt x="3311" y="4897"/>
                      <a:pt x="2814" y="4961"/>
                    </a:cubicBezTo>
                    <a:cubicBezTo>
                      <a:pt x="2664" y="4984"/>
                      <a:pt x="2507" y="4996"/>
                      <a:pt x="2349" y="4996"/>
                    </a:cubicBezTo>
                    <a:cubicBezTo>
                      <a:pt x="1723" y="4996"/>
                      <a:pt x="1068" y="4809"/>
                      <a:pt x="654" y="4378"/>
                    </a:cubicBezTo>
                    <a:lnTo>
                      <a:pt x="2452" y="3120"/>
                    </a:lnTo>
                    <a:close/>
                    <a:moveTo>
                      <a:pt x="4099" y="0"/>
                    </a:moveTo>
                    <a:cubicBezTo>
                      <a:pt x="2648" y="0"/>
                      <a:pt x="1221" y="796"/>
                      <a:pt x="519" y="2083"/>
                    </a:cubicBezTo>
                    <a:cubicBezTo>
                      <a:pt x="292" y="2466"/>
                      <a:pt x="0" y="3206"/>
                      <a:pt x="270" y="3903"/>
                    </a:cubicBezTo>
                    <a:cubicBezTo>
                      <a:pt x="341" y="4087"/>
                      <a:pt x="427" y="4243"/>
                      <a:pt x="562" y="4378"/>
                    </a:cubicBezTo>
                    <a:lnTo>
                      <a:pt x="384" y="4492"/>
                    </a:lnTo>
                    <a:lnTo>
                      <a:pt x="427" y="4535"/>
                    </a:lnTo>
                    <a:lnTo>
                      <a:pt x="611" y="4421"/>
                    </a:lnTo>
                    <a:cubicBezTo>
                      <a:pt x="1016" y="4826"/>
                      <a:pt x="1642" y="5032"/>
                      <a:pt x="2274" y="5053"/>
                    </a:cubicBezTo>
                    <a:cubicBezTo>
                      <a:pt x="2452" y="5053"/>
                      <a:pt x="2657" y="5032"/>
                      <a:pt x="2836" y="5010"/>
                    </a:cubicBezTo>
                    <a:cubicBezTo>
                      <a:pt x="3332" y="4940"/>
                      <a:pt x="4007" y="4740"/>
                      <a:pt x="4456" y="4243"/>
                    </a:cubicBezTo>
                    <a:cubicBezTo>
                      <a:pt x="4569" y="4108"/>
                      <a:pt x="4634" y="3973"/>
                      <a:pt x="4704" y="3838"/>
                    </a:cubicBezTo>
                    <a:cubicBezTo>
                      <a:pt x="4832" y="3851"/>
                      <a:pt x="4962" y="3858"/>
                      <a:pt x="5092" y="3858"/>
                    </a:cubicBezTo>
                    <a:cubicBezTo>
                      <a:pt x="5398" y="3858"/>
                      <a:pt x="5708" y="3819"/>
                      <a:pt x="6011" y="3725"/>
                    </a:cubicBezTo>
                    <a:cubicBezTo>
                      <a:pt x="6708" y="3525"/>
                      <a:pt x="7426" y="2850"/>
                      <a:pt x="7361" y="2040"/>
                    </a:cubicBezTo>
                    <a:cubicBezTo>
                      <a:pt x="7334" y="1948"/>
                      <a:pt x="7334" y="1856"/>
                      <a:pt x="7383" y="1791"/>
                    </a:cubicBezTo>
                    <a:cubicBezTo>
                      <a:pt x="7447" y="1743"/>
                      <a:pt x="7539" y="1743"/>
                      <a:pt x="7631" y="1743"/>
                    </a:cubicBezTo>
                    <a:cubicBezTo>
                      <a:pt x="9181" y="1878"/>
                      <a:pt x="10736" y="2083"/>
                      <a:pt x="12264" y="2310"/>
                    </a:cubicBezTo>
                    <a:lnTo>
                      <a:pt x="12286" y="2261"/>
                    </a:lnTo>
                    <a:cubicBezTo>
                      <a:pt x="10758" y="2013"/>
                      <a:pt x="9181" y="1835"/>
                      <a:pt x="7631" y="1700"/>
                    </a:cubicBezTo>
                    <a:cubicBezTo>
                      <a:pt x="7594" y="1693"/>
                      <a:pt x="7557" y="1688"/>
                      <a:pt x="7521" y="1688"/>
                    </a:cubicBezTo>
                    <a:cubicBezTo>
                      <a:pt x="7448" y="1688"/>
                      <a:pt x="7381" y="1708"/>
                      <a:pt x="7334" y="1770"/>
                    </a:cubicBezTo>
                    <a:cubicBezTo>
                      <a:pt x="7269" y="1835"/>
                      <a:pt x="7291" y="1948"/>
                      <a:pt x="7291" y="2040"/>
                    </a:cubicBezTo>
                    <a:lnTo>
                      <a:pt x="7291" y="2061"/>
                    </a:lnTo>
                    <a:cubicBezTo>
                      <a:pt x="7361" y="2823"/>
                      <a:pt x="6686" y="3476"/>
                      <a:pt x="6011" y="3681"/>
                    </a:cubicBezTo>
                    <a:cubicBezTo>
                      <a:pt x="5675" y="3770"/>
                      <a:pt x="5342" y="3802"/>
                      <a:pt x="5010" y="3802"/>
                    </a:cubicBezTo>
                    <a:cubicBezTo>
                      <a:pt x="4915" y="3802"/>
                      <a:pt x="4820" y="3800"/>
                      <a:pt x="4726" y="3795"/>
                    </a:cubicBezTo>
                    <a:cubicBezTo>
                      <a:pt x="4904" y="3341"/>
                      <a:pt x="4882" y="2871"/>
                      <a:pt x="4612" y="2510"/>
                    </a:cubicBezTo>
                    <a:cubicBezTo>
                      <a:pt x="4477" y="2331"/>
                      <a:pt x="4256" y="2175"/>
                      <a:pt x="4007" y="2061"/>
                    </a:cubicBezTo>
                    <a:lnTo>
                      <a:pt x="4051" y="2013"/>
                    </a:lnTo>
                    <a:cubicBezTo>
                      <a:pt x="4569" y="1656"/>
                      <a:pt x="5039" y="1295"/>
                      <a:pt x="5201" y="755"/>
                    </a:cubicBezTo>
                    <a:cubicBezTo>
                      <a:pt x="5244" y="641"/>
                      <a:pt x="5287" y="420"/>
                      <a:pt x="5152" y="236"/>
                    </a:cubicBezTo>
                    <a:cubicBezTo>
                      <a:pt x="5066" y="123"/>
                      <a:pt x="4904" y="80"/>
                      <a:pt x="4769" y="58"/>
                    </a:cubicBezTo>
                    <a:cubicBezTo>
                      <a:pt x="4547" y="19"/>
                      <a:pt x="4323" y="0"/>
                      <a:pt x="4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713;p32">
                <a:extLst>
                  <a:ext uri="{FF2B5EF4-FFF2-40B4-BE49-F238E27FC236}">
                    <a16:creationId xmlns:a16="http://schemas.microsoft.com/office/drawing/2014/main" id="{C581DB8D-82FA-BCA9-F94A-73DA7ACAF8E4}"/>
                  </a:ext>
                </a:extLst>
              </p:cNvPr>
              <p:cNvSpPr/>
              <p:nvPr/>
            </p:nvSpPr>
            <p:spPr>
              <a:xfrm>
                <a:off x="4878891" y="3229397"/>
                <a:ext cx="201151" cy="117107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2544" extrusionOk="0">
                    <a:moveTo>
                      <a:pt x="475" y="0"/>
                    </a:moveTo>
                    <a:cubicBezTo>
                      <a:pt x="249" y="449"/>
                      <a:pt x="135" y="945"/>
                      <a:pt x="49" y="1550"/>
                    </a:cubicBezTo>
                    <a:cubicBezTo>
                      <a:pt x="22" y="1707"/>
                      <a:pt x="0" y="1869"/>
                      <a:pt x="49" y="2026"/>
                    </a:cubicBezTo>
                    <a:cubicBezTo>
                      <a:pt x="92" y="2161"/>
                      <a:pt x="205" y="2317"/>
                      <a:pt x="384" y="2360"/>
                    </a:cubicBezTo>
                    <a:cubicBezTo>
                      <a:pt x="395" y="2361"/>
                      <a:pt x="406" y="2362"/>
                      <a:pt x="418" y="2362"/>
                    </a:cubicBezTo>
                    <a:cubicBezTo>
                      <a:pt x="630" y="2362"/>
                      <a:pt x="815" y="2175"/>
                      <a:pt x="902" y="2047"/>
                    </a:cubicBezTo>
                    <a:cubicBezTo>
                      <a:pt x="1080" y="1777"/>
                      <a:pt x="1194" y="1485"/>
                      <a:pt x="1329" y="1194"/>
                    </a:cubicBezTo>
                    <a:cubicBezTo>
                      <a:pt x="1507" y="789"/>
                      <a:pt x="1669" y="384"/>
                      <a:pt x="1982" y="87"/>
                    </a:cubicBezTo>
                    <a:lnTo>
                      <a:pt x="1982" y="87"/>
                    </a:lnTo>
                    <a:cubicBezTo>
                      <a:pt x="1890" y="584"/>
                      <a:pt x="1847" y="1080"/>
                      <a:pt x="1804" y="1572"/>
                    </a:cubicBezTo>
                    <a:cubicBezTo>
                      <a:pt x="1804" y="1685"/>
                      <a:pt x="1826" y="1799"/>
                      <a:pt x="1890" y="1869"/>
                    </a:cubicBezTo>
                    <a:cubicBezTo>
                      <a:pt x="1912" y="1912"/>
                      <a:pt x="1961" y="1912"/>
                      <a:pt x="2004" y="1912"/>
                    </a:cubicBezTo>
                    <a:lnTo>
                      <a:pt x="2025" y="1912"/>
                    </a:lnTo>
                    <a:lnTo>
                      <a:pt x="3332" y="470"/>
                    </a:lnTo>
                    <a:cubicBezTo>
                      <a:pt x="3351" y="452"/>
                      <a:pt x="3454" y="348"/>
                      <a:pt x="3541" y="348"/>
                    </a:cubicBezTo>
                    <a:cubicBezTo>
                      <a:pt x="3555" y="348"/>
                      <a:pt x="3568" y="351"/>
                      <a:pt x="3581" y="357"/>
                    </a:cubicBezTo>
                    <a:lnTo>
                      <a:pt x="3197" y="1507"/>
                    </a:lnTo>
                    <a:cubicBezTo>
                      <a:pt x="3084" y="1820"/>
                      <a:pt x="3019" y="2161"/>
                      <a:pt x="3197" y="2382"/>
                    </a:cubicBezTo>
                    <a:cubicBezTo>
                      <a:pt x="3289" y="2474"/>
                      <a:pt x="3446" y="2544"/>
                      <a:pt x="3581" y="2544"/>
                    </a:cubicBezTo>
                    <a:cubicBezTo>
                      <a:pt x="3667" y="2544"/>
                      <a:pt x="3759" y="2544"/>
                      <a:pt x="3829" y="2495"/>
                    </a:cubicBezTo>
                    <a:cubicBezTo>
                      <a:pt x="4050" y="2431"/>
                      <a:pt x="4234" y="2247"/>
                      <a:pt x="4369" y="2090"/>
                    </a:cubicBezTo>
                    <a:lnTo>
                      <a:pt x="4320" y="2069"/>
                    </a:lnTo>
                    <a:cubicBezTo>
                      <a:pt x="4185" y="2204"/>
                      <a:pt x="4029" y="2382"/>
                      <a:pt x="3829" y="2452"/>
                    </a:cubicBezTo>
                    <a:cubicBezTo>
                      <a:pt x="3766" y="2474"/>
                      <a:pt x="3696" y="2486"/>
                      <a:pt x="3624" y="2486"/>
                    </a:cubicBezTo>
                    <a:cubicBezTo>
                      <a:pt x="3486" y="2486"/>
                      <a:pt x="3343" y="2442"/>
                      <a:pt x="3240" y="2339"/>
                    </a:cubicBezTo>
                    <a:cubicBezTo>
                      <a:pt x="3062" y="2139"/>
                      <a:pt x="3154" y="1820"/>
                      <a:pt x="3240" y="1529"/>
                    </a:cubicBezTo>
                    <a:lnTo>
                      <a:pt x="3645" y="357"/>
                    </a:lnTo>
                    <a:cubicBezTo>
                      <a:pt x="3645" y="335"/>
                      <a:pt x="3645" y="335"/>
                      <a:pt x="3624" y="314"/>
                    </a:cubicBezTo>
                    <a:cubicBezTo>
                      <a:pt x="3604" y="301"/>
                      <a:pt x="3579" y="294"/>
                      <a:pt x="3549" y="294"/>
                    </a:cubicBezTo>
                    <a:cubicBezTo>
                      <a:pt x="3478" y="294"/>
                      <a:pt x="3384" y="332"/>
                      <a:pt x="3289" y="427"/>
                    </a:cubicBezTo>
                    <a:lnTo>
                      <a:pt x="1982" y="1869"/>
                    </a:lnTo>
                    <a:cubicBezTo>
                      <a:pt x="1961" y="1869"/>
                      <a:pt x="1961" y="1842"/>
                      <a:pt x="1939" y="1842"/>
                    </a:cubicBezTo>
                    <a:cubicBezTo>
                      <a:pt x="1869" y="1777"/>
                      <a:pt x="1869" y="1664"/>
                      <a:pt x="1869" y="1599"/>
                    </a:cubicBezTo>
                    <a:cubicBezTo>
                      <a:pt x="1890" y="1059"/>
                      <a:pt x="1961" y="540"/>
                      <a:pt x="2047" y="22"/>
                    </a:cubicBezTo>
                    <a:lnTo>
                      <a:pt x="2047" y="0"/>
                    </a:lnTo>
                    <a:lnTo>
                      <a:pt x="2004" y="0"/>
                    </a:lnTo>
                    <a:cubicBezTo>
                      <a:pt x="1642" y="314"/>
                      <a:pt x="1464" y="740"/>
                      <a:pt x="1264" y="1167"/>
                    </a:cubicBezTo>
                    <a:cubicBezTo>
                      <a:pt x="1151" y="1464"/>
                      <a:pt x="1015" y="1755"/>
                      <a:pt x="859" y="2004"/>
                    </a:cubicBezTo>
                    <a:cubicBezTo>
                      <a:pt x="776" y="2126"/>
                      <a:pt x="622" y="2302"/>
                      <a:pt x="441" y="2302"/>
                    </a:cubicBezTo>
                    <a:cubicBezTo>
                      <a:pt x="422" y="2302"/>
                      <a:pt x="403" y="2300"/>
                      <a:pt x="384" y="2296"/>
                    </a:cubicBezTo>
                    <a:cubicBezTo>
                      <a:pt x="249" y="2274"/>
                      <a:pt x="135" y="2139"/>
                      <a:pt x="114" y="2004"/>
                    </a:cubicBezTo>
                    <a:cubicBezTo>
                      <a:pt x="70" y="1869"/>
                      <a:pt x="92" y="1707"/>
                      <a:pt x="114" y="1550"/>
                    </a:cubicBezTo>
                    <a:cubicBezTo>
                      <a:pt x="205" y="945"/>
                      <a:pt x="292" y="470"/>
                      <a:pt x="540" y="2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50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6C8A-1BE6-76F4-1761-9823155E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2772"/>
            <a:ext cx="9380220" cy="5025028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Expanding Reach with Multilingual Support:</a:t>
            </a:r>
          </a:p>
          <a:p>
            <a:pPr marL="15240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Language Options: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Users can choose preferred languages for both input and output.</a:t>
            </a:r>
            <a:endParaRPr lang="en-US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marL="457200" lvl="1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Translation Services: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Integrate translation services for seamless conversion of content into chosen languages.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Multilingual NLP Libraries:</a:t>
            </a:r>
            <a:r>
              <a:rPr lang="en-US" sz="1600" dirty="0">
                <a:solidFill>
                  <a:srgbClr val="D1D5DB"/>
                </a:solidFill>
                <a:latin typeface="Barlow" panose="00000500000000000000" pitchFamily="2" charset="0"/>
              </a:rPr>
              <a:t>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Use multilingual NLP libraries for accurate processing of news articles in various languages.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Enhancing Timeliness with Real-Time Updates:</a:t>
            </a:r>
          </a:p>
          <a:p>
            <a:pPr algn="l"/>
            <a:endParaRPr lang="en-US" sz="1600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marL="495300" indent="-342900"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Continuous News Crawling:</a:t>
            </a:r>
            <a:r>
              <a:rPr lang="en-US" sz="1600" dirty="0">
                <a:solidFill>
                  <a:srgbClr val="D1D5DB"/>
                </a:solidFill>
                <a:latin typeface="Barlow" panose="00000500000000000000" pitchFamily="2" charset="0"/>
              </a:rPr>
              <a:t>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Ensure the app fetches the latest articles continuously from various sources.</a:t>
            </a:r>
          </a:p>
          <a:p>
            <a:pPr marL="381000" indent="-228600" algn="l">
              <a:buFont typeface="+mj-lt"/>
              <a:buAutoNum type="arabicPeriod"/>
            </a:pPr>
            <a:endParaRPr lang="en-US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marL="495300" indent="-342900"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Customized Alerts:</a:t>
            </a:r>
            <a:r>
              <a:rPr lang="en-US" sz="1600" dirty="0">
                <a:solidFill>
                  <a:srgbClr val="D1D5DB"/>
                </a:solidFill>
                <a:latin typeface="Barlow" panose="00000500000000000000" pitchFamily="2" charset="0"/>
              </a:rPr>
              <a:t>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Allow users to subscribe to personalized alerts based on interests.</a:t>
            </a:r>
          </a:p>
          <a:p>
            <a:pPr marL="381000" indent="-228600" algn="l">
              <a:buFont typeface="+mj-lt"/>
              <a:buAutoNum type="arabicPeriod"/>
            </a:pPr>
            <a:endParaRPr lang="en-US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marL="495300" indent="-342900"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Real-Time Sentiment Analysis:</a:t>
            </a:r>
            <a:r>
              <a:rPr lang="en-US" sz="1600" dirty="0">
                <a:solidFill>
                  <a:srgbClr val="D1D5DB"/>
                </a:solidFill>
                <a:latin typeface="Barlow" panose="00000500000000000000" pitchFamily="2" charset="0"/>
              </a:rPr>
              <a:t>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Provide up-to-date insights into changing sentiments around trending events.</a:t>
            </a:r>
          </a:p>
          <a:p>
            <a:endParaRPr lang="en-IN" sz="16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1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130333" y="2221932"/>
            <a:ext cx="5080574" cy="1844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4000" dirty="0"/>
              <a:t>Conclusion and References</a:t>
            </a:r>
            <a:br>
              <a:rPr lang="en-IN" sz="4000" dirty="0"/>
            </a:br>
            <a:endParaRPr sz="4000"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32633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2" name="Google Shape;1010;p47">
            <a:extLst>
              <a:ext uri="{FF2B5EF4-FFF2-40B4-BE49-F238E27FC236}">
                <a16:creationId xmlns:a16="http://schemas.microsoft.com/office/drawing/2014/main" id="{17EF7B6C-3BB2-C47A-275C-21CDA26D84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31" y="863538"/>
            <a:ext cx="2856649" cy="3556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12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" grpId="0"/>
      <p:bldP spid="6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8"/>
          <p:cNvSpPr txBox="1">
            <a:spLocks noGrp="1"/>
          </p:cNvSpPr>
          <p:nvPr>
            <p:ph type="body" idx="1"/>
          </p:nvPr>
        </p:nvSpPr>
        <p:spPr>
          <a:xfrm>
            <a:off x="447460" y="1006494"/>
            <a:ext cx="8249080" cy="5006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The Web-Based Application for Summarizing and Analyzing News Articles offers significant 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Quick and Efficient: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Rapidly summarizes articles, saving users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Easy Information Handling:</a:t>
            </a:r>
            <a:r>
              <a:rPr lang="en-US" altLang="en-US" sz="1500" dirty="0">
                <a:solidFill>
                  <a:srgbClr val="FFFFFF"/>
                </a:solidFill>
                <a:latin typeface="Barlow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Condenses articles, helping users manage information overload.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Credibility Check:</a:t>
            </a:r>
            <a:r>
              <a:rPr lang="en-US" altLang="en-US" sz="1500" dirty="0">
                <a:solidFill>
                  <a:srgbClr val="FFFFFF"/>
                </a:solidFill>
                <a:latin typeface="Barlow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Assists users in evaluating article reliability through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Comparison Made Simple:</a:t>
            </a:r>
            <a:r>
              <a:rPr lang="en-US" altLang="en-US" sz="1500" dirty="0">
                <a:solidFill>
                  <a:srgbClr val="FFFFFF"/>
                </a:solidFill>
                <a:latin typeface="Barlow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Allows easy comparison of perspectives from different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User Empowerment:</a:t>
            </a:r>
            <a:r>
              <a:rPr lang="en-US" altLang="en-US" sz="1500" dirty="0">
                <a:solidFill>
                  <a:srgbClr val="FFFFFF"/>
                </a:solidFill>
                <a:latin typeface="Barlow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Equips users to make informed decisions about news consumption.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Anytime Access:</a:t>
            </a:r>
            <a:r>
              <a:rPr lang="en-US" altLang="en-US" sz="1500" dirty="0">
                <a:solidFill>
                  <a:srgbClr val="FFFFFF"/>
                </a:solidFill>
                <a:latin typeface="Barlow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Web-based for accessibility from any device or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User-Friendly:</a:t>
            </a:r>
            <a:r>
              <a:rPr lang="en-US" altLang="en-US" sz="1500" dirty="0">
                <a:solidFill>
                  <a:srgbClr val="FFFFFF"/>
                </a:solidFill>
                <a:latin typeface="Barlow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Simple interface for a smooth and satisfying user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0" i="0" dirty="0">
              <a:solidFill>
                <a:srgbClr val="D1D5DB"/>
              </a:solidFill>
              <a:effectLst/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Barlow" panose="00000500000000000000" pitchFamily="2" charset="0"/>
            </a:endParaRPr>
          </a:p>
        </p:txBody>
      </p:sp>
      <p:sp>
        <p:nvSpPr>
          <p:cNvPr id="1030" name="Google Shape;1030;p48"/>
          <p:cNvSpPr txBox="1">
            <a:spLocks noGrp="1"/>
          </p:cNvSpPr>
          <p:nvPr>
            <p:ph type="title"/>
          </p:nvPr>
        </p:nvSpPr>
        <p:spPr>
          <a:xfrm>
            <a:off x="306753" y="2799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981181B-A6FE-95B9-E32C-C0DB207E8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77155"/>
            <a:ext cx="65" cy="75431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" grpId="0" uiExpand="1" build="p"/>
      <p:bldP spid="10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69" name="Google Shape;669;p29"/>
          <p:cNvSpPr txBox="1">
            <a:spLocks noGrp="1"/>
          </p:cNvSpPr>
          <p:nvPr>
            <p:ph type="title" idx="2"/>
          </p:nvPr>
        </p:nvSpPr>
        <p:spPr>
          <a:xfrm>
            <a:off x="720000" y="1310797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0" name="Google Shape;670;p29"/>
          <p:cNvSpPr txBox="1">
            <a:spLocks noGrp="1"/>
          </p:cNvSpPr>
          <p:nvPr>
            <p:ph type="title" idx="3"/>
          </p:nvPr>
        </p:nvSpPr>
        <p:spPr>
          <a:xfrm>
            <a:off x="720000" y="3104654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71" name="Google Shape;671;p29"/>
          <p:cNvSpPr txBox="1">
            <a:spLocks noGrp="1"/>
          </p:cNvSpPr>
          <p:nvPr>
            <p:ph type="title" idx="4"/>
          </p:nvPr>
        </p:nvSpPr>
        <p:spPr>
          <a:xfrm>
            <a:off x="3419275" y="1310797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2" name="Google Shape;672;p29"/>
          <p:cNvSpPr txBox="1">
            <a:spLocks noGrp="1"/>
          </p:cNvSpPr>
          <p:nvPr>
            <p:ph type="title" idx="5"/>
          </p:nvPr>
        </p:nvSpPr>
        <p:spPr>
          <a:xfrm>
            <a:off x="3419275" y="3104654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73" name="Google Shape;673;p29"/>
          <p:cNvSpPr txBox="1">
            <a:spLocks noGrp="1"/>
          </p:cNvSpPr>
          <p:nvPr>
            <p:ph type="title" idx="6"/>
          </p:nvPr>
        </p:nvSpPr>
        <p:spPr>
          <a:xfrm>
            <a:off x="6118550" y="1310797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title" idx="7"/>
          </p:nvPr>
        </p:nvSpPr>
        <p:spPr>
          <a:xfrm>
            <a:off x="6118550" y="3104654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subTitle" idx="1"/>
          </p:nvPr>
        </p:nvSpPr>
        <p:spPr>
          <a:xfrm>
            <a:off x="72000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76" name="Google Shape;676;p29"/>
          <p:cNvSpPr txBox="1">
            <a:spLocks noGrp="1"/>
          </p:cNvSpPr>
          <p:nvPr>
            <p:ph type="subTitle" idx="8"/>
          </p:nvPr>
        </p:nvSpPr>
        <p:spPr>
          <a:xfrm>
            <a:off x="3419275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Tools  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9"/>
          </p:nvPr>
        </p:nvSpPr>
        <p:spPr>
          <a:xfrm>
            <a:off x="611855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subTitle" idx="13"/>
          </p:nvPr>
        </p:nvSpPr>
        <p:spPr>
          <a:xfrm>
            <a:off x="720000" y="3754887"/>
            <a:ext cx="2305500" cy="943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Snippets &amp; Output Screenshot</a:t>
            </a:r>
            <a:endParaRPr dirty="0"/>
          </a:p>
        </p:txBody>
      </p:sp>
      <p:sp>
        <p:nvSpPr>
          <p:cNvPr id="679" name="Google Shape;679;p29"/>
          <p:cNvSpPr txBox="1">
            <a:spLocks noGrp="1"/>
          </p:cNvSpPr>
          <p:nvPr>
            <p:ph type="subTitle" idx="14"/>
          </p:nvPr>
        </p:nvSpPr>
        <p:spPr>
          <a:xfrm>
            <a:off x="3419275" y="3754888"/>
            <a:ext cx="2305500" cy="943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Enhancements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15"/>
          </p:nvPr>
        </p:nvSpPr>
        <p:spPr>
          <a:xfrm>
            <a:off x="6118549" y="3754888"/>
            <a:ext cx="2460455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 </a:t>
            </a:r>
            <a:r>
              <a:rPr lang="en" dirty="0"/>
              <a:t>and References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/>
      <p:bldP spid="669" grpId="0"/>
      <p:bldP spid="670" grpId="0"/>
      <p:bldP spid="671" grpId="0"/>
      <p:bldP spid="672" grpId="0"/>
      <p:bldP spid="673" grpId="0"/>
      <p:bldP spid="674" grpId="0"/>
      <p:bldP spid="675" grpId="0" build="p"/>
      <p:bldP spid="676" grpId="0" build="p"/>
      <p:bldP spid="677" grpId="0" build="p"/>
      <p:bldP spid="678" grpId="0" build="p"/>
      <p:bldP spid="679" grpId="0" build="p"/>
      <p:bldP spid="68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8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560253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is a list of references, including research papers, articles, and documentation related to the technologies and methodologies employed in the Web-Based Application for Summarizing and Analysing News Articles: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u="sng" kern="100" dirty="0">
                <a:solidFill>
                  <a:srgbClr val="0563C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Utilizing Web Scraping and Natural Language Processing to Better Inform Pedagogical Practice</a:t>
            </a:r>
            <a:r>
              <a:rPr lang="en-IN" sz="1300" u="sng" kern="100" baseline="30000" dirty="0">
                <a:solidFill>
                  <a:srgbClr val="0563C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</a:t>
            </a:r>
            <a:endParaRPr lang="en-IN" sz="1300" kern="100" dirty="0">
              <a:effectLst/>
              <a:latin typeface="Barlow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u="sng" kern="100" dirty="0">
                <a:solidFill>
                  <a:srgbClr val="0563C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Natural language processing Latest Research Papers | ScienceGate</a:t>
            </a:r>
            <a:r>
              <a:rPr lang="en-IN" sz="1300" u="sng" kern="100" baseline="30000" dirty="0">
                <a:solidFill>
                  <a:srgbClr val="0563C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2</a:t>
            </a:r>
            <a:endParaRPr lang="en-IN" sz="1300" kern="100" dirty="0">
              <a:effectLst/>
              <a:latin typeface="Barlow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u="sng" kern="100" dirty="0">
                <a:solidFill>
                  <a:srgbClr val="0563C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Web Scraping and Natural Language Processing for News Sentiment Analysis</a:t>
            </a:r>
            <a:r>
              <a:rPr lang="en-IN" sz="1300" u="sng" kern="100" baseline="30000" dirty="0">
                <a:solidFill>
                  <a:srgbClr val="0563C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3</a:t>
            </a:r>
            <a:endParaRPr lang="en-IN" sz="1300" kern="100" dirty="0">
              <a:effectLst/>
              <a:latin typeface="Barlow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u="sng" kern="100" dirty="0">
                <a:solidFill>
                  <a:srgbClr val="0563C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Sentiment-analysis · GitHub Topics · GitHub</a:t>
            </a:r>
            <a:r>
              <a:rPr lang="en-IN" sz="1300" u="sng" kern="100" baseline="30000" dirty="0">
                <a:solidFill>
                  <a:srgbClr val="0563C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4</a:t>
            </a:r>
            <a:endParaRPr lang="en-IN" sz="1300" kern="100" dirty="0">
              <a:effectLst/>
              <a:latin typeface="Barlow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u="sng" kern="100" dirty="0">
                <a:solidFill>
                  <a:srgbClr val="0563C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Newspaper: Article scraping &amp; curation</a:t>
            </a:r>
            <a:r>
              <a:rPr lang="en-IN" sz="1300" u="sng" kern="100" baseline="30000" dirty="0">
                <a:solidFill>
                  <a:srgbClr val="0563C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5</a:t>
            </a:r>
            <a:endParaRPr lang="en-IN" sz="1300" kern="100" dirty="0">
              <a:effectLst/>
              <a:latin typeface="Barlow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Barlow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EFD68-171D-76E2-DFAC-11F5949CEA11}"/>
              </a:ext>
            </a:extLst>
          </p:cNvPr>
          <p:cNvGrpSpPr/>
          <p:nvPr/>
        </p:nvGrpSpPr>
        <p:grpSpPr>
          <a:xfrm>
            <a:off x="6492694" y="1017729"/>
            <a:ext cx="2120519" cy="3586277"/>
            <a:chOff x="6492694" y="1017729"/>
            <a:chExt cx="2120519" cy="3586277"/>
          </a:xfrm>
        </p:grpSpPr>
        <p:pic>
          <p:nvPicPr>
            <p:cNvPr id="1018" name="Google Shape;1018;p4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72525" y="1017729"/>
              <a:ext cx="1190700" cy="23889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0" name="Google Shape;1020;p48"/>
            <p:cNvGrpSpPr/>
            <p:nvPr/>
          </p:nvGrpSpPr>
          <p:grpSpPr>
            <a:xfrm>
              <a:off x="7422532" y="2416776"/>
              <a:ext cx="1190681" cy="1651426"/>
              <a:chOff x="7150319" y="2956774"/>
              <a:chExt cx="1138536" cy="1579103"/>
            </a:xfrm>
          </p:grpSpPr>
          <p:pic>
            <p:nvPicPr>
              <p:cNvPr id="1021" name="Google Shape;1021;p48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150319" y="2956774"/>
                <a:ext cx="1138536" cy="157910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22" name="Google Shape;1022;p48"/>
              <p:cNvGrpSpPr/>
              <p:nvPr/>
            </p:nvGrpSpPr>
            <p:grpSpPr>
              <a:xfrm>
                <a:off x="7490037" y="4139425"/>
                <a:ext cx="459124" cy="188867"/>
                <a:chOff x="11081985" y="2912731"/>
                <a:chExt cx="1104726" cy="454443"/>
              </a:xfrm>
            </p:grpSpPr>
            <p:sp>
              <p:nvSpPr>
                <p:cNvPr id="1023" name="Google Shape;1023;p48"/>
                <p:cNvSpPr/>
                <p:nvPr/>
              </p:nvSpPr>
              <p:spPr>
                <a:xfrm>
                  <a:off x="11081985" y="2912731"/>
                  <a:ext cx="1104726" cy="454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6" h="5054" extrusionOk="0">
                      <a:moveTo>
                        <a:pt x="3354" y="1970"/>
                      </a:moveTo>
                      <a:cubicBezTo>
                        <a:pt x="3446" y="1970"/>
                        <a:pt x="3511" y="1991"/>
                        <a:pt x="3602" y="2013"/>
                      </a:cubicBezTo>
                      <a:cubicBezTo>
                        <a:pt x="3689" y="2013"/>
                        <a:pt x="3781" y="2040"/>
                        <a:pt x="3872" y="2083"/>
                      </a:cubicBezTo>
                      <a:lnTo>
                        <a:pt x="2474" y="3050"/>
                      </a:lnTo>
                      <a:cubicBezTo>
                        <a:pt x="2366" y="2893"/>
                        <a:pt x="2317" y="2715"/>
                        <a:pt x="2366" y="2531"/>
                      </a:cubicBezTo>
                      <a:cubicBezTo>
                        <a:pt x="2474" y="2148"/>
                        <a:pt x="2906" y="1970"/>
                        <a:pt x="3354" y="1970"/>
                      </a:cubicBezTo>
                      <a:close/>
                      <a:moveTo>
                        <a:pt x="3937" y="2105"/>
                      </a:moveTo>
                      <a:cubicBezTo>
                        <a:pt x="4207" y="2196"/>
                        <a:pt x="4434" y="2353"/>
                        <a:pt x="4569" y="2553"/>
                      </a:cubicBezTo>
                      <a:cubicBezTo>
                        <a:pt x="4817" y="2893"/>
                        <a:pt x="4839" y="3363"/>
                        <a:pt x="4661" y="3795"/>
                      </a:cubicBezTo>
                      <a:cubicBezTo>
                        <a:pt x="4342" y="3746"/>
                        <a:pt x="4051" y="3703"/>
                        <a:pt x="3759" y="3660"/>
                      </a:cubicBezTo>
                      <a:cubicBezTo>
                        <a:pt x="3419" y="3611"/>
                        <a:pt x="3062" y="3546"/>
                        <a:pt x="2771" y="3363"/>
                      </a:cubicBezTo>
                      <a:cubicBezTo>
                        <a:pt x="2679" y="3298"/>
                        <a:pt x="2566" y="3206"/>
                        <a:pt x="2501" y="3093"/>
                      </a:cubicBezTo>
                      <a:lnTo>
                        <a:pt x="3937" y="2105"/>
                      </a:lnTo>
                      <a:close/>
                      <a:moveTo>
                        <a:pt x="4074" y="56"/>
                      </a:moveTo>
                      <a:cubicBezTo>
                        <a:pt x="4111" y="56"/>
                        <a:pt x="4148" y="57"/>
                        <a:pt x="4186" y="58"/>
                      </a:cubicBezTo>
                      <a:cubicBezTo>
                        <a:pt x="4364" y="58"/>
                        <a:pt x="4569" y="80"/>
                        <a:pt x="4747" y="123"/>
                      </a:cubicBezTo>
                      <a:cubicBezTo>
                        <a:pt x="4882" y="150"/>
                        <a:pt x="5039" y="171"/>
                        <a:pt x="5109" y="285"/>
                      </a:cubicBezTo>
                      <a:cubicBezTo>
                        <a:pt x="5222" y="420"/>
                        <a:pt x="5174" y="620"/>
                        <a:pt x="5152" y="733"/>
                      </a:cubicBezTo>
                      <a:cubicBezTo>
                        <a:pt x="4996" y="1273"/>
                        <a:pt x="4526" y="1635"/>
                        <a:pt x="4007" y="1970"/>
                      </a:cubicBezTo>
                      <a:lnTo>
                        <a:pt x="3937" y="2040"/>
                      </a:lnTo>
                      <a:cubicBezTo>
                        <a:pt x="3824" y="1991"/>
                        <a:pt x="3716" y="1970"/>
                        <a:pt x="3602" y="1948"/>
                      </a:cubicBezTo>
                      <a:cubicBezTo>
                        <a:pt x="3509" y="1928"/>
                        <a:pt x="3411" y="1917"/>
                        <a:pt x="3312" y="1917"/>
                      </a:cubicBezTo>
                      <a:cubicBezTo>
                        <a:pt x="2865" y="1917"/>
                        <a:pt x="2410" y="2125"/>
                        <a:pt x="2317" y="2510"/>
                      </a:cubicBezTo>
                      <a:cubicBezTo>
                        <a:pt x="2274" y="2715"/>
                        <a:pt x="2317" y="2915"/>
                        <a:pt x="2430" y="3071"/>
                      </a:cubicBezTo>
                      <a:lnTo>
                        <a:pt x="611" y="4335"/>
                      </a:lnTo>
                      <a:cubicBezTo>
                        <a:pt x="497" y="4222"/>
                        <a:pt x="384" y="4065"/>
                        <a:pt x="314" y="3881"/>
                      </a:cubicBezTo>
                      <a:cubicBezTo>
                        <a:pt x="44" y="3206"/>
                        <a:pt x="362" y="2488"/>
                        <a:pt x="562" y="2105"/>
                      </a:cubicBezTo>
                      <a:cubicBezTo>
                        <a:pt x="1241" y="857"/>
                        <a:pt x="2648" y="56"/>
                        <a:pt x="4074" y="56"/>
                      </a:cubicBezTo>
                      <a:close/>
                      <a:moveTo>
                        <a:pt x="2452" y="3120"/>
                      </a:moveTo>
                      <a:cubicBezTo>
                        <a:pt x="2544" y="3255"/>
                        <a:pt x="2636" y="3341"/>
                        <a:pt x="2744" y="3411"/>
                      </a:cubicBezTo>
                      <a:cubicBezTo>
                        <a:pt x="3041" y="3611"/>
                        <a:pt x="3419" y="3660"/>
                        <a:pt x="3737" y="3725"/>
                      </a:cubicBezTo>
                      <a:cubicBezTo>
                        <a:pt x="4029" y="3768"/>
                        <a:pt x="4342" y="3816"/>
                        <a:pt x="4634" y="3838"/>
                      </a:cubicBezTo>
                      <a:cubicBezTo>
                        <a:pt x="4591" y="3973"/>
                        <a:pt x="4499" y="4087"/>
                        <a:pt x="4412" y="4200"/>
                      </a:cubicBezTo>
                      <a:cubicBezTo>
                        <a:pt x="3986" y="4691"/>
                        <a:pt x="3311" y="4897"/>
                        <a:pt x="2814" y="4961"/>
                      </a:cubicBezTo>
                      <a:cubicBezTo>
                        <a:pt x="2664" y="4984"/>
                        <a:pt x="2507" y="4996"/>
                        <a:pt x="2349" y="4996"/>
                      </a:cubicBezTo>
                      <a:cubicBezTo>
                        <a:pt x="1723" y="4996"/>
                        <a:pt x="1068" y="4809"/>
                        <a:pt x="654" y="4378"/>
                      </a:cubicBezTo>
                      <a:lnTo>
                        <a:pt x="2452" y="3120"/>
                      </a:lnTo>
                      <a:close/>
                      <a:moveTo>
                        <a:pt x="4099" y="0"/>
                      </a:moveTo>
                      <a:cubicBezTo>
                        <a:pt x="2648" y="0"/>
                        <a:pt x="1221" y="796"/>
                        <a:pt x="519" y="2083"/>
                      </a:cubicBezTo>
                      <a:cubicBezTo>
                        <a:pt x="292" y="2466"/>
                        <a:pt x="0" y="3206"/>
                        <a:pt x="270" y="3903"/>
                      </a:cubicBezTo>
                      <a:cubicBezTo>
                        <a:pt x="341" y="4087"/>
                        <a:pt x="427" y="4243"/>
                        <a:pt x="562" y="4378"/>
                      </a:cubicBezTo>
                      <a:lnTo>
                        <a:pt x="384" y="4492"/>
                      </a:lnTo>
                      <a:lnTo>
                        <a:pt x="427" y="4535"/>
                      </a:lnTo>
                      <a:lnTo>
                        <a:pt x="611" y="4421"/>
                      </a:lnTo>
                      <a:cubicBezTo>
                        <a:pt x="1016" y="4826"/>
                        <a:pt x="1642" y="5032"/>
                        <a:pt x="2274" y="5053"/>
                      </a:cubicBezTo>
                      <a:cubicBezTo>
                        <a:pt x="2452" y="5053"/>
                        <a:pt x="2657" y="5032"/>
                        <a:pt x="2836" y="5010"/>
                      </a:cubicBezTo>
                      <a:cubicBezTo>
                        <a:pt x="3332" y="4940"/>
                        <a:pt x="4007" y="4740"/>
                        <a:pt x="4456" y="4243"/>
                      </a:cubicBezTo>
                      <a:cubicBezTo>
                        <a:pt x="4569" y="4108"/>
                        <a:pt x="4634" y="3973"/>
                        <a:pt x="4704" y="3838"/>
                      </a:cubicBezTo>
                      <a:cubicBezTo>
                        <a:pt x="4832" y="3851"/>
                        <a:pt x="4962" y="3858"/>
                        <a:pt x="5092" y="3858"/>
                      </a:cubicBezTo>
                      <a:cubicBezTo>
                        <a:pt x="5398" y="3858"/>
                        <a:pt x="5708" y="3819"/>
                        <a:pt x="6011" y="3725"/>
                      </a:cubicBezTo>
                      <a:cubicBezTo>
                        <a:pt x="6708" y="3525"/>
                        <a:pt x="7426" y="2850"/>
                        <a:pt x="7361" y="2040"/>
                      </a:cubicBezTo>
                      <a:cubicBezTo>
                        <a:pt x="7334" y="1948"/>
                        <a:pt x="7334" y="1856"/>
                        <a:pt x="7383" y="1791"/>
                      </a:cubicBezTo>
                      <a:cubicBezTo>
                        <a:pt x="7447" y="1743"/>
                        <a:pt x="7539" y="1743"/>
                        <a:pt x="7631" y="1743"/>
                      </a:cubicBezTo>
                      <a:cubicBezTo>
                        <a:pt x="9181" y="1878"/>
                        <a:pt x="10736" y="2083"/>
                        <a:pt x="12264" y="2310"/>
                      </a:cubicBezTo>
                      <a:lnTo>
                        <a:pt x="12286" y="2261"/>
                      </a:lnTo>
                      <a:cubicBezTo>
                        <a:pt x="10758" y="2013"/>
                        <a:pt x="9181" y="1835"/>
                        <a:pt x="7631" y="1700"/>
                      </a:cubicBezTo>
                      <a:cubicBezTo>
                        <a:pt x="7594" y="1693"/>
                        <a:pt x="7557" y="1688"/>
                        <a:pt x="7521" y="1688"/>
                      </a:cubicBezTo>
                      <a:cubicBezTo>
                        <a:pt x="7448" y="1688"/>
                        <a:pt x="7381" y="1708"/>
                        <a:pt x="7334" y="1770"/>
                      </a:cubicBezTo>
                      <a:cubicBezTo>
                        <a:pt x="7269" y="1835"/>
                        <a:pt x="7291" y="1948"/>
                        <a:pt x="7291" y="2040"/>
                      </a:cubicBezTo>
                      <a:lnTo>
                        <a:pt x="7291" y="2061"/>
                      </a:lnTo>
                      <a:cubicBezTo>
                        <a:pt x="7361" y="2823"/>
                        <a:pt x="6686" y="3476"/>
                        <a:pt x="6011" y="3681"/>
                      </a:cubicBezTo>
                      <a:cubicBezTo>
                        <a:pt x="5675" y="3770"/>
                        <a:pt x="5342" y="3802"/>
                        <a:pt x="5010" y="3802"/>
                      </a:cubicBezTo>
                      <a:cubicBezTo>
                        <a:pt x="4915" y="3802"/>
                        <a:pt x="4820" y="3800"/>
                        <a:pt x="4726" y="3795"/>
                      </a:cubicBezTo>
                      <a:cubicBezTo>
                        <a:pt x="4904" y="3341"/>
                        <a:pt x="4882" y="2871"/>
                        <a:pt x="4612" y="2510"/>
                      </a:cubicBezTo>
                      <a:cubicBezTo>
                        <a:pt x="4477" y="2331"/>
                        <a:pt x="4256" y="2175"/>
                        <a:pt x="4007" y="2061"/>
                      </a:cubicBezTo>
                      <a:lnTo>
                        <a:pt x="4051" y="2013"/>
                      </a:lnTo>
                      <a:cubicBezTo>
                        <a:pt x="4569" y="1656"/>
                        <a:pt x="5039" y="1295"/>
                        <a:pt x="5201" y="755"/>
                      </a:cubicBezTo>
                      <a:cubicBezTo>
                        <a:pt x="5244" y="641"/>
                        <a:pt x="5287" y="420"/>
                        <a:pt x="5152" y="236"/>
                      </a:cubicBezTo>
                      <a:cubicBezTo>
                        <a:pt x="5066" y="123"/>
                        <a:pt x="4904" y="80"/>
                        <a:pt x="4769" y="58"/>
                      </a:cubicBezTo>
                      <a:cubicBezTo>
                        <a:pt x="4547" y="19"/>
                        <a:pt x="4323" y="0"/>
                        <a:pt x="4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48"/>
                <p:cNvSpPr/>
                <p:nvPr/>
              </p:nvSpPr>
              <p:spPr>
                <a:xfrm>
                  <a:off x="11569511" y="3098048"/>
                  <a:ext cx="392939" cy="22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0" h="2544" extrusionOk="0">
                      <a:moveTo>
                        <a:pt x="475" y="0"/>
                      </a:moveTo>
                      <a:cubicBezTo>
                        <a:pt x="249" y="449"/>
                        <a:pt x="135" y="945"/>
                        <a:pt x="49" y="1550"/>
                      </a:cubicBezTo>
                      <a:cubicBezTo>
                        <a:pt x="22" y="1707"/>
                        <a:pt x="0" y="1869"/>
                        <a:pt x="49" y="2026"/>
                      </a:cubicBezTo>
                      <a:cubicBezTo>
                        <a:pt x="92" y="2161"/>
                        <a:pt x="205" y="2317"/>
                        <a:pt x="384" y="2360"/>
                      </a:cubicBezTo>
                      <a:cubicBezTo>
                        <a:pt x="395" y="2361"/>
                        <a:pt x="406" y="2362"/>
                        <a:pt x="418" y="2362"/>
                      </a:cubicBezTo>
                      <a:cubicBezTo>
                        <a:pt x="630" y="2362"/>
                        <a:pt x="815" y="2175"/>
                        <a:pt x="902" y="2047"/>
                      </a:cubicBezTo>
                      <a:cubicBezTo>
                        <a:pt x="1080" y="1777"/>
                        <a:pt x="1194" y="1485"/>
                        <a:pt x="1329" y="1194"/>
                      </a:cubicBezTo>
                      <a:cubicBezTo>
                        <a:pt x="1507" y="789"/>
                        <a:pt x="1669" y="384"/>
                        <a:pt x="1982" y="87"/>
                      </a:cubicBezTo>
                      <a:lnTo>
                        <a:pt x="1982" y="87"/>
                      </a:lnTo>
                      <a:cubicBezTo>
                        <a:pt x="1890" y="584"/>
                        <a:pt x="1847" y="1080"/>
                        <a:pt x="1804" y="1572"/>
                      </a:cubicBezTo>
                      <a:cubicBezTo>
                        <a:pt x="1804" y="1685"/>
                        <a:pt x="1826" y="1799"/>
                        <a:pt x="1890" y="1869"/>
                      </a:cubicBezTo>
                      <a:cubicBezTo>
                        <a:pt x="1912" y="1912"/>
                        <a:pt x="1961" y="1912"/>
                        <a:pt x="2004" y="1912"/>
                      </a:cubicBezTo>
                      <a:lnTo>
                        <a:pt x="2025" y="1912"/>
                      </a:lnTo>
                      <a:lnTo>
                        <a:pt x="3332" y="470"/>
                      </a:lnTo>
                      <a:cubicBezTo>
                        <a:pt x="3351" y="452"/>
                        <a:pt x="3454" y="348"/>
                        <a:pt x="3541" y="348"/>
                      </a:cubicBezTo>
                      <a:cubicBezTo>
                        <a:pt x="3555" y="348"/>
                        <a:pt x="3568" y="351"/>
                        <a:pt x="3581" y="357"/>
                      </a:cubicBezTo>
                      <a:lnTo>
                        <a:pt x="3197" y="1507"/>
                      </a:lnTo>
                      <a:cubicBezTo>
                        <a:pt x="3084" y="1820"/>
                        <a:pt x="3019" y="2161"/>
                        <a:pt x="3197" y="2382"/>
                      </a:cubicBezTo>
                      <a:cubicBezTo>
                        <a:pt x="3289" y="2474"/>
                        <a:pt x="3446" y="2544"/>
                        <a:pt x="3581" y="2544"/>
                      </a:cubicBezTo>
                      <a:cubicBezTo>
                        <a:pt x="3667" y="2544"/>
                        <a:pt x="3759" y="2544"/>
                        <a:pt x="3829" y="2495"/>
                      </a:cubicBezTo>
                      <a:cubicBezTo>
                        <a:pt x="4050" y="2431"/>
                        <a:pt x="4234" y="2247"/>
                        <a:pt x="4369" y="2090"/>
                      </a:cubicBezTo>
                      <a:lnTo>
                        <a:pt x="4320" y="2069"/>
                      </a:lnTo>
                      <a:cubicBezTo>
                        <a:pt x="4185" y="2204"/>
                        <a:pt x="4029" y="2382"/>
                        <a:pt x="3829" y="2452"/>
                      </a:cubicBezTo>
                      <a:cubicBezTo>
                        <a:pt x="3766" y="2474"/>
                        <a:pt x="3696" y="2486"/>
                        <a:pt x="3624" y="2486"/>
                      </a:cubicBezTo>
                      <a:cubicBezTo>
                        <a:pt x="3486" y="2486"/>
                        <a:pt x="3343" y="2442"/>
                        <a:pt x="3240" y="2339"/>
                      </a:cubicBezTo>
                      <a:cubicBezTo>
                        <a:pt x="3062" y="2139"/>
                        <a:pt x="3154" y="1820"/>
                        <a:pt x="3240" y="1529"/>
                      </a:cubicBezTo>
                      <a:lnTo>
                        <a:pt x="3645" y="357"/>
                      </a:lnTo>
                      <a:cubicBezTo>
                        <a:pt x="3645" y="335"/>
                        <a:pt x="3645" y="335"/>
                        <a:pt x="3624" y="314"/>
                      </a:cubicBezTo>
                      <a:cubicBezTo>
                        <a:pt x="3604" y="301"/>
                        <a:pt x="3579" y="294"/>
                        <a:pt x="3549" y="294"/>
                      </a:cubicBezTo>
                      <a:cubicBezTo>
                        <a:pt x="3478" y="294"/>
                        <a:pt x="3384" y="332"/>
                        <a:pt x="3289" y="427"/>
                      </a:cubicBezTo>
                      <a:lnTo>
                        <a:pt x="1982" y="1869"/>
                      </a:lnTo>
                      <a:cubicBezTo>
                        <a:pt x="1961" y="1869"/>
                        <a:pt x="1961" y="1842"/>
                        <a:pt x="1939" y="1842"/>
                      </a:cubicBezTo>
                      <a:cubicBezTo>
                        <a:pt x="1869" y="1777"/>
                        <a:pt x="1869" y="1664"/>
                        <a:pt x="1869" y="1599"/>
                      </a:cubicBezTo>
                      <a:cubicBezTo>
                        <a:pt x="1890" y="1059"/>
                        <a:pt x="1961" y="540"/>
                        <a:pt x="2047" y="22"/>
                      </a:cubicBezTo>
                      <a:lnTo>
                        <a:pt x="2047" y="0"/>
                      </a:lnTo>
                      <a:lnTo>
                        <a:pt x="2004" y="0"/>
                      </a:lnTo>
                      <a:cubicBezTo>
                        <a:pt x="1642" y="314"/>
                        <a:pt x="1464" y="740"/>
                        <a:pt x="1264" y="1167"/>
                      </a:cubicBezTo>
                      <a:cubicBezTo>
                        <a:pt x="1151" y="1464"/>
                        <a:pt x="1015" y="1755"/>
                        <a:pt x="859" y="2004"/>
                      </a:cubicBezTo>
                      <a:cubicBezTo>
                        <a:pt x="776" y="2126"/>
                        <a:pt x="622" y="2302"/>
                        <a:pt x="441" y="2302"/>
                      </a:cubicBezTo>
                      <a:cubicBezTo>
                        <a:pt x="422" y="2302"/>
                        <a:pt x="403" y="2300"/>
                        <a:pt x="384" y="2296"/>
                      </a:cubicBezTo>
                      <a:cubicBezTo>
                        <a:pt x="249" y="2274"/>
                        <a:pt x="135" y="2139"/>
                        <a:pt x="114" y="2004"/>
                      </a:cubicBezTo>
                      <a:cubicBezTo>
                        <a:pt x="70" y="1869"/>
                        <a:pt x="92" y="1707"/>
                        <a:pt x="114" y="1550"/>
                      </a:cubicBezTo>
                      <a:cubicBezTo>
                        <a:pt x="205" y="945"/>
                        <a:pt x="292" y="470"/>
                        <a:pt x="540" y="22"/>
                      </a:cubicBez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5" name="Google Shape;1025;p48"/>
            <p:cNvGrpSpPr/>
            <p:nvPr/>
          </p:nvGrpSpPr>
          <p:grpSpPr>
            <a:xfrm>
              <a:off x="6492694" y="2952580"/>
              <a:ext cx="1190681" cy="1651426"/>
              <a:chOff x="7150307" y="1305243"/>
              <a:chExt cx="1138536" cy="1579103"/>
            </a:xfrm>
          </p:grpSpPr>
          <p:pic>
            <p:nvPicPr>
              <p:cNvPr id="1026" name="Google Shape;1026;p48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7150307" y="1305243"/>
                <a:ext cx="1138536" cy="157910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27" name="Google Shape;1027;p48"/>
              <p:cNvGrpSpPr/>
              <p:nvPr/>
            </p:nvGrpSpPr>
            <p:grpSpPr>
              <a:xfrm>
                <a:off x="7582114" y="2473962"/>
                <a:ext cx="274930" cy="231132"/>
                <a:chOff x="5750408" y="2438344"/>
                <a:chExt cx="938649" cy="789116"/>
              </a:xfrm>
            </p:grpSpPr>
            <p:sp>
              <p:nvSpPr>
                <p:cNvPr id="1028" name="Google Shape;1028;p48"/>
                <p:cNvSpPr/>
                <p:nvPr/>
              </p:nvSpPr>
              <p:spPr>
                <a:xfrm>
                  <a:off x="5750408" y="2438344"/>
                  <a:ext cx="938649" cy="78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9" h="8776" extrusionOk="0">
                      <a:moveTo>
                        <a:pt x="10396" y="1145"/>
                      </a:moveTo>
                      <a:cubicBezTo>
                        <a:pt x="10396" y="1124"/>
                        <a:pt x="10353" y="1124"/>
                        <a:pt x="10353" y="1145"/>
                      </a:cubicBezTo>
                      <a:cubicBezTo>
                        <a:pt x="9969" y="2047"/>
                        <a:pt x="9677" y="2971"/>
                        <a:pt x="9429" y="3916"/>
                      </a:cubicBezTo>
                      <a:cubicBezTo>
                        <a:pt x="9067" y="4207"/>
                        <a:pt x="8619" y="4385"/>
                        <a:pt x="8144" y="4229"/>
                      </a:cubicBezTo>
                      <a:lnTo>
                        <a:pt x="8101" y="4250"/>
                      </a:lnTo>
                      <a:cubicBezTo>
                        <a:pt x="7922" y="4499"/>
                        <a:pt x="7561" y="4612"/>
                        <a:pt x="7269" y="4520"/>
                      </a:cubicBezTo>
                      <a:cubicBezTo>
                        <a:pt x="7312" y="4456"/>
                        <a:pt x="7334" y="4385"/>
                        <a:pt x="7334" y="4299"/>
                      </a:cubicBezTo>
                      <a:cubicBezTo>
                        <a:pt x="7361" y="4277"/>
                        <a:pt x="7334" y="4277"/>
                        <a:pt x="7312" y="4277"/>
                      </a:cubicBezTo>
                      <a:cubicBezTo>
                        <a:pt x="7199" y="4250"/>
                        <a:pt x="7091" y="4321"/>
                        <a:pt x="7021" y="4434"/>
                      </a:cubicBezTo>
                      <a:cubicBezTo>
                        <a:pt x="7021" y="4456"/>
                        <a:pt x="7021" y="4456"/>
                        <a:pt x="7042" y="4477"/>
                      </a:cubicBezTo>
                      <a:cubicBezTo>
                        <a:pt x="7091" y="4499"/>
                        <a:pt x="7134" y="4520"/>
                        <a:pt x="7177" y="4547"/>
                      </a:cubicBezTo>
                      <a:cubicBezTo>
                        <a:pt x="7042" y="4726"/>
                        <a:pt x="6821" y="4839"/>
                        <a:pt x="6594" y="4817"/>
                      </a:cubicBezTo>
                      <a:cubicBezTo>
                        <a:pt x="6254" y="4769"/>
                        <a:pt x="6032" y="4434"/>
                        <a:pt x="6076" y="4094"/>
                      </a:cubicBezTo>
                      <a:cubicBezTo>
                        <a:pt x="6076" y="4072"/>
                        <a:pt x="6032" y="4072"/>
                        <a:pt x="6011" y="4094"/>
                      </a:cubicBezTo>
                      <a:cubicBezTo>
                        <a:pt x="5897" y="4299"/>
                        <a:pt x="5714" y="4477"/>
                        <a:pt x="5535" y="4634"/>
                      </a:cubicBezTo>
                      <a:cubicBezTo>
                        <a:pt x="5492" y="4434"/>
                        <a:pt x="5471" y="4229"/>
                        <a:pt x="5422" y="4051"/>
                      </a:cubicBezTo>
                      <a:cubicBezTo>
                        <a:pt x="5422" y="4007"/>
                        <a:pt x="5379" y="4029"/>
                        <a:pt x="5379" y="4051"/>
                      </a:cubicBezTo>
                      <a:cubicBezTo>
                        <a:pt x="5152" y="4769"/>
                        <a:pt x="4682" y="5401"/>
                        <a:pt x="4050" y="5849"/>
                      </a:cubicBezTo>
                      <a:cubicBezTo>
                        <a:pt x="4164" y="5109"/>
                        <a:pt x="4299" y="4385"/>
                        <a:pt x="4499" y="3667"/>
                      </a:cubicBezTo>
                      <a:cubicBezTo>
                        <a:pt x="4882" y="3440"/>
                        <a:pt x="5201" y="3106"/>
                        <a:pt x="5357" y="2679"/>
                      </a:cubicBezTo>
                      <a:cubicBezTo>
                        <a:pt x="5557" y="2139"/>
                        <a:pt x="5422" y="1577"/>
                        <a:pt x="5130" y="1102"/>
                      </a:cubicBezTo>
                      <a:cubicBezTo>
                        <a:pt x="4974" y="832"/>
                        <a:pt x="4769" y="605"/>
                        <a:pt x="4569" y="405"/>
                      </a:cubicBezTo>
                      <a:cubicBezTo>
                        <a:pt x="4364" y="227"/>
                        <a:pt x="4164" y="44"/>
                        <a:pt x="3894" y="22"/>
                      </a:cubicBezTo>
                      <a:cubicBezTo>
                        <a:pt x="3419" y="0"/>
                        <a:pt x="3149" y="427"/>
                        <a:pt x="3014" y="789"/>
                      </a:cubicBezTo>
                      <a:cubicBezTo>
                        <a:pt x="2927" y="1080"/>
                        <a:pt x="2879" y="1372"/>
                        <a:pt x="2835" y="1664"/>
                      </a:cubicBezTo>
                      <a:cubicBezTo>
                        <a:pt x="2792" y="2004"/>
                        <a:pt x="2744" y="2360"/>
                        <a:pt x="2722" y="2701"/>
                      </a:cubicBezTo>
                      <a:cubicBezTo>
                        <a:pt x="2657" y="3219"/>
                        <a:pt x="2609" y="3737"/>
                        <a:pt x="2565" y="4250"/>
                      </a:cubicBezTo>
                      <a:cubicBezTo>
                        <a:pt x="2501" y="4250"/>
                        <a:pt x="2452" y="4277"/>
                        <a:pt x="2387" y="4299"/>
                      </a:cubicBezTo>
                      <a:cubicBezTo>
                        <a:pt x="1599" y="4456"/>
                        <a:pt x="810" y="4634"/>
                        <a:pt x="43" y="4790"/>
                      </a:cubicBezTo>
                      <a:cubicBezTo>
                        <a:pt x="22" y="4817"/>
                        <a:pt x="0" y="4839"/>
                        <a:pt x="22" y="4839"/>
                      </a:cubicBezTo>
                      <a:cubicBezTo>
                        <a:pt x="767" y="5309"/>
                        <a:pt x="1555" y="5600"/>
                        <a:pt x="2387" y="5870"/>
                      </a:cubicBezTo>
                      <a:cubicBezTo>
                        <a:pt x="2339" y="6119"/>
                        <a:pt x="2295" y="6346"/>
                        <a:pt x="2252" y="6594"/>
                      </a:cubicBezTo>
                      <a:cubicBezTo>
                        <a:pt x="2047" y="6907"/>
                        <a:pt x="1847" y="7221"/>
                        <a:pt x="1663" y="7518"/>
                      </a:cubicBezTo>
                      <a:cubicBezTo>
                        <a:pt x="1507" y="7739"/>
                        <a:pt x="1372" y="7944"/>
                        <a:pt x="1237" y="8166"/>
                      </a:cubicBezTo>
                      <a:cubicBezTo>
                        <a:pt x="1123" y="8349"/>
                        <a:pt x="1037" y="8527"/>
                        <a:pt x="1015" y="8754"/>
                      </a:cubicBezTo>
                      <a:cubicBezTo>
                        <a:pt x="1015" y="8776"/>
                        <a:pt x="1037" y="8776"/>
                        <a:pt x="1037" y="8776"/>
                      </a:cubicBezTo>
                      <a:cubicBezTo>
                        <a:pt x="1485" y="8598"/>
                        <a:pt x="1777" y="8214"/>
                        <a:pt x="1960" y="7788"/>
                      </a:cubicBezTo>
                      <a:cubicBezTo>
                        <a:pt x="2117" y="7404"/>
                        <a:pt x="2231" y="7021"/>
                        <a:pt x="2295" y="6616"/>
                      </a:cubicBezTo>
                      <a:cubicBezTo>
                        <a:pt x="2339" y="6546"/>
                        <a:pt x="2387" y="6481"/>
                        <a:pt x="2430" y="6438"/>
                      </a:cubicBezTo>
                      <a:cubicBezTo>
                        <a:pt x="2522" y="6276"/>
                        <a:pt x="2609" y="6119"/>
                        <a:pt x="2722" y="5962"/>
                      </a:cubicBezTo>
                      <a:cubicBezTo>
                        <a:pt x="3667" y="6254"/>
                        <a:pt x="4661" y="6502"/>
                        <a:pt x="5579" y="6864"/>
                      </a:cubicBezTo>
                      <a:cubicBezTo>
                        <a:pt x="6119" y="7064"/>
                        <a:pt x="6637" y="7312"/>
                        <a:pt x="7112" y="7626"/>
                      </a:cubicBezTo>
                      <a:cubicBezTo>
                        <a:pt x="7134" y="7653"/>
                        <a:pt x="7177" y="7604"/>
                        <a:pt x="7134" y="7582"/>
                      </a:cubicBezTo>
                      <a:cubicBezTo>
                        <a:pt x="5805" y="6708"/>
                        <a:pt x="4256" y="6367"/>
                        <a:pt x="2744" y="5919"/>
                      </a:cubicBezTo>
                      <a:cubicBezTo>
                        <a:pt x="3127" y="5309"/>
                        <a:pt x="3532" y="4726"/>
                        <a:pt x="3915" y="4115"/>
                      </a:cubicBezTo>
                      <a:cubicBezTo>
                        <a:pt x="3959" y="4051"/>
                        <a:pt x="4007" y="3959"/>
                        <a:pt x="4050" y="3894"/>
                      </a:cubicBezTo>
                      <a:cubicBezTo>
                        <a:pt x="4121" y="3872"/>
                        <a:pt x="4164" y="3845"/>
                        <a:pt x="4229" y="3824"/>
                      </a:cubicBezTo>
                      <a:cubicBezTo>
                        <a:pt x="4299" y="3781"/>
                        <a:pt x="4364" y="3759"/>
                        <a:pt x="4434" y="3710"/>
                      </a:cubicBezTo>
                      <a:cubicBezTo>
                        <a:pt x="4229" y="4434"/>
                        <a:pt x="4094" y="5152"/>
                        <a:pt x="4007" y="5897"/>
                      </a:cubicBezTo>
                      <a:cubicBezTo>
                        <a:pt x="4007" y="5919"/>
                        <a:pt x="4029" y="5941"/>
                        <a:pt x="4050" y="5919"/>
                      </a:cubicBezTo>
                      <a:cubicBezTo>
                        <a:pt x="4661" y="5492"/>
                        <a:pt x="5130" y="4861"/>
                        <a:pt x="5400" y="4164"/>
                      </a:cubicBezTo>
                      <a:cubicBezTo>
                        <a:pt x="5422" y="4321"/>
                        <a:pt x="5444" y="4499"/>
                        <a:pt x="5492" y="4682"/>
                      </a:cubicBezTo>
                      <a:cubicBezTo>
                        <a:pt x="5492" y="4704"/>
                        <a:pt x="5514" y="4704"/>
                        <a:pt x="5514" y="4704"/>
                      </a:cubicBezTo>
                      <a:cubicBezTo>
                        <a:pt x="5714" y="4569"/>
                        <a:pt x="5876" y="4385"/>
                        <a:pt x="6011" y="4207"/>
                      </a:cubicBezTo>
                      <a:cubicBezTo>
                        <a:pt x="6032" y="4520"/>
                        <a:pt x="6254" y="4817"/>
                        <a:pt x="6594" y="4861"/>
                      </a:cubicBezTo>
                      <a:cubicBezTo>
                        <a:pt x="6842" y="4904"/>
                        <a:pt x="7091" y="4769"/>
                        <a:pt x="7247" y="4569"/>
                      </a:cubicBezTo>
                      <a:cubicBezTo>
                        <a:pt x="7447" y="4634"/>
                        <a:pt x="7696" y="4612"/>
                        <a:pt x="7901" y="4499"/>
                      </a:cubicBezTo>
                      <a:cubicBezTo>
                        <a:pt x="7966" y="4456"/>
                        <a:pt x="8036" y="4412"/>
                        <a:pt x="8079" y="4364"/>
                      </a:cubicBezTo>
                      <a:cubicBezTo>
                        <a:pt x="8122" y="4321"/>
                        <a:pt x="8122" y="4299"/>
                        <a:pt x="8171" y="4299"/>
                      </a:cubicBezTo>
                      <a:cubicBezTo>
                        <a:pt x="8236" y="4321"/>
                        <a:pt x="8279" y="4342"/>
                        <a:pt x="8327" y="4342"/>
                      </a:cubicBezTo>
                      <a:cubicBezTo>
                        <a:pt x="8484" y="4364"/>
                        <a:pt x="8641" y="4342"/>
                        <a:pt x="8797" y="4321"/>
                      </a:cubicBezTo>
                      <a:cubicBezTo>
                        <a:pt x="9024" y="4250"/>
                        <a:pt x="9224" y="4142"/>
                        <a:pt x="9386" y="4007"/>
                      </a:cubicBezTo>
                      <a:cubicBezTo>
                        <a:pt x="9202" y="4726"/>
                        <a:pt x="9046" y="5465"/>
                        <a:pt x="8932" y="6211"/>
                      </a:cubicBezTo>
                      <a:cubicBezTo>
                        <a:pt x="8846" y="6681"/>
                        <a:pt x="8797" y="7177"/>
                        <a:pt x="8754" y="7653"/>
                      </a:cubicBezTo>
                      <a:cubicBezTo>
                        <a:pt x="8754" y="7696"/>
                        <a:pt x="8797" y="7696"/>
                        <a:pt x="8797" y="7653"/>
                      </a:cubicBezTo>
                      <a:cubicBezTo>
                        <a:pt x="8911" y="6411"/>
                        <a:pt x="9137" y="5152"/>
                        <a:pt x="9451" y="3959"/>
                      </a:cubicBezTo>
                      <a:cubicBezTo>
                        <a:pt x="9834" y="3624"/>
                        <a:pt x="10104" y="3149"/>
                        <a:pt x="10239" y="2679"/>
                      </a:cubicBezTo>
                      <a:cubicBezTo>
                        <a:pt x="10396" y="2182"/>
                        <a:pt x="10439" y="1664"/>
                        <a:pt x="10396" y="1145"/>
                      </a:cubicBezTo>
                      <a:close/>
                      <a:moveTo>
                        <a:pt x="2857" y="2004"/>
                      </a:moveTo>
                      <a:cubicBezTo>
                        <a:pt x="2927" y="1485"/>
                        <a:pt x="2949" y="854"/>
                        <a:pt x="3284" y="405"/>
                      </a:cubicBezTo>
                      <a:cubicBezTo>
                        <a:pt x="3419" y="200"/>
                        <a:pt x="3624" y="44"/>
                        <a:pt x="3894" y="65"/>
                      </a:cubicBezTo>
                      <a:cubicBezTo>
                        <a:pt x="4207" y="92"/>
                        <a:pt x="4455" y="362"/>
                        <a:pt x="4682" y="584"/>
                      </a:cubicBezTo>
                      <a:cubicBezTo>
                        <a:pt x="5087" y="1010"/>
                        <a:pt x="5422" y="1599"/>
                        <a:pt x="5400" y="2204"/>
                      </a:cubicBezTo>
                      <a:cubicBezTo>
                        <a:pt x="5379" y="2792"/>
                        <a:pt x="4995" y="3284"/>
                        <a:pt x="4499" y="3602"/>
                      </a:cubicBezTo>
                      <a:cubicBezTo>
                        <a:pt x="4590" y="3332"/>
                        <a:pt x="4661" y="3084"/>
                        <a:pt x="4747" y="2814"/>
                      </a:cubicBezTo>
                      <a:cubicBezTo>
                        <a:pt x="4747" y="2792"/>
                        <a:pt x="4725" y="2765"/>
                        <a:pt x="4704" y="2792"/>
                      </a:cubicBezTo>
                      <a:cubicBezTo>
                        <a:pt x="4477" y="3149"/>
                        <a:pt x="4229" y="3511"/>
                        <a:pt x="4007" y="3872"/>
                      </a:cubicBezTo>
                      <a:cubicBezTo>
                        <a:pt x="3581" y="4051"/>
                        <a:pt x="3084" y="4142"/>
                        <a:pt x="2636" y="4229"/>
                      </a:cubicBezTo>
                      <a:cubicBezTo>
                        <a:pt x="2700" y="3489"/>
                        <a:pt x="2771" y="2744"/>
                        <a:pt x="2857" y="2004"/>
                      </a:cubicBezTo>
                      <a:close/>
                      <a:moveTo>
                        <a:pt x="1599" y="5557"/>
                      </a:moveTo>
                      <a:cubicBezTo>
                        <a:pt x="1080" y="5357"/>
                        <a:pt x="583" y="5131"/>
                        <a:pt x="114" y="4839"/>
                      </a:cubicBezTo>
                      <a:cubicBezTo>
                        <a:pt x="832" y="4682"/>
                        <a:pt x="1555" y="4520"/>
                        <a:pt x="2274" y="4364"/>
                      </a:cubicBezTo>
                      <a:cubicBezTo>
                        <a:pt x="2366" y="4342"/>
                        <a:pt x="2474" y="4321"/>
                        <a:pt x="2565" y="4299"/>
                      </a:cubicBezTo>
                      <a:cubicBezTo>
                        <a:pt x="2544" y="4477"/>
                        <a:pt x="2522" y="4682"/>
                        <a:pt x="2522" y="4861"/>
                      </a:cubicBezTo>
                      <a:cubicBezTo>
                        <a:pt x="2474" y="5174"/>
                        <a:pt x="2430" y="5492"/>
                        <a:pt x="2387" y="5806"/>
                      </a:cubicBezTo>
                      <a:cubicBezTo>
                        <a:pt x="2117" y="5735"/>
                        <a:pt x="1869" y="5649"/>
                        <a:pt x="1599" y="5557"/>
                      </a:cubicBezTo>
                      <a:close/>
                      <a:moveTo>
                        <a:pt x="2095" y="7221"/>
                      </a:moveTo>
                      <a:cubicBezTo>
                        <a:pt x="1933" y="7809"/>
                        <a:pt x="1663" y="8463"/>
                        <a:pt x="1080" y="8706"/>
                      </a:cubicBezTo>
                      <a:cubicBezTo>
                        <a:pt x="1102" y="8506"/>
                        <a:pt x="1215" y="8328"/>
                        <a:pt x="1329" y="8144"/>
                      </a:cubicBezTo>
                      <a:cubicBezTo>
                        <a:pt x="1442" y="7944"/>
                        <a:pt x="1577" y="7761"/>
                        <a:pt x="1690" y="7561"/>
                      </a:cubicBezTo>
                      <a:cubicBezTo>
                        <a:pt x="1869" y="7291"/>
                        <a:pt x="2047" y="7021"/>
                        <a:pt x="2231" y="6751"/>
                      </a:cubicBezTo>
                      <a:cubicBezTo>
                        <a:pt x="2182" y="6907"/>
                        <a:pt x="2139" y="7064"/>
                        <a:pt x="2095" y="7221"/>
                      </a:cubicBezTo>
                      <a:close/>
                      <a:moveTo>
                        <a:pt x="2317" y="6481"/>
                      </a:moveTo>
                      <a:cubicBezTo>
                        <a:pt x="2366" y="6346"/>
                        <a:pt x="2387" y="6189"/>
                        <a:pt x="2409" y="6054"/>
                      </a:cubicBezTo>
                      <a:cubicBezTo>
                        <a:pt x="2409" y="6005"/>
                        <a:pt x="2430" y="5941"/>
                        <a:pt x="2430" y="5870"/>
                      </a:cubicBezTo>
                      <a:cubicBezTo>
                        <a:pt x="2501" y="5897"/>
                        <a:pt x="2587" y="5941"/>
                        <a:pt x="2657" y="5962"/>
                      </a:cubicBezTo>
                      <a:cubicBezTo>
                        <a:pt x="2544" y="6119"/>
                        <a:pt x="2430" y="6303"/>
                        <a:pt x="2317" y="6481"/>
                      </a:cubicBezTo>
                      <a:close/>
                      <a:moveTo>
                        <a:pt x="2700" y="5919"/>
                      </a:moveTo>
                      <a:cubicBezTo>
                        <a:pt x="2609" y="5870"/>
                        <a:pt x="2522" y="5849"/>
                        <a:pt x="2430" y="5827"/>
                      </a:cubicBezTo>
                      <a:cubicBezTo>
                        <a:pt x="2522" y="5309"/>
                        <a:pt x="2565" y="4817"/>
                        <a:pt x="2609" y="4299"/>
                      </a:cubicBezTo>
                      <a:cubicBezTo>
                        <a:pt x="3084" y="4207"/>
                        <a:pt x="3532" y="4094"/>
                        <a:pt x="3959" y="3937"/>
                      </a:cubicBezTo>
                      <a:cubicBezTo>
                        <a:pt x="3532" y="4591"/>
                        <a:pt x="3127" y="5244"/>
                        <a:pt x="2700" y="5919"/>
                      </a:cubicBezTo>
                      <a:close/>
                      <a:moveTo>
                        <a:pt x="4094" y="3824"/>
                      </a:moveTo>
                      <a:cubicBezTo>
                        <a:pt x="4277" y="3532"/>
                        <a:pt x="4455" y="3262"/>
                        <a:pt x="4634" y="2971"/>
                      </a:cubicBezTo>
                      <a:cubicBezTo>
                        <a:pt x="4569" y="3197"/>
                        <a:pt x="4499" y="3419"/>
                        <a:pt x="4455" y="3646"/>
                      </a:cubicBezTo>
                      <a:cubicBezTo>
                        <a:pt x="4342" y="3710"/>
                        <a:pt x="4207" y="3781"/>
                        <a:pt x="4094" y="3824"/>
                      </a:cubicBezTo>
                      <a:close/>
                      <a:moveTo>
                        <a:pt x="7091" y="4434"/>
                      </a:moveTo>
                      <a:cubicBezTo>
                        <a:pt x="7134" y="4364"/>
                        <a:pt x="7199" y="4321"/>
                        <a:pt x="7291" y="4321"/>
                      </a:cubicBezTo>
                      <a:cubicBezTo>
                        <a:pt x="7269" y="4385"/>
                        <a:pt x="7247" y="4456"/>
                        <a:pt x="7226" y="4499"/>
                      </a:cubicBezTo>
                      <a:cubicBezTo>
                        <a:pt x="7177" y="4477"/>
                        <a:pt x="7134" y="4456"/>
                        <a:pt x="7091" y="4434"/>
                      </a:cubicBezTo>
                      <a:close/>
                      <a:moveTo>
                        <a:pt x="9856" y="3397"/>
                      </a:moveTo>
                      <a:cubicBezTo>
                        <a:pt x="9764" y="3554"/>
                        <a:pt x="9629" y="3710"/>
                        <a:pt x="9494" y="3845"/>
                      </a:cubicBezTo>
                      <a:cubicBezTo>
                        <a:pt x="9607" y="3397"/>
                        <a:pt x="9742" y="2971"/>
                        <a:pt x="9877" y="2544"/>
                      </a:cubicBezTo>
                      <a:cubicBezTo>
                        <a:pt x="10034" y="2117"/>
                        <a:pt x="10196" y="1685"/>
                        <a:pt x="10353" y="1259"/>
                      </a:cubicBezTo>
                      <a:cubicBezTo>
                        <a:pt x="10396" y="2004"/>
                        <a:pt x="10261" y="2792"/>
                        <a:pt x="9856" y="33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48"/>
                <p:cNvSpPr/>
                <p:nvPr/>
              </p:nvSpPr>
              <p:spPr>
                <a:xfrm>
                  <a:off x="6389892" y="2474568"/>
                  <a:ext cx="36507" cy="16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185" extrusionOk="0">
                      <a:moveTo>
                        <a:pt x="357" y="49"/>
                      </a:moveTo>
                      <a:cubicBezTo>
                        <a:pt x="249" y="0"/>
                        <a:pt x="114" y="49"/>
                        <a:pt x="22" y="135"/>
                      </a:cubicBezTo>
                      <a:cubicBezTo>
                        <a:pt x="0" y="162"/>
                        <a:pt x="44" y="184"/>
                        <a:pt x="65" y="162"/>
                      </a:cubicBezTo>
                      <a:cubicBezTo>
                        <a:pt x="135" y="92"/>
                        <a:pt x="249" y="71"/>
                        <a:pt x="357" y="92"/>
                      </a:cubicBezTo>
                      <a:cubicBezTo>
                        <a:pt x="384" y="114"/>
                        <a:pt x="405" y="71"/>
                        <a:pt x="357" y="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30" name="Google Shape;1030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45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8F82-A027-939B-519F-C19F210D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5593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646771" y="1479639"/>
            <a:ext cx="3598127" cy="2215131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title"/>
          </p:nvPr>
        </p:nvSpPr>
        <p:spPr>
          <a:xfrm>
            <a:off x="713226" y="406475"/>
            <a:ext cx="445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86" name="Google Shape;686;p30"/>
          <p:cNvSpPr txBox="1">
            <a:spLocks noGrp="1"/>
          </p:cNvSpPr>
          <p:nvPr>
            <p:ph type="subTitle" idx="1"/>
          </p:nvPr>
        </p:nvSpPr>
        <p:spPr>
          <a:xfrm>
            <a:off x="0" y="979175"/>
            <a:ext cx="6004560" cy="4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The Web-Based Application for Summarizing and Analyzing News Articles addresses the challenges posed by information overload in the digital age.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D1D5DB"/>
              </a:solidFill>
              <a:latin typeface="Barlow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News articles, vital for staying informed, often overwhelm users with diverse perspectives and compromised credibility.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D1D5DB"/>
              </a:solidFill>
              <a:latin typeface="Barlow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 This application offers a streamlined solution: users input a news article URL, and the application employs Natural Language Processing (NLP), a facet of artificial intelligence, to swiftly generate a concise summary and conduct a sentiment analysis.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D1D5DB"/>
              </a:solidFill>
              <a:latin typeface="Barlow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Barlow" panose="00000500000000000000" pitchFamily="2" charset="0"/>
              </a:rPr>
              <a:t>NLP enables tasks such as text extraction, summarization, and sentiment analysis, ensuring a nuanced understanding of articles.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D1D5DB"/>
              </a:solidFill>
              <a:latin typeface="Barlow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Barlow" panose="00000500000000000000" pitchFamily="2" charset="0"/>
            </a:endParaRPr>
          </a:p>
        </p:txBody>
      </p:sp>
      <p:pic>
        <p:nvPicPr>
          <p:cNvPr id="4" name="Google Shape;1009;p47">
            <a:extLst>
              <a:ext uri="{FF2B5EF4-FFF2-40B4-BE49-F238E27FC236}">
                <a16:creationId xmlns:a16="http://schemas.microsoft.com/office/drawing/2014/main" id="{629EE5C6-E387-3FD6-51F8-A3F4568D50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790"/>
          <a:stretch/>
        </p:blipFill>
        <p:spPr>
          <a:xfrm>
            <a:off x="5595835" y="1249679"/>
            <a:ext cx="3776765" cy="317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title"/>
          </p:nvPr>
        </p:nvSpPr>
        <p:spPr>
          <a:xfrm>
            <a:off x="713226" y="406475"/>
            <a:ext cx="445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9191F-F743-D171-9C97-98FC73932BF2}"/>
              </a:ext>
            </a:extLst>
          </p:cNvPr>
          <p:cNvSpPr txBox="1"/>
          <p:nvPr/>
        </p:nvSpPr>
        <p:spPr>
          <a:xfrm>
            <a:off x="373379" y="979175"/>
            <a:ext cx="504719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More than a mere summarization tool, this application is a gateway to informed decision-making.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It empowers users by providing accurate and unbiased insights, allowing them to navigate through biased content.</a:t>
            </a:r>
          </a:p>
          <a:p>
            <a:pPr>
              <a:buClr>
                <a:schemeClr val="tx1"/>
              </a:buClr>
            </a:pPr>
            <a:endParaRPr lang="en-US" sz="15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Moreover, it transparently outlines its features, elucidating the functionalities and underlying technologies, fostering a user-friendly experience.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In a landscape where credibility is crucial, this application emerges as a beacon, offering clarity and efficiency in the often overwhelming world of digital news consumption.</a:t>
            </a:r>
            <a:endParaRPr lang="en-IN" sz="1500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DCBA1A-CBEE-48FF-0000-58AA2E54D07A}"/>
              </a:ext>
            </a:extLst>
          </p:cNvPr>
          <p:cNvGrpSpPr/>
          <p:nvPr/>
        </p:nvGrpSpPr>
        <p:grpSpPr>
          <a:xfrm>
            <a:off x="5420575" y="342284"/>
            <a:ext cx="2025443" cy="2483536"/>
            <a:chOff x="1327357" y="777824"/>
            <a:chExt cx="1138536" cy="1579103"/>
          </a:xfrm>
        </p:grpSpPr>
        <p:pic>
          <p:nvPicPr>
            <p:cNvPr id="16" name="Google Shape;773;p36">
              <a:extLst>
                <a:ext uri="{FF2B5EF4-FFF2-40B4-BE49-F238E27FC236}">
                  <a16:creationId xmlns:a16="http://schemas.microsoft.com/office/drawing/2014/main" id="{2AADB2E8-E941-8E28-F33A-9B6781B692C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7357" y="777824"/>
              <a:ext cx="1138536" cy="15791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oogle Shape;775;p36">
              <a:extLst>
                <a:ext uri="{FF2B5EF4-FFF2-40B4-BE49-F238E27FC236}">
                  <a16:creationId xmlns:a16="http://schemas.microsoft.com/office/drawing/2014/main" id="{B16BCE35-2142-734B-C444-976858AFBC33}"/>
                </a:ext>
              </a:extLst>
            </p:cNvPr>
            <p:cNvGrpSpPr/>
            <p:nvPr/>
          </p:nvGrpSpPr>
          <p:grpSpPr>
            <a:xfrm>
              <a:off x="1598977" y="1915082"/>
              <a:ext cx="595074" cy="286832"/>
              <a:chOff x="3611929" y="2047735"/>
              <a:chExt cx="957172" cy="461367"/>
            </a:xfrm>
          </p:grpSpPr>
          <p:sp>
            <p:nvSpPr>
              <p:cNvPr id="18" name="Google Shape;776;p36">
                <a:extLst>
                  <a:ext uri="{FF2B5EF4-FFF2-40B4-BE49-F238E27FC236}">
                    <a16:creationId xmlns:a16="http://schemas.microsoft.com/office/drawing/2014/main" id="{A7277EE3-722C-EEDA-58D9-80B230878D46}"/>
                  </a:ext>
                </a:extLst>
              </p:cNvPr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77;p36">
                <a:extLst>
                  <a:ext uri="{FF2B5EF4-FFF2-40B4-BE49-F238E27FC236}">
                    <a16:creationId xmlns:a16="http://schemas.microsoft.com/office/drawing/2014/main" id="{FC00A045-873B-B880-5FA0-0F626F8DA11C}"/>
                  </a:ext>
                </a:extLst>
              </p:cNvPr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8F996-AA7E-F3E9-973A-3A22DC065B87}"/>
              </a:ext>
            </a:extLst>
          </p:cNvPr>
          <p:cNvGrpSpPr/>
          <p:nvPr/>
        </p:nvGrpSpPr>
        <p:grpSpPr>
          <a:xfrm>
            <a:off x="6381445" y="1905000"/>
            <a:ext cx="1720643" cy="2280727"/>
            <a:chOff x="6678107" y="777824"/>
            <a:chExt cx="1138536" cy="1579103"/>
          </a:xfrm>
        </p:grpSpPr>
        <p:pic>
          <p:nvPicPr>
            <p:cNvPr id="21" name="Google Shape;772;p36">
              <a:extLst>
                <a:ext uri="{FF2B5EF4-FFF2-40B4-BE49-F238E27FC236}">
                  <a16:creationId xmlns:a16="http://schemas.microsoft.com/office/drawing/2014/main" id="{82ADFFFC-2880-DDF2-DFB2-BDD48946086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78107" y="777824"/>
              <a:ext cx="1138536" cy="15791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774;p36">
              <a:extLst>
                <a:ext uri="{FF2B5EF4-FFF2-40B4-BE49-F238E27FC236}">
                  <a16:creationId xmlns:a16="http://schemas.microsoft.com/office/drawing/2014/main" id="{55302E6B-1F83-1CF4-0581-DEB5C2479EDA}"/>
                </a:ext>
              </a:extLst>
            </p:cNvPr>
            <p:cNvSpPr/>
            <p:nvPr/>
          </p:nvSpPr>
          <p:spPr>
            <a:xfrm>
              <a:off x="7011225" y="2044433"/>
              <a:ext cx="595070" cy="120044"/>
            </a:xfrm>
            <a:custGeom>
              <a:avLst/>
              <a:gdLst/>
              <a:ahLst/>
              <a:cxnLst/>
              <a:rect l="l" t="t" r="r" b="b"/>
              <a:pathLst>
                <a:path w="16310" h="3290" extrusionOk="0">
                  <a:moveTo>
                    <a:pt x="8123" y="1470"/>
                  </a:moveTo>
                  <a:lnTo>
                    <a:pt x="8123" y="1470"/>
                  </a:lnTo>
                  <a:cubicBezTo>
                    <a:pt x="8280" y="1491"/>
                    <a:pt x="8415" y="1535"/>
                    <a:pt x="8550" y="1605"/>
                  </a:cubicBezTo>
                  <a:lnTo>
                    <a:pt x="8528" y="1626"/>
                  </a:lnTo>
                  <a:cubicBezTo>
                    <a:pt x="8393" y="1578"/>
                    <a:pt x="8258" y="1535"/>
                    <a:pt x="8123" y="1470"/>
                  </a:cubicBezTo>
                  <a:close/>
                  <a:moveTo>
                    <a:pt x="8593" y="1648"/>
                  </a:moveTo>
                  <a:cubicBezTo>
                    <a:pt x="8614" y="1648"/>
                    <a:pt x="8614" y="1670"/>
                    <a:pt x="8641" y="1670"/>
                  </a:cubicBezTo>
                  <a:cubicBezTo>
                    <a:pt x="8614" y="1670"/>
                    <a:pt x="8593" y="1670"/>
                    <a:pt x="8571" y="1648"/>
                  </a:cubicBezTo>
                  <a:close/>
                  <a:moveTo>
                    <a:pt x="6816" y="50"/>
                  </a:moveTo>
                  <a:cubicBezTo>
                    <a:pt x="7021" y="50"/>
                    <a:pt x="7221" y="50"/>
                    <a:pt x="7426" y="71"/>
                  </a:cubicBezTo>
                  <a:cubicBezTo>
                    <a:pt x="7783" y="93"/>
                    <a:pt x="8145" y="163"/>
                    <a:pt x="8458" y="363"/>
                  </a:cubicBezTo>
                  <a:cubicBezTo>
                    <a:pt x="8728" y="546"/>
                    <a:pt x="8933" y="930"/>
                    <a:pt x="8820" y="1265"/>
                  </a:cubicBezTo>
                  <a:cubicBezTo>
                    <a:pt x="8776" y="1378"/>
                    <a:pt x="8685" y="1491"/>
                    <a:pt x="8593" y="1578"/>
                  </a:cubicBezTo>
                  <a:cubicBezTo>
                    <a:pt x="8436" y="1483"/>
                    <a:pt x="8242" y="1417"/>
                    <a:pt x="8048" y="1417"/>
                  </a:cubicBezTo>
                  <a:cubicBezTo>
                    <a:pt x="8020" y="1417"/>
                    <a:pt x="7993" y="1419"/>
                    <a:pt x="7966" y="1421"/>
                  </a:cubicBezTo>
                  <a:cubicBezTo>
                    <a:pt x="7966" y="1421"/>
                    <a:pt x="7939" y="1421"/>
                    <a:pt x="7939" y="1443"/>
                  </a:cubicBezTo>
                  <a:lnTo>
                    <a:pt x="7966" y="1470"/>
                  </a:lnTo>
                  <a:cubicBezTo>
                    <a:pt x="8145" y="1535"/>
                    <a:pt x="8301" y="1605"/>
                    <a:pt x="8458" y="1670"/>
                  </a:cubicBezTo>
                  <a:cubicBezTo>
                    <a:pt x="8393" y="1740"/>
                    <a:pt x="8280" y="1783"/>
                    <a:pt x="8188" y="1826"/>
                  </a:cubicBezTo>
                  <a:cubicBezTo>
                    <a:pt x="6929" y="2501"/>
                    <a:pt x="5488" y="2928"/>
                    <a:pt x="4024" y="3090"/>
                  </a:cubicBezTo>
                  <a:cubicBezTo>
                    <a:pt x="3824" y="3063"/>
                    <a:pt x="3619" y="3020"/>
                    <a:pt x="3419" y="2977"/>
                  </a:cubicBezTo>
                  <a:cubicBezTo>
                    <a:pt x="3079" y="2885"/>
                    <a:pt x="2723" y="2771"/>
                    <a:pt x="2453" y="2523"/>
                  </a:cubicBezTo>
                  <a:cubicBezTo>
                    <a:pt x="2204" y="2301"/>
                    <a:pt x="2048" y="1896"/>
                    <a:pt x="2204" y="1578"/>
                  </a:cubicBezTo>
                  <a:cubicBezTo>
                    <a:pt x="2318" y="1356"/>
                    <a:pt x="2539" y="1200"/>
                    <a:pt x="2744" y="1086"/>
                  </a:cubicBezTo>
                  <a:cubicBezTo>
                    <a:pt x="3981" y="411"/>
                    <a:pt x="5401" y="50"/>
                    <a:pt x="6816" y="50"/>
                  </a:cubicBezTo>
                  <a:close/>
                  <a:moveTo>
                    <a:pt x="8528" y="1691"/>
                  </a:moveTo>
                  <a:cubicBezTo>
                    <a:pt x="8614" y="1713"/>
                    <a:pt x="8685" y="1761"/>
                    <a:pt x="8749" y="1783"/>
                  </a:cubicBezTo>
                  <a:cubicBezTo>
                    <a:pt x="8820" y="1848"/>
                    <a:pt x="8884" y="1918"/>
                    <a:pt x="8933" y="2010"/>
                  </a:cubicBezTo>
                  <a:cubicBezTo>
                    <a:pt x="8976" y="2523"/>
                    <a:pt x="8393" y="2885"/>
                    <a:pt x="7761" y="3020"/>
                  </a:cubicBezTo>
                  <a:cubicBezTo>
                    <a:pt x="7084" y="3167"/>
                    <a:pt x="6382" y="3242"/>
                    <a:pt x="5684" y="3242"/>
                  </a:cubicBezTo>
                  <a:cubicBezTo>
                    <a:pt x="5202" y="3242"/>
                    <a:pt x="4721" y="3206"/>
                    <a:pt x="4251" y="3133"/>
                  </a:cubicBezTo>
                  <a:cubicBezTo>
                    <a:pt x="5623" y="2955"/>
                    <a:pt x="6994" y="2523"/>
                    <a:pt x="8236" y="1875"/>
                  </a:cubicBezTo>
                  <a:cubicBezTo>
                    <a:pt x="8323" y="1826"/>
                    <a:pt x="8436" y="1761"/>
                    <a:pt x="8528" y="1691"/>
                  </a:cubicBezTo>
                  <a:close/>
                  <a:moveTo>
                    <a:pt x="6764" y="0"/>
                  </a:moveTo>
                  <a:cubicBezTo>
                    <a:pt x="5369" y="0"/>
                    <a:pt x="3943" y="362"/>
                    <a:pt x="2723" y="1038"/>
                  </a:cubicBezTo>
                  <a:cubicBezTo>
                    <a:pt x="2496" y="1173"/>
                    <a:pt x="2247" y="1308"/>
                    <a:pt x="2134" y="1556"/>
                  </a:cubicBezTo>
                  <a:cubicBezTo>
                    <a:pt x="1977" y="1896"/>
                    <a:pt x="2161" y="2323"/>
                    <a:pt x="2404" y="2571"/>
                  </a:cubicBezTo>
                  <a:cubicBezTo>
                    <a:pt x="2701" y="2820"/>
                    <a:pt x="3057" y="2928"/>
                    <a:pt x="3419" y="3020"/>
                  </a:cubicBezTo>
                  <a:cubicBezTo>
                    <a:pt x="3554" y="3063"/>
                    <a:pt x="3689" y="3090"/>
                    <a:pt x="3824" y="3112"/>
                  </a:cubicBezTo>
                  <a:cubicBezTo>
                    <a:pt x="3486" y="3139"/>
                    <a:pt x="3146" y="3153"/>
                    <a:pt x="2806" y="3153"/>
                  </a:cubicBezTo>
                  <a:cubicBezTo>
                    <a:pt x="2059" y="3153"/>
                    <a:pt x="1311" y="3084"/>
                    <a:pt x="584" y="2928"/>
                  </a:cubicBezTo>
                  <a:cubicBezTo>
                    <a:pt x="428" y="2906"/>
                    <a:pt x="244" y="2841"/>
                    <a:pt x="136" y="2706"/>
                  </a:cubicBezTo>
                  <a:cubicBezTo>
                    <a:pt x="87" y="2636"/>
                    <a:pt x="66" y="2523"/>
                    <a:pt x="109" y="2436"/>
                  </a:cubicBezTo>
                  <a:cubicBezTo>
                    <a:pt x="109" y="2415"/>
                    <a:pt x="158" y="2345"/>
                    <a:pt x="222" y="2323"/>
                  </a:cubicBezTo>
                  <a:lnTo>
                    <a:pt x="222" y="2280"/>
                  </a:lnTo>
                  <a:cubicBezTo>
                    <a:pt x="136" y="2280"/>
                    <a:pt x="87" y="2345"/>
                    <a:pt x="44" y="2415"/>
                  </a:cubicBezTo>
                  <a:cubicBezTo>
                    <a:pt x="1" y="2523"/>
                    <a:pt x="23" y="2658"/>
                    <a:pt x="87" y="2750"/>
                  </a:cubicBezTo>
                  <a:cubicBezTo>
                    <a:pt x="201" y="2906"/>
                    <a:pt x="406" y="2955"/>
                    <a:pt x="584" y="2977"/>
                  </a:cubicBezTo>
                  <a:cubicBezTo>
                    <a:pt x="1321" y="3140"/>
                    <a:pt x="2079" y="3214"/>
                    <a:pt x="2837" y="3214"/>
                  </a:cubicBezTo>
                  <a:cubicBezTo>
                    <a:pt x="3234" y="3214"/>
                    <a:pt x="3631" y="3194"/>
                    <a:pt x="4024" y="3155"/>
                  </a:cubicBezTo>
                  <a:cubicBezTo>
                    <a:pt x="4591" y="3247"/>
                    <a:pt x="5174" y="3290"/>
                    <a:pt x="5736" y="3290"/>
                  </a:cubicBezTo>
                  <a:cubicBezTo>
                    <a:pt x="6411" y="3290"/>
                    <a:pt x="7108" y="3225"/>
                    <a:pt x="7761" y="3090"/>
                  </a:cubicBezTo>
                  <a:cubicBezTo>
                    <a:pt x="8415" y="2955"/>
                    <a:pt x="9046" y="2550"/>
                    <a:pt x="8976" y="2010"/>
                  </a:cubicBezTo>
                  <a:lnTo>
                    <a:pt x="8976" y="1983"/>
                  </a:lnTo>
                  <a:cubicBezTo>
                    <a:pt x="8955" y="1918"/>
                    <a:pt x="8911" y="1875"/>
                    <a:pt x="8863" y="1805"/>
                  </a:cubicBezTo>
                  <a:lnTo>
                    <a:pt x="8863" y="1805"/>
                  </a:lnTo>
                  <a:cubicBezTo>
                    <a:pt x="10170" y="2266"/>
                    <a:pt x="11351" y="2497"/>
                    <a:pt x="12546" y="2497"/>
                  </a:cubicBezTo>
                  <a:cubicBezTo>
                    <a:pt x="13741" y="2497"/>
                    <a:pt x="14949" y="2266"/>
                    <a:pt x="16310" y="1805"/>
                  </a:cubicBezTo>
                  <a:lnTo>
                    <a:pt x="16288" y="1761"/>
                  </a:lnTo>
                  <a:cubicBezTo>
                    <a:pt x="14914" y="2210"/>
                    <a:pt x="13698" y="2441"/>
                    <a:pt x="12495" y="2441"/>
                  </a:cubicBezTo>
                  <a:cubicBezTo>
                    <a:pt x="11296" y="2441"/>
                    <a:pt x="10111" y="2212"/>
                    <a:pt x="8798" y="1740"/>
                  </a:cubicBezTo>
                  <a:cubicBezTo>
                    <a:pt x="8749" y="1691"/>
                    <a:pt x="8685" y="1648"/>
                    <a:pt x="8641" y="1605"/>
                  </a:cubicBezTo>
                  <a:cubicBezTo>
                    <a:pt x="8728" y="1513"/>
                    <a:pt x="8820" y="1400"/>
                    <a:pt x="8863" y="1286"/>
                  </a:cubicBezTo>
                  <a:cubicBezTo>
                    <a:pt x="8998" y="903"/>
                    <a:pt x="8776" y="498"/>
                    <a:pt x="8479" y="320"/>
                  </a:cubicBezTo>
                  <a:cubicBezTo>
                    <a:pt x="8166" y="93"/>
                    <a:pt x="7783" y="50"/>
                    <a:pt x="7426" y="28"/>
                  </a:cubicBezTo>
                  <a:cubicBezTo>
                    <a:pt x="7207" y="9"/>
                    <a:pt x="6986" y="0"/>
                    <a:pt x="6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6495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Tools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827C17-9AF0-EF82-7859-B063B5737BFB}"/>
              </a:ext>
            </a:extLst>
          </p:cNvPr>
          <p:cNvGrpSpPr/>
          <p:nvPr/>
        </p:nvGrpSpPr>
        <p:grpSpPr>
          <a:xfrm>
            <a:off x="1064165" y="1329982"/>
            <a:ext cx="2025443" cy="2483536"/>
            <a:chOff x="1327357" y="777824"/>
            <a:chExt cx="1138536" cy="1579103"/>
          </a:xfrm>
        </p:grpSpPr>
        <p:pic>
          <p:nvPicPr>
            <p:cNvPr id="3" name="Google Shape;773;p36">
              <a:extLst>
                <a:ext uri="{FF2B5EF4-FFF2-40B4-BE49-F238E27FC236}">
                  <a16:creationId xmlns:a16="http://schemas.microsoft.com/office/drawing/2014/main" id="{AA6021FD-53F6-AF3A-51AD-C924A69D2F5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7357" y="777824"/>
              <a:ext cx="1138536" cy="15791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Google Shape;775;p36">
              <a:extLst>
                <a:ext uri="{FF2B5EF4-FFF2-40B4-BE49-F238E27FC236}">
                  <a16:creationId xmlns:a16="http://schemas.microsoft.com/office/drawing/2014/main" id="{42E71550-9335-9C2C-A073-C91277FA4A4D}"/>
                </a:ext>
              </a:extLst>
            </p:cNvPr>
            <p:cNvGrpSpPr/>
            <p:nvPr/>
          </p:nvGrpSpPr>
          <p:grpSpPr>
            <a:xfrm>
              <a:off x="1598977" y="1915082"/>
              <a:ext cx="595074" cy="286832"/>
              <a:chOff x="3611929" y="2047735"/>
              <a:chExt cx="957172" cy="461367"/>
            </a:xfrm>
          </p:grpSpPr>
          <p:sp>
            <p:nvSpPr>
              <p:cNvPr id="5" name="Google Shape;776;p36">
                <a:extLst>
                  <a:ext uri="{FF2B5EF4-FFF2-40B4-BE49-F238E27FC236}">
                    <a16:creationId xmlns:a16="http://schemas.microsoft.com/office/drawing/2014/main" id="{7DBD5EE6-7291-1D8F-2A81-C303AE3E2AE2}"/>
                  </a:ext>
                </a:extLst>
              </p:cNvPr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777;p36">
                <a:extLst>
                  <a:ext uri="{FF2B5EF4-FFF2-40B4-BE49-F238E27FC236}">
                    <a16:creationId xmlns:a16="http://schemas.microsoft.com/office/drawing/2014/main" id="{677E8D7D-746F-0527-AA0B-85A8C024A4CF}"/>
                  </a:ext>
                </a:extLst>
              </p:cNvPr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67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8401-855B-7E0D-62D7-A4077D0E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493DD-46B7-6F4A-D94A-DE3AF38FD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rgbClr val="D1D5DB"/>
                </a:solidFill>
                <a:effectLst/>
                <a:latin typeface="Söhne"/>
              </a:rPr>
              <a:t>Web Scraping Module:</a:t>
            </a:r>
            <a:endParaRPr lang="en-US" sz="19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D1D5DB"/>
                </a:solidFill>
                <a:effectLst/>
                <a:latin typeface="Söhne"/>
              </a:rPr>
              <a:t>Extracts news articles using HTML parsing and regular expressions.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D1D5DB"/>
                </a:solidFill>
                <a:effectLst/>
                <a:latin typeface="Söhne"/>
              </a:rPr>
              <a:t>Advantages: Access to current, relevant news articles on various topics.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D1D5DB"/>
                </a:solidFill>
                <a:effectLst/>
                <a:latin typeface="Söhne"/>
              </a:rPr>
              <a:t>Challenges: Data quality, legality, and scalability need consideration.</a:t>
            </a:r>
          </a:p>
          <a:p>
            <a:pPr marL="457200" lvl="1" indent="0" algn="l">
              <a:buNone/>
            </a:pPr>
            <a:endParaRPr lang="en-US" sz="19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rgbClr val="D1D5DB"/>
                </a:solidFill>
                <a:effectLst/>
                <a:latin typeface="Söhne"/>
              </a:rPr>
              <a:t>Natural Language Processing (NLP):</a:t>
            </a:r>
            <a:endParaRPr lang="en-US" sz="19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D1D5DB"/>
                </a:solidFill>
                <a:effectLst/>
                <a:latin typeface="Söhne"/>
              </a:rPr>
              <a:t>Powered by NLP for text 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D1D5DB"/>
                </a:solidFill>
                <a:effectLst/>
                <a:latin typeface="Söhne"/>
              </a:rPr>
              <a:t>Applications include text extraction, summarization, and sentiment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D1D5DB"/>
                </a:solidFill>
                <a:effectLst/>
                <a:latin typeface="Söhne"/>
              </a:rPr>
              <a:t>Techniques: Named entity recognition, part-of-speech tagging, etc.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3612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0EE5-0F12-C59A-38A7-F46E1939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5B964-D06B-A49D-B3F5-D45587785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b="1" dirty="0"/>
              <a:t>Sentiment Analysis: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dirty="0"/>
              <a:t>Identifies opinions and emotions from text.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dirty="0" err="1"/>
              <a:t>TextBlob</a:t>
            </a:r>
            <a:r>
              <a:rPr lang="en-US" sz="1500" dirty="0"/>
              <a:t> library analyzes text for polarity and subjectivity scores.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dirty="0"/>
              <a:t>Scores determine positivity, negativity, or neutrality.</a:t>
            </a:r>
          </a:p>
          <a:p>
            <a:pPr marL="152400" indent="0">
              <a:buNone/>
            </a:pPr>
            <a:endParaRPr lang="en-US" sz="1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1" dirty="0"/>
              <a:t>Keyword Extraction: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dirty="0"/>
              <a:t>Identifies key phrases and topics for quick content understanding.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dirty="0" err="1"/>
              <a:t>TextBlob</a:t>
            </a:r>
            <a:r>
              <a:rPr lang="en-US" sz="1500" dirty="0"/>
              <a:t> library extracts keywords based on relevance score.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dirty="0"/>
              <a:t>Top N keywords displayed on GUI with size and font variations.</a:t>
            </a:r>
          </a:p>
          <a:p>
            <a:pPr marL="152400" indent="0">
              <a:buNone/>
            </a:pPr>
            <a:endParaRPr lang="en-US" sz="1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1" dirty="0"/>
              <a:t>User-Friendly Interface: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dirty="0"/>
              <a:t>Simple and intuitive design.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dirty="0"/>
              <a:t>Design principles: Simplicity, consistency, clarity, accessibility.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dirty="0"/>
              <a:t>Ensures a clear and efficient user experience.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500" dirty="0"/>
          </a:p>
          <a:p>
            <a:pPr>
              <a:buFont typeface="Courier New" panose="02070309020205020404" pitchFamily="49" charset="0"/>
              <a:buChar char="o"/>
            </a:pPr>
            <a:endParaRPr lang="en-US" sz="1500" dirty="0"/>
          </a:p>
          <a:p>
            <a:pPr>
              <a:buFont typeface="Courier New" panose="02070309020205020404" pitchFamily="49" charset="0"/>
              <a:buChar char="o"/>
            </a:pPr>
            <a:endParaRPr lang="en-US" sz="1500" dirty="0"/>
          </a:p>
          <a:p>
            <a:endParaRPr lang="en-US" sz="1500" dirty="0"/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81767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4091832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" name="Google Shape;1008;p47">
            <a:extLst>
              <a:ext uri="{FF2B5EF4-FFF2-40B4-BE49-F238E27FC236}">
                <a16:creationId xmlns:a16="http://schemas.microsoft.com/office/drawing/2014/main" id="{9754A0A9-EA81-AAF1-61EF-095A5113E1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101" t="4913" r="6101" b="4922"/>
          <a:stretch/>
        </p:blipFill>
        <p:spPr>
          <a:xfrm>
            <a:off x="946405" y="1120140"/>
            <a:ext cx="2920510" cy="2775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48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" grpId="0"/>
      <p:bldP spid="693" grpId="0"/>
    </p:bldLst>
  </p:timing>
</p:sld>
</file>

<file path=ppt/theme/theme1.xml><?xml version="1.0" encoding="utf-8"?>
<a:theme xmlns:a="http://schemas.openxmlformats.org/drawingml/2006/main" name="Contract Management Software Pitch Deck by Slidesgo">
  <a:themeElements>
    <a:clrScheme name="Simple Light">
      <a:dk1>
        <a:srgbClr val="FFFFFF"/>
      </a:dk1>
      <a:lt1>
        <a:srgbClr val="030D42"/>
      </a:lt1>
      <a:dk2>
        <a:srgbClr val="033E80"/>
      </a:dk2>
      <a:lt2>
        <a:srgbClr val="0B6096"/>
      </a:lt2>
      <a:accent1>
        <a:srgbClr val="55B2F5"/>
      </a:accent1>
      <a:accent2>
        <a:srgbClr val="19DEFA"/>
      </a:accent2>
      <a:accent3>
        <a:srgbClr val="FBC917"/>
      </a:accent3>
      <a:accent4>
        <a:srgbClr val="FF750A"/>
      </a:accent4>
      <a:accent5>
        <a:srgbClr val="F137BB"/>
      </a:accent5>
      <a:accent6>
        <a:srgbClr val="00FE9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972</Words>
  <Application>Microsoft Office PowerPoint</Application>
  <PresentationFormat>On-screen Show (16:9)</PresentationFormat>
  <Paragraphs>152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Be Vietnam Pro</vt:lpstr>
      <vt:lpstr>Nunito Light</vt:lpstr>
      <vt:lpstr>Arial</vt:lpstr>
      <vt:lpstr>Barlow</vt:lpstr>
      <vt:lpstr>Wingdings</vt:lpstr>
      <vt:lpstr>Söhne</vt:lpstr>
      <vt:lpstr>Symbol</vt:lpstr>
      <vt:lpstr>Courier New</vt:lpstr>
      <vt:lpstr>Barlow Light</vt:lpstr>
      <vt:lpstr>Contract Management Software Pitch Deck by Slidesgo</vt:lpstr>
      <vt:lpstr>News Summarizer</vt:lpstr>
      <vt:lpstr>Table of contents</vt:lpstr>
      <vt:lpstr>Introduction</vt:lpstr>
      <vt:lpstr>Introduction</vt:lpstr>
      <vt:lpstr>Introduction </vt:lpstr>
      <vt:lpstr>Tools</vt:lpstr>
      <vt:lpstr>Tools </vt:lpstr>
      <vt:lpstr>Tools </vt:lpstr>
      <vt:lpstr>Architecture</vt:lpstr>
      <vt:lpstr>Architecture</vt:lpstr>
      <vt:lpstr>Architecture</vt:lpstr>
      <vt:lpstr>Code Snippets &amp; Output Screenshot </vt:lpstr>
      <vt:lpstr>Code Snippets</vt:lpstr>
      <vt:lpstr>Output Screenshot</vt:lpstr>
      <vt:lpstr>Future Enhancements  </vt:lpstr>
      <vt:lpstr>Future Enhancements</vt:lpstr>
      <vt:lpstr>PowerPoint Presentation</vt:lpstr>
      <vt:lpstr>Conclusion and References 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Summarizer</dc:title>
  <cp:lastModifiedBy>pranavrasane79@gmail.com</cp:lastModifiedBy>
  <cp:revision>8</cp:revision>
  <dcterms:modified xsi:type="dcterms:W3CDTF">2023-12-01T04:34:29Z</dcterms:modified>
</cp:coreProperties>
</file>