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7" r:id="rId2"/>
    <p:sldId id="257" r:id="rId3"/>
    <p:sldId id="263" r:id="rId4"/>
    <p:sldId id="278" r:id="rId5"/>
    <p:sldId id="270" r:id="rId6"/>
    <p:sldId id="256" r:id="rId7"/>
    <p:sldId id="272" r:id="rId8"/>
    <p:sldId id="273" r:id="rId9"/>
    <p:sldId id="267" r:id="rId10"/>
    <p:sldId id="266" r:id="rId11"/>
    <p:sldId id="264" r:id="rId12"/>
    <p:sldId id="274" r:id="rId13"/>
    <p:sldId id="275" r:id="rId14"/>
    <p:sldId id="276" r:id="rId15"/>
    <p:sldId id="269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9F02556-AA0C-494D-9637-989649F35618}" v="2" dt="2025-09-19T05:18:37.0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404" autoAdjust="0"/>
  </p:normalViewPr>
  <p:slideViewPr>
    <p:cSldViewPr snapToGrid="0">
      <p:cViewPr varScale="1">
        <p:scale>
          <a:sx n="70" d="100"/>
          <a:sy n="70" d="100"/>
        </p:scale>
        <p:origin x="53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B58E3686-1D06-45B3-BE52-21C19B17A250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5887D14-8367-49D1-B1C0-CA75030B4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9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E3686-1D06-45B3-BE52-21C19B17A250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87D14-8367-49D1-B1C0-CA75030B4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843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E3686-1D06-45B3-BE52-21C19B17A250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87D14-8367-49D1-B1C0-CA75030B4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0770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E3686-1D06-45B3-BE52-21C19B17A250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87D14-8367-49D1-B1C0-CA75030B4E95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235487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E3686-1D06-45B3-BE52-21C19B17A250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87D14-8367-49D1-B1C0-CA75030B4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323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E3686-1D06-45B3-BE52-21C19B17A250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87D14-8367-49D1-B1C0-CA75030B4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6475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E3686-1D06-45B3-BE52-21C19B17A250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87D14-8367-49D1-B1C0-CA75030B4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910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E3686-1D06-45B3-BE52-21C19B17A250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87D14-8367-49D1-B1C0-CA75030B4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5596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E3686-1D06-45B3-BE52-21C19B17A250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87D14-8367-49D1-B1C0-CA75030B4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812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E3686-1D06-45B3-BE52-21C19B17A250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87D14-8367-49D1-B1C0-CA75030B4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110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E3686-1D06-45B3-BE52-21C19B17A250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87D14-8367-49D1-B1C0-CA75030B4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605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E3686-1D06-45B3-BE52-21C19B17A250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87D14-8367-49D1-B1C0-CA75030B4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096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E3686-1D06-45B3-BE52-21C19B17A250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87D14-8367-49D1-B1C0-CA75030B4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557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E3686-1D06-45B3-BE52-21C19B17A250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87D14-8367-49D1-B1C0-CA75030B4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056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E3686-1D06-45B3-BE52-21C19B17A250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87D14-8367-49D1-B1C0-CA75030B4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118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E3686-1D06-45B3-BE52-21C19B17A250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87D14-8367-49D1-B1C0-CA75030B4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634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E3686-1D06-45B3-BE52-21C19B17A250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87D14-8367-49D1-B1C0-CA75030B4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50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8E3686-1D06-45B3-BE52-21C19B17A250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887D14-8367-49D1-B1C0-CA75030B4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7106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2B2CF78-E3E3-DDD1-681F-A7B5C509A4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70816" y="1652469"/>
            <a:ext cx="8791575" cy="1655762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>
                <a:solidFill>
                  <a:schemeClr val="bg1"/>
                </a:solidFill>
                <a:latin typeface="Aptos" panose="020B0004020202020204" pitchFamily="34" charset="0"/>
              </a:rPr>
              <a:t>JAVA SPRING, JENKINS AND DOCKER PROJECT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B73877-9088-371F-670C-1C0051D95899}"/>
              </a:ext>
            </a:extLst>
          </p:cNvPr>
          <p:cNvSpPr txBox="1"/>
          <p:nvPr/>
        </p:nvSpPr>
        <p:spPr>
          <a:xfrm>
            <a:off x="6963674" y="5832259"/>
            <a:ext cx="513056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VIDISHYA KISHOR THEMASKAR</a:t>
            </a:r>
          </a:p>
        </p:txBody>
      </p:sp>
    </p:spTree>
    <p:extLst>
      <p:ext uri="{BB962C8B-B14F-4D97-AF65-F5344CB8AC3E}">
        <p14:creationId xmlns:p14="http://schemas.microsoft.com/office/powerpoint/2010/main" val="38740052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32213E1D-899E-073D-DF2A-6A822622CF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000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2927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omputer screen with a white background&#10;&#10;AI-generated content may be incorrect.">
            <a:extLst>
              <a:ext uri="{FF2B5EF4-FFF2-40B4-BE49-F238E27FC236}">
                <a16:creationId xmlns:a16="http://schemas.microsoft.com/office/drawing/2014/main" id="{CAB587B3-FCD2-FD87-AE65-CC41205682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27" b="1273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1240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DB6C2870-63F0-211E-BE0D-50CB6994B1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000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7380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6628987B-5DB8-BE27-9DD6-14E89AD3E4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000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7457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8B01306-BA12-D610-964E-8649844A62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000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2669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B43BC1E-9CC6-B4D4-C3EE-0F8F1C405A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000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0561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08504A8-5FB5-3B25-C49E-D90C9518BD88}"/>
              </a:ext>
            </a:extLst>
          </p:cNvPr>
          <p:cNvSpPr txBox="1"/>
          <p:nvPr/>
        </p:nvSpPr>
        <p:spPr>
          <a:xfrm>
            <a:off x="0" y="2786332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922735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71297-67F0-95D1-8FC8-BC43D2A8C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D6C946CB-1094-46B2-2005-3018F06AD4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5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72BACEC3-1818-695B-2623-ECE6F57F0D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3755571"/>
          </a:xfrm>
          <a:prstGeom prst="rect">
            <a:avLst/>
          </a:prstGeom>
        </p:spPr>
      </p:pic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7B4D144B-E4C0-8777-7EF8-3E798FDDCD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755571"/>
            <a:ext cx="12191998" cy="310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182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52D2197-D9D1-21FA-B5A1-BE5D87C543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9" b="7611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066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D14D0B9-90EB-FA38-FBC3-68EAE70F8D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284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8EAFA-4117-1BBB-0DE7-DC6DEA4892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EACE1E-A9D8-00F2-649E-AE3128E200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5ADF8B5-6D2A-B8CA-0C2B-432C0CE722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237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48171E3B-47A4-D4BF-9617-20C3008AB3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" r="-2" b="9911"/>
          <a:stretch>
            <a:fillRect/>
          </a:stretch>
        </p:blipFill>
        <p:spPr>
          <a:xfrm>
            <a:off x="-6588" y="10"/>
            <a:ext cx="12198588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6434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BAD4E355-3076-86DF-F76B-B295BBF937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7203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BCDEBD27-97C5-A612-05BA-AC6393A4A4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364"/>
          <a:stretch>
            <a:fillRect/>
          </a:stretch>
        </p:blipFill>
        <p:spPr>
          <a:xfrm>
            <a:off x="-1" y="1"/>
            <a:ext cx="12192000" cy="6068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2764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138</TotalTime>
  <Words>13</Words>
  <Application>Microsoft Office PowerPoint</Application>
  <PresentationFormat>Widescreen</PresentationFormat>
  <Paragraphs>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Aptos</vt:lpstr>
      <vt:lpstr>Arial</vt:lpstr>
      <vt:lpstr>Tw Cen MT</vt:lpstr>
      <vt:lpstr>Circuit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Vidishya Themaskar</dc:creator>
  <cp:lastModifiedBy>Vidishya Themaskar</cp:lastModifiedBy>
  <cp:revision>2</cp:revision>
  <dcterms:created xsi:type="dcterms:W3CDTF">2025-09-19T04:29:46Z</dcterms:created>
  <dcterms:modified xsi:type="dcterms:W3CDTF">2025-09-19T06:47:53Z</dcterms:modified>
</cp:coreProperties>
</file>