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6.jpeg" ContentType="image/jpe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015080" y="2557080"/>
            <a:ext cx="4160880" cy="33184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4015080" y="2557080"/>
            <a:ext cx="4160880" cy="3318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4015080" y="2557080"/>
            <a:ext cx="4160880" cy="3318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4015080" y="2557080"/>
            <a:ext cx="4160880" cy="3318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95280" y="982080"/>
            <a:ext cx="9600840" cy="604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9528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331848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15040" y="42904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9528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5040" y="2557080"/>
            <a:ext cx="46850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95280" y="4290480"/>
            <a:ext cx="9600840" cy="1582560"/>
          </a:xfrm>
          <a:prstGeom prst="rect">
            <a:avLst/>
          </a:prstGeom>
        </p:spPr>
        <p:txBody>
          <a:bodyPr lIns="0" rIns="0" tIns="0" bIns="0"/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692440" y="1871280"/>
            <a:ext cx="6815160" cy="15152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83360" y="5037840"/>
            <a:ext cx="89712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05/09/17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2692440" y="5037840"/>
            <a:ext cx="5214240" cy="27900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956800" y="5037840"/>
            <a:ext cx="55080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D7E3F9F-F732-47C4-8C91-3FE8BABABACA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Line 5"/>
          <p:cNvSpPr/>
          <p:nvPr/>
        </p:nvSpPr>
        <p:spPr>
          <a:xfrm>
            <a:off x="2692080" y="3521880"/>
            <a:ext cx="6815880" cy="36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Outline Level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Outline Level</a:t>
            </a:r>
            <a:endParaRPr b="0" lang="en-US" sz="1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12188520" cy="685584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1396080" y="2421360"/>
            <a:ext cx="9407160" cy="36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1295280" y="982080"/>
            <a:ext cx="9600840" cy="1303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95280" y="2557080"/>
            <a:ext cx="9600840" cy="331848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Click to edit the outline text format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Sixth Outline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2858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Seventh Outline LevelEdit Master text styles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7430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Second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002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Third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542960" indent="-17100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Fourth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2000160" indent="-17100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1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Fifth level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8677440" y="5969160"/>
            <a:ext cx="159984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05/09/17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1295280" y="5969160"/>
            <a:ext cx="7305480" cy="27900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10353960" y="5969160"/>
            <a:ext cx="542160" cy="2790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6BA64B-B630-4F52-9E2E-3BD67AF5B1C6}" type="slidenum"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771640" y="1563480"/>
            <a:ext cx="6815160" cy="15152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Acquittal Search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692440" y="3657600"/>
            <a:ext cx="681516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Developed by 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: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Vidit Agarwal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1" i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 S Radhe Shyam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Gaurav Badola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Vyshakh Raju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 is “Acquittal Search ”</a:t>
            </a: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-&gt; Search engine for helping people to search law related queries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2858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-&gt; In result of query  , user will going to see result consisting of cases matching the query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2858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-&gt; Advocate and lawyer details will be displayed for user to help out 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Progress done so far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95280" y="229752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   </a:t>
            </a: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Module : Database 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2858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Our database consists of lawyers details , cases detail from various courts of India .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285840" indent="-285480">
              <a:lnSpc>
                <a:spcPct val="100000"/>
              </a:lnSpc>
              <a:buClr>
                <a:srgbClr val="d9b247"/>
              </a:buClr>
              <a:buSzPct val="115000"/>
              <a:buFont typeface="Arial"/>
              <a:buChar char="•"/>
            </a:pPr>
            <a:r>
              <a:rPr b="0" lang="en-US" sz="2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Cases detail will be  : 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Case citation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Judge 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Court in which case appeared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Apellant &amp; Respondent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Case Judgement by Judge</a:t>
            </a:r>
            <a:r>
              <a:rPr b="0" i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Result what judge has said</a:t>
            </a:r>
            <a:endParaRPr b="0" lang="en-US" sz="16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2952360" y="642960"/>
            <a:ext cx="6407640" cy="65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Some snaps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360360" y="2880000"/>
            <a:ext cx="4103640" cy="65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Lawyers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176000" y="1512000"/>
            <a:ext cx="720000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952360" y="642960"/>
            <a:ext cx="6407640" cy="653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Some snaps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496000" y="2492640"/>
            <a:ext cx="3095640" cy="135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Detail</a:t>
            </a: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hostname -h : ubuntu@172...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52000" y="1368000"/>
            <a:ext cx="7056000" cy="510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What we are working on ?</a:t>
            </a:r>
            <a:endParaRPr b="1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 are working on module 1: Query analysis module 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 are working on finalizing the approach for it . 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We have think of 2 approaches for this : →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With meta tag</a:t>
            </a:r>
            <a:endParaRPr b="0" lang="en-US" sz="18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9" marL="432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              </a:t>
            </a:r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: → Without meta tag</a:t>
            </a:r>
            <a:endParaRPr b="0" lang="en-US" sz="20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r>
              <a:rPr b="0" lang="en-US" sz="1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Working on forming db and query analysis side-by-side </a:t>
            </a:r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endParaRPr b="0" lang="en-US" sz="2400" spc="-1" strike="noStrike">
              <a:solidFill>
                <a:srgbClr val="262626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Application>LibreOffice/5.1.6.2$Linux_X86_64 LibreOffice_project/10m0$Build-2</Application>
  <Words>79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2017-09-05T03:43:01Z</dcterms:created>
  <dc:creator>Guest</dc:creator>
  <dc:description/>
  <dc:language>en-IN</dc:language>
  <cp:lastModifiedBy/>
  <dcterms:modified xsi:type="dcterms:W3CDTF">2017-09-05T10:41:37Z</dcterms:modified>
  <cp:revision>8</cp:revision>
  <dc:subject/>
  <dc:title>Acquittal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