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170B-7D02-4F29-8D4F-8453CBE7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F763-A7AE-47D6-90E2-4432412FE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2C3-4BF5-4B63-A54F-AC2E5B02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A11E-C2C2-4FF1-B885-20E9D9C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F0A-D00D-431C-B6D8-94B6F4D6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8088-FDA8-4D47-B25E-41BB6097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41555-C5FA-45E6-BB79-92905DC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8631-D1E9-4C15-A53B-2DCD49FD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F994-10CA-4002-8389-FD56D60F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D7F2-43D5-4CD9-AEE6-94523111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6F5E7-39DC-40D4-B2B2-6DFED925F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709D-218A-4071-A754-678CEA0C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F923-263B-4DBF-85FB-B5C45953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9678-570A-4B80-A7AF-F2534F8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D297-9C2B-43F7-926A-3B6185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BF90-BA33-4B64-8598-B420428D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930B-CDEB-4340-9245-BD183E54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746D3-BBE6-4F94-9A09-9B06D7B0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EBC9-4EED-479C-A517-EB79456B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89E9-D614-46CE-A1A0-21591EC9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AEDB-AF7A-4A16-9290-03B4A81C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F8F3-6269-4669-B063-FF2C64AD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BFD9-BF22-4EEB-923E-8728175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8B11-C40F-46BB-8D39-F5F977BD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796F-61E5-4853-A4D6-7CD496B2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162D-B3C1-4E31-A87C-6E11E8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81AF-8A03-42C0-BEBD-873700A9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03FCA-7CAE-421B-8DF8-91F79FA9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F21E4-597D-4977-BFDD-701966DC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AC75-3F0A-406B-96CF-5DDA7EF4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42F95-0BEE-4572-A11B-FD87548C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52A2-BDBA-424A-B059-11E4DF0A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1CB4-2947-4605-B434-1F043C44A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436D-6ABC-4D17-993C-8CB4045D2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47F39-B64F-435A-AFCF-53A7D1B85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159AE-2F0A-4064-B4AB-0917B0205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50893-EC52-44DF-A0A1-64DC2D33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69D1-A22C-48A0-8A3F-58B6F42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6E966-DFF2-4A10-97AD-B58F18EC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3FF-CC84-49E1-AB6D-8EBF6307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72BF4-318F-45AA-AA2A-80576D9B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F34BF-6CF5-40F8-B7E0-1CE1F563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466B4-7732-4752-8804-E46F259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2CCEC-3CC2-4529-9D6F-484D6065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5C3F3-7756-406A-97C4-F73C4B7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1D0D-3C9E-44E8-9988-94BCC4AE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B389-A1CF-40FD-8E59-79E29D33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9559-30F3-494A-AAC8-047FA63C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BD15E-B001-49C0-B3BA-7B38E57D0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9FCB-2531-4FBF-9AB9-06E9423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E33A-CC03-4302-AC5E-4159FF2C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346AD-420A-4520-BE92-00DA8B5B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88E4-7197-4287-B49E-B54A35C1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AADFC-496B-4342-BA8E-6A5C92218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CCF49-005B-4685-8703-1437D254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B58E-FC07-45B3-B6A5-5375584E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BE1DA-AD4E-447B-AD35-70D95D76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1BE5B-7481-4A13-B87A-9CE35BC2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CB1C4-1140-42AA-B487-DF887C52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C2D2-8BE0-4163-839E-21C22C565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645C-9D72-4FF7-A234-799AD61E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F1D8-09FA-4D71-BB49-07C9B44FBA6D}" type="datetimeFigureOut">
              <a:rPr lang="en-US" smtClean="0"/>
              <a:t>04-Jan-19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FE7E-D87C-4C74-AFA4-DCC4E3F7F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61A9-0350-4483-83DB-1C1BEFC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007D-750A-4919-B0B1-F1EE7A5C6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splayr.com/Try/Template%20Hierarchical%20Cluster%20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960B-1307-44E3-A2A4-76268372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1122363"/>
            <a:ext cx="11966713" cy="2387600"/>
          </a:xfrm>
        </p:spPr>
        <p:txBody>
          <a:bodyPr/>
          <a:lstStyle/>
          <a:p>
            <a:r>
              <a:rPr lang="en-US" b="1" dirty="0"/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4165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D1BD-FB4F-4DF1-B4ED-832C597B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14"/>
            <a:ext cx="10515600" cy="1325563"/>
          </a:xfrm>
        </p:spPr>
        <p:txBody>
          <a:bodyPr/>
          <a:lstStyle/>
          <a:p>
            <a:r>
              <a:rPr lang="en-US" dirty="0"/>
              <a:t>Supervised vs Unsupervised </a:t>
            </a:r>
          </a:p>
        </p:txBody>
      </p:sp>
      <p:pic>
        <p:nvPicPr>
          <p:cNvPr id="3" name="Picture 2" descr="https://cdn-images-1.medium.com/max/1600/1*AZMDyaifxGVdwTV-1BN7kA.png">
            <a:extLst>
              <a:ext uri="{FF2B5EF4-FFF2-40B4-BE49-F238E27FC236}">
                <a16:creationId xmlns:a16="http://schemas.microsoft.com/office/drawing/2014/main" id="{D6DFDB91-566F-42CD-9004-8842A9BA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28" y="1470577"/>
            <a:ext cx="9108944" cy="39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2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DE8E-C6A4-4EAD-89EF-376EE193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D8A0-331B-434E-B5B8-2025FE9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825625"/>
            <a:ext cx="11794435" cy="4351338"/>
          </a:xfrm>
        </p:spPr>
        <p:txBody>
          <a:bodyPr/>
          <a:lstStyle/>
          <a:p>
            <a:r>
              <a:rPr lang="en-US" sz="3600" b="1" dirty="0"/>
              <a:t>Feature</a:t>
            </a:r>
            <a:r>
              <a:rPr lang="en-US" sz="3600" dirty="0"/>
              <a:t>: An input variable used in making predictions.</a:t>
            </a:r>
          </a:p>
          <a:p>
            <a:r>
              <a:rPr lang="en-US" sz="3600" b="1" dirty="0"/>
              <a:t>Predictions: </a:t>
            </a:r>
            <a:r>
              <a:rPr lang="en-US" sz="3600" dirty="0"/>
              <a:t>A model’s output when provided with an input example.</a:t>
            </a:r>
          </a:p>
          <a:p>
            <a:r>
              <a:rPr lang="en-US" sz="3600" b="1" dirty="0"/>
              <a:t>Example</a:t>
            </a:r>
            <a:r>
              <a:rPr lang="en-US" sz="3600" dirty="0"/>
              <a:t>: One row of a data set. An example contains one or more features and possibly a label.</a:t>
            </a:r>
          </a:p>
          <a:p>
            <a:r>
              <a:rPr lang="en-US" sz="3600" b="1" dirty="0"/>
              <a:t>Label: </a:t>
            </a:r>
            <a:r>
              <a:rPr lang="en-US" sz="3600" dirty="0"/>
              <a:t>Result of the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CF6C-E9B7-483B-831C-8D950716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0"/>
            <a:ext cx="10515600" cy="1325563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2050" name="Picture 2" descr="https://cdn-images-1.medium.com/max/1600/1*58tBPk4oZqhZ-LUq-0Huow.jpeg">
            <a:extLst>
              <a:ext uri="{FF2B5EF4-FFF2-40B4-BE49-F238E27FC236}">
                <a16:creationId xmlns:a16="http://schemas.microsoft.com/office/drawing/2014/main" id="{67B98127-DD1D-4878-8FAC-6CF67D06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474" y="1325563"/>
            <a:ext cx="8773051" cy="49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293A-6438-40B7-9831-40BF545B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159-7915-4DDF-BC29-C7761E04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i="1" dirty="0"/>
              <a:t>dendrogram </a:t>
            </a:r>
            <a:r>
              <a:rPr lang="en-US" dirty="0"/>
              <a:t>is a diagram that shows the hierarchical relationship between objects. It is most commonly created as an output from </a:t>
            </a:r>
            <a:r>
              <a:rPr lang="en-US" i="1" dirty="0"/>
              <a:t>hierarchical clustering. </a:t>
            </a:r>
            <a:r>
              <a:rPr lang="en-US" dirty="0"/>
              <a:t>The main use of a dendrogram is to work out the best way to allocate objects to clusters. </a:t>
            </a:r>
          </a:p>
          <a:p>
            <a:pPr marL="0" indent="0">
              <a:buNone/>
            </a:pPr>
            <a:br>
              <a:rPr lang="en-US" u="sng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2125-6229-4850-8184-34008A4B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dendrogram below shows the hierarchical clustering of six </a:t>
            </a:r>
            <a:r>
              <a:rPr lang="en-US" i="1" dirty="0"/>
              <a:t>observations </a:t>
            </a:r>
            <a:r>
              <a:rPr lang="en-US" dirty="0"/>
              <a:t>shown to on the </a:t>
            </a:r>
            <a:r>
              <a:rPr lang="en-US" i="1" dirty="0"/>
              <a:t>scatterplot</a:t>
            </a:r>
            <a:r>
              <a:rPr lang="en-US" dirty="0"/>
              <a:t> to the left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9C3C4-D491-479A-8760-E06CCCB7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14" y="2364890"/>
            <a:ext cx="10023771" cy="40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923-6B8F-4AE2-B820-411BAB54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t-SNE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5575-B865-4CD6-9EFE-C8C28C8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t-SNE stands for ”t-distributed stochastic neighbor embedding”</a:t>
            </a:r>
            <a:r>
              <a:rPr lang="en-US" b="1" dirty="0"/>
              <a:t>. </a:t>
            </a:r>
          </a:p>
          <a:p>
            <a:r>
              <a:rPr lang="en-US" dirty="0"/>
              <a:t>It maps high dimensional space into a 2 or 3 dimensional space which can be visualized. </a:t>
            </a:r>
          </a:p>
          <a:p>
            <a:r>
              <a:rPr lang="en-US" dirty="0"/>
              <a:t>Specifically, it models each high-dimensional object by a two- or three-dimensional point in such a way that similar objects are modeled by nearby points and dissimilar objects are modeled by distant points with high probability.</a:t>
            </a:r>
          </a:p>
        </p:txBody>
      </p:sp>
    </p:spTree>
    <p:extLst>
      <p:ext uri="{BB962C8B-B14F-4D97-AF65-F5344CB8AC3E}">
        <p14:creationId xmlns:p14="http://schemas.microsoft.com/office/powerpoint/2010/main" val="295353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81DA-E1AB-4A87-B228-A1F83744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673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DBSCAN Clustering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6D57-C9BA-4ED5-A531-0FEDD8E1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874642"/>
            <a:ext cx="11542644" cy="5817705"/>
          </a:xfrm>
        </p:spPr>
        <p:txBody>
          <a:bodyPr>
            <a:normAutofit/>
          </a:bodyPr>
          <a:lstStyle/>
          <a:p>
            <a:r>
              <a:rPr lang="en-US" dirty="0"/>
              <a:t>DBSCAN (Density-Based Spatial Clustering of Applications with Noise) is a popular clustering algorithm used as an replacement to K-means in predictive analytics. </a:t>
            </a:r>
          </a:p>
          <a:p>
            <a:r>
              <a:rPr lang="en-US" dirty="0"/>
              <a:t>It doesn’t require that you input the number of clusters in order to run. </a:t>
            </a:r>
          </a:p>
          <a:p>
            <a:r>
              <a:rPr lang="en-US" dirty="0"/>
              <a:t>But, you have to tune two other parameters.</a:t>
            </a:r>
          </a:p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implementation provides a default for the eps and </a:t>
            </a:r>
            <a:r>
              <a:rPr lang="en-US" dirty="0" err="1"/>
              <a:t>min_samples</a:t>
            </a:r>
            <a:r>
              <a:rPr lang="en-US" dirty="0"/>
              <a:t> parameters, but you’re generally expected to tune those. </a:t>
            </a:r>
          </a:p>
          <a:p>
            <a:r>
              <a:rPr lang="en-US" dirty="0"/>
              <a:t>The eps parameter is the maximum distance between two data points to be considered in the same neighborhood. </a:t>
            </a:r>
          </a:p>
          <a:p>
            <a:r>
              <a:rPr lang="en-US" dirty="0"/>
              <a:t>The </a:t>
            </a:r>
            <a:r>
              <a:rPr lang="en-US" dirty="0" err="1"/>
              <a:t>min_samples</a:t>
            </a:r>
            <a:r>
              <a:rPr lang="en-US" dirty="0"/>
              <a:t> parameter is the minimum amount of data points in a neighborhood to be considered a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5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Unsupervised Machine Learning</vt:lpstr>
      <vt:lpstr>Supervised vs Unsupervised </vt:lpstr>
      <vt:lpstr>Terminology</vt:lpstr>
      <vt:lpstr>Clustering</vt:lpstr>
      <vt:lpstr>Dendrogram</vt:lpstr>
      <vt:lpstr>The dendrogram below shows the hierarchical clustering of six observations shown to on the scatterplot to the left.</vt:lpstr>
      <vt:lpstr>t-SNE Clustering</vt:lpstr>
      <vt:lpstr>DBSCAN Clustering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Machine Learning</dc:title>
  <dc:creator>Utkarsh Tiwari</dc:creator>
  <cp:lastModifiedBy>Utkarsh Tiwari</cp:lastModifiedBy>
  <cp:revision>5</cp:revision>
  <dcterms:created xsi:type="dcterms:W3CDTF">2019-01-04T18:01:29Z</dcterms:created>
  <dcterms:modified xsi:type="dcterms:W3CDTF">2019-01-04T19:59:07Z</dcterms:modified>
</cp:coreProperties>
</file>