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74" r:id="rId5"/>
  </p:sldMasterIdLst>
  <p:notesMasterIdLst>
    <p:notesMasterId r:id="rId24"/>
  </p:notesMasterIdLst>
  <p:handoutMasterIdLst>
    <p:handoutMasterId r:id="rId25"/>
  </p:handoutMasterIdLst>
  <p:sldIdLst>
    <p:sldId id="257" r:id="rId6"/>
    <p:sldId id="259" r:id="rId7"/>
    <p:sldId id="269" r:id="rId8"/>
    <p:sldId id="270" r:id="rId9"/>
    <p:sldId id="278" r:id="rId10"/>
    <p:sldId id="279" r:id="rId11"/>
    <p:sldId id="277" r:id="rId12"/>
    <p:sldId id="289" r:id="rId13"/>
    <p:sldId id="290" r:id="rId14"/>
    <p:sldId id="274" r:id="rId15"/>
    <p:sldId id="281" r:id="rId16"/>
    <p:sldId id="256" r:id="rId17"/>
    <p:sldId id="291" r:id="rId18"/>
    <p:sldId id="280" r:id="rId19"/>
    <p:sldId id="288" r:id="rId20"/>
    <p:sldId id="282" r:id="rId21"/>
    <p:sldId id="284" r:id="rId22"/>
    <p:sldId id="283"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64" userDrawn="1">
          <p15:clr>
            <a:srgbClr val="A4A3A4"/>
          </p15:clr>
        </p15:guide>
        <p15:guide id="2" pos="3840" userDrawn="1">
          <p15:clr>
            <a:srgbClr val="A4A3A4"/>
          </p15:clr>
        </p15:guide>
        <p15:guide id="3" pos="456" userDrawn="1">
          <p15:clr>
            <a:srgbClr val="A4A3A4"/>
          </p15:clr>
        </p15:guide>
        <p15:guide id="4" pos="720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BEBD8"/>
    <a:srgbClr val="6C92E1"/>
    <a:srgbClr val="8335E5"/>
    <a:srgbClr val="6B8DE1"/>
    <a:srgbClr val="F6F6FF"/>
    <a:srgbClr val="6313DC"/>
    <a:srgbClr val="1E3ADA"/>
    <a:srgbClr val="030553"/>
    <a:srgbClr val="7D4BC9"/>
    <a:srgbClr val="16286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165" autoAdjust="0"/>
  </p:normalViewPr>
  <p:slideViewPr>
    <p:cSldViewPr snapToGrid="0">
      <p:cViewPr varScale="1">
        <p:scale>
          <a:sx n="80" d="100"/>
          <a:sy n="80" d="100"/>
        </p:scale>
        <p:origin x="307" y="67"/>
      </p:cViewPr>
      <p:guideLst>
        <p:guide orient="horz" pos="2064"/>
        <p:guide pos="3840"/>
        <p:guide pos="456"/>
        <p:guide pos="720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AF506F9-91AB-457B-A321-BA32DFC452D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EE71BC67-B9B6-41AE-BB4E-51234F20984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19C063D-436A-410C-A490-190D73BB5D3E}" type="datetimeFigureOut">
              <a:rPr lang="en-US" smtClean="0"/>
              <a:t>10/2/2022</a:t>
            </a:fld>
            <a:endParaRPr lang="en-US"/>
          </a:p>
        </p:txBody>
      </p:sp>
      <p:sp>
        <p:nvSpPr>
          <p:cNvPr id="4" name="Footer Placeholder 3">
            <a:extLst>
              <a:ext uri="{FF2B5EF4-FFF2-40B4-BE49-F238E27FC236}">
                <a16:creationId xmlns:a16="http://schemas.microsoft.com/office/drawing/2014/main" id="{A0E2BB79-F5ED-4C7F-A869-D9A323F2CA0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A40207CB-184F-4400-BBE4-E0B71DE0626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328996C-DF1E-45F4-80FD-86472FDB10B8}" type="slidenum">
              <a:rPr lang="en-US" smtClean="0"/>
              <a:t>‹#›</a:t>
            </a:fld>
            <a:endParaRPr lang="en-US"/>
          </a:p>
        </p:txBody>
      </p:sp>
    </p:spTree>
    <p:extLst>
      <p:ext uri="{BB962C8B-B14F-4D97-AF65-F5344CB8AC3E}">
        <p14:creationId xmlns:p14="http://schemas.microsoft.com/office/powerpoint/2010/main" val="14016848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B8BDD7-4F37-46AB-9A13-BF4D77EDD71D}" type="datetimeFigureOut">
              <a:rPr lang="en-US" smtClean="0"/>
              <a:t>10/2/2022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F8F48A-6110-47DA-8521-A1D1FFD22FEF}" type="slidenum">
              <a:rPr lang="en-US" smtClean="0"/>
              <a:t>‹#›</a:t>
            </a:fld>
            <a:endParaRPr lang="en-US"/>
          </a:p>
        </p:txBody>
      </p:sp>
    </p:spTree>
    <p:extLst>
      <p:ext uri="{BB962C8B-B14F-4D97-AF65-F5344CB8AC3E}">
        <p14:creationId xmlns:p14="http://schemas.microsoft.com/office/powerpoint/2010/main" val="34514915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DF8F48A-6110-47DA-8521-A1D1FFD22FEF}" type="slidenum">
              <a:rPr lang="en-US" smtClean="0"/>
              <a:t>1</a:t>
            </a:fld>
            <a:endParaRPr lang="en-US"/>
          </a:p>
        </p:txBody>
      </p:sp>
    </p:spTree>
    <p:extLst>
      <p:ext uri="{BB962C8B-B14F-4D97-AF65-F5344CB8AC3E}">
        <p14:creationId xmlns:p14="http://schemas.microsoft.com/office/powerpoint/2010/main" val="31909165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DF8F48A-6110-47DA-8521-A1D1FFD22FEF}" type="slidenum">
              <a:rPr lang="en-US" smtClean="0"/>
              <a:t>10</a:t>
            </a:fld>
            <a:endParaRPr lang="en-US"/>
          </a:p>
        </p:txBody>
      </p:sp>
    </p:spTree>
    <p:extLst>
      <p:ext uri="{BB962C8B-B14F-4D97-AF65-F5344CB8AC3E}">
        <p14:creationId xmlns:p14="http://schemas.microsoft.com/office/powerpoint/2010/main" val="19336302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F8F48A-6110-47DA-8521-A1D1FFD22FEF}" type="slidenum">
              <a:rPr lang="en-US" smtClean="0"/>
              <a:t>11</a:t>
            </a:fld>
            <a:endParaRPr lang="en-US"/>
          </a:p>
        </p:txBody>
      </p:sp>
    </p:spTree>
    <p:extLst>
      <p:ext uri="{BB962C8B-B14F-4D97-AF65-F5344CB8AC3E}">
        <p14:creationId xmlns:p14="http://schemas.microsoft.com/office/powerpoint/2010/main" val="32103740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DF8F48A-6110-47DA-8521-A1D1FFD22FEF}" type="slidenum">
              <a:rPr lang="en-US" smtClean="0"/>
              <a:t>12</a:t>
            </a:fld>
            <a:endParaRPr lang="en-US"/>
          </a:p>
        </p:txBody>
      </p:sp>
    </p:spTree>
    <p:extLst>
      <p:ext uri="{BB962C8B-B14F-4D97-AF65-F5344CB8AC3E}">
        <p14:creationId xmlns:p14="http://schemas.microsoft.com/office/powerpoint/2010/main" val="38441380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DF8F48A-6110-47DA-8521-A1D1FFD22FEF}" type="slidenum">
              <a:rPr lang="en-US" smtClean="0"/>
              <a:t>17</a:t>
            </a:fld>
            <a:endParaRPr lang="en-US"/>
          </a:p>
        </p:txBody>
      </p:sp>
    </p:spTree>
    <p:extLst>
      <p:ext uri="{BB962C8B-B14F-4D97-AF65-F5344CB8AC3E}">
        <p14:creationId xmlns:p14="http://schemas.microsoft.com/office/powerpoint/2010/main" val="27863763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DF8F48A-6110-47DA-8521-A1D1FFD22FEF}" type="slidenum">
              <a:rPr lang="en-US" smtClean="0"/>
              <a:t>18</a:t>
            </a:fld>
            <a:endParaRPr lang="en-US"/>
          </a:p>
        </p:txBody>
      </p:sp>
    </p:spTree>
    <p:extLst>
      <p:ext uri="{BB962C8B-B14F-4D97-AF65-F5344CB8AC3E}">
        <p14:creationId xmlns:p14="http://schemas.microsoft.com/office/powerpoint/2010/main" val="24437424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DF8F48A-6110-47DA-8521-A1D1FFD22FEF}" type="slidenum">
              <a:rPr lang="en-US" smtClean="0"/>
              <a:t>2</a:t>
            </a:fld>
            <a:endParaRPr lang="en-US"/>
          </a:p>
        </p:txBody>
      </p:sp>
    </p:spTree>
    <p:extLst>
      <p:ext uri="{BB962C8B-B14F-4D97-AF65-F5344CB8AC3E}">
        <p14:creationId xmlns:p14="http://schemas.microsoft.com/office/powerpoint/2010/main" val="6718008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F8F48A-6110-47DA-8521-A1D1FFD22FEF}" type="slidenum">
              <a:rPr lang="en-US" smtClean="0"/>
              <a:t>3</a:t>
            </a:fld>
            <a:endParaRPr lang="en-US"/>
          </a:p>
        </p:txBody>
      </p:sp>
    </p:spTree>
    <p:extLst>
      <p:ext uri="{BB962C8B-B14F-4D97-AF65-F5344CB8AC3E}">
        <p14:creationId xmlns:p14="http://schemas.microsoft.com/office/powerpoint/2010/main" val="14876098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DF8F48A-6110-47DA-8521-A1D1FFD22FEF}" type="slidenum">
              <a:rPr lang="en-US" smtClean="0"/>
              <a:t>4</a:t>
            </a:fld>
            <a:endParaRPr lang="en-US"/>
          </a:p>
        </p:txBody>
      </p:sp>
    </p:spTree>
    <p:extLst>
      <p:ext uri="{BB962C8B-B14F-4D97-AF65-F5344CB8AC3E}">
        <p14:creationId xmlns:p14="http://schemas.microsoft.com/office/powerpoint/2010/main" val="41045116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DF8F48A-6110-47DA-8521-A1D1FFD22FEF}" type="slidenum">
              <a:rPr lang="en-US" smtClean="0"/>
              <a:t>5</a:t>
            </a:fld>
            <a:endParaRPr lang="en-US"/>
          </a:p>
        </p:txBody>
      </p:sp>
    </p:spTree>
    <p:extLst>
      <p:ext uri="{BB962C8B-B14F-4D97-AF65-F5344CB8AC3E}">
        <p14:creationId xmlns:p14="http://schemas.microsoft.com/office/powerpoint/2010/main" val="25258021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DF8F48A-6110-47DA-8521-A1D1FFD22FEF}" type="slidenum">
              <a:rPr lang="en-US" smtClean="0"/>
              <a:t>6</a:t>
            </a:fld>
            <a:endParaRPr lang="en-US"/>
          </a:p>
        </p:txBody>
      </p:sp>
    </p:spTree>
    <p:extLst>
      <p:ext uri="{BB962C8B-B14F-4D97-AF65-F5344CB8AC3E}">
        <p14:creationId xmlns:p14="http://schemas.microsoft.com/office/powerpoint/2010/main" val="7776461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DF8F48A-6110-47DA-8521-A1D1FFD22FEF}" type="slidenum">
              <a:rPr lang="en-US" smtClean="0"/>
              <a:t>7</a:t>
            </a:fld>
            <a:endParaRPr lang="en-US"/>
          </a:p>
        </p:txBody>
      </p:sp>
    </p:spTree>
    <p:extLst>
      <p:ext uri="{BB962C8B-B14F-4D97-AF65-F5344CB8AC3E}">
        <p14:creationId xmlns:p14="http://schemas.microsoft.com/office/powerpoint/2010/main" val="34937168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DF8F48A-6110-47DA-8521-A1D1FFD22FEF}" type="slidenum">
              <a:rPr lang="en-US" smtClean="0"/>
              <a:t>8</a:t>
            </a:fld>
            <a:endParaRPr lang="en-US"/>
          </a:p>
        </p:txBody>
      </p:sp>
    </p:spTree>
    <p:extLst>
      <p:ext uri="{BB962C8B-B14F-4D97-AF65-F5344CB8AC3E}">
        <p14:creationId xmlns:p14="http://schemas.microsoft.com/office/powerpoint/2010/main" val="16189645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DF8F48A-6110-47DA-8521-A1D1FFD22FEF}" type="slidenum">
              <a:rPr lang="en-US" smtClean="0"/>
              <a:t>9</a:t>
            </a:fld>
            <a:endParaRPr lang="en-US"/>
          </a:p>
        </p:txBody>
      </p:sp>
    </p:spTree>
    <p:extLst>
      <p:ext uri="{BB962C8B-B14F-4D97-AF65-F5344CB8AC3E}">
        <p14:creationId xmlns:p14="http://schemas.microsoft.com/office/powerpoint/2010/main" val="34905108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0BBB5-FEB0-47AD-A01D-A9D3462038F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8207C41-C17D-4E84-B9CC-CA142B94C10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245F25D-6082-47DE-9B2C-675944DD1812}"/>
              </a:ext>
            </a:extLst>
          </p:cNvPr>
          <p:cNvSpPr>
            <a:spLocks noGrp="1"/>
          </p:cNvSpPr>
          <p:nvPr>
            <p:ph type="dt" sz="half" idx="10"/>
          </p:nvPr>
        </p:nvSpPr>
        <p:spPr/>
        <p:txBody>
          <a:bodyPr/>
          <a:lstStyle/>
          <a:p>
            <a:fld id="{9294036C-9E7C-4FFC-99FA-414B61E345DD}" type="datetimeFigureOut">
              <a:rPr lang="en-US" smtClean="0"/>
              <a:t>10/2/2022</a:t>
            </a:fld>
            <a:endParaRPr lang="en-US"/>
          </a:p>
        </p:txBody>
      </p:sp>
      <p:sp>
        <p:nvSpPr>
          <p:cNvPr id="5" name="Footer Placeholder 4">
            <a:extLst>
              <a:ext uri="{FF2B5EF4-FFF2-40B4-BE49-F238E27FC236}">
                <a16:creationId xmlns:a16="http://schemas.microsoft.com/office/drawing/2014/main" id="{5E24B0FF-3B25-4E5C-A0A7-4E16363621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77007-1A01-499B-ACAD-C9F9C20B76F8}"/>
              </a:ext>
            </a:extLst>
          </p:cNvPr>
          <p:cNvSpPr>
            <a:spLocks noGrp="1"/>
          </p:cNvSpPr>
          <p:nvPr>
            <p:ph type="sldNum" sz="quarter" idx="12"/>
          </p:nvPr>
        </p:nvSpPr>
        <p:spPr/>
        <p:txBody>
          <a:bodyPr/>
          <a:lstStyle/>
          <a:p>
            <a:fld id="{ED6580AB-5C3C-4B4F-8E2A-8B7A0A8CE695}" type="slidenum">
              <a:rPr lang="en-US" smtClean="0"/>
              <a:t>‹#›</a:t>
            </a:fld>
            <a:endParaRPr lang="en-US"/>
          </a:p>
        </p:txBody>
      </p:sp>
    </p:spTree>
    <p:extLst>
      <p:ext uri="{BB962C8B-B14F-4D97-AF65-F5344CB8AC3E}">
        <p14:creationId xmlns:p14="http://schemas.microsoft.com/office/powerpoint/2010/main" val="11699625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81C24-32F4-4208-B651-CDCBFCD0312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8B74779-B577-461F-A409-71F6A5A11A0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B044BD-4FA0-432C-95D7-517D2DE8C4B6}"/>
              </a:ext>
            </a:extLst>
          </p:cNvPr>
          <p:cNvSpPr>
            <a:spLocks noGrp="1"/>
          </p:cNvSpPr>
          <p:nvPr>
            <p:ph type="dt" sz="half" idx="10"/>
          </p:nvPr>
        </p:nvSpPr>
        <p:spPr/>
        <p:txBody>
          <a:bodyPr/>
          <a:lstStyle/>
          <a:p>
            <a:fld id="{9294036C-9E7C-4FFC-99FA-414B61E345DD}" type="datetimeFigureOut">
              <a:rPr lang="en-US" smtClean="0"/>
              <a:t>10/2/2022</a:t>
            </a:fld>
            <a:endParaRPr lang="en-US"/>
          </a:p>
        </p:txBody>
      </p:sp>
      <p:sp>
        <p:nvSpPr>
          <p:cNvPr id="5" name="Footer Placeholder 4">
            <a:extLst>
              <a:ext uri="{FF2B5EF4-FFF2-40B4-BE49-F238E27FC236}">
                <a16:creationId xmlns:a16="http://schemas.microsoft.com/office/drawing/2014/main" id="{AD17F283-FE61-4C9A-9E39-74D429C582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F9B807-6FE9-4E47-846B-BCB39B7AE2D5}"/>
              </a:ext>
            </a:extLst>
          </p:cNvPr>
          <p:cNvSpPr>
            <a:spLocks noGrp="1"/>
          </p:cNvSpPr>
          <p:nvPr>
            <p:ph type="sldNum" sz="quarter" idx="12"/>
          </p:nvPr>
        </p:nvSpPr>
        <p:spPr/>
        <p:txBody>
          <a:bodyPr/>
          <a:lstStyle/>
          <a:p>
            <a:fld id="{ED6580AB-5C3C-4B4F-8E2A-8B7A0A8CE695}" type="slidenum">
              <a:rPr lang="en-US" smtClean="0"/>
              <a:t>‹#›</a:t>
            </a:fld>
            <a:endParaRPr lang="en-US"/>
          </a:p>
        </p:txBody>
      </p:sp>
    </p:spTree>
    <p:extLst>
      <p:ext uri="{BB962C8B-B14F-4D97-AF65-F5344CB8AC3E}">
        <p14:creationId xmlns:p14="http://schemas.microsoft.com/office/powerpoint/2010/main" val="31039855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42594DD-FFD4-4AA9-BCDA-0BA87C14639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9C2B6E-24EB-42CE-8B4D-3178D08C7EB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C92C56-63F3-4246-AAEE-2FBC89E80248}"/>
              </a:ext>
            </a:extLst>
          </p:cNvPr>
          <p:cNvSpPr>
            <a:spLocks noGrp="1"/>
          </p:cNvSpPr>
          <p:nvPr>
            <p:ph type="dt" sz="half" idx="10"/>
          </p:nvPr>
        </p:nvSpPr>
        <p:spPr/>
        <p:txBody>
          <a:bodyPr/>
          <a:lstStyle/>
          <a:p>
            <a:fld id="{9294036C-9E7C-4FFC-99FA-414B61E345DD}" type="datetimeFigureOut">
              <a:rPr lang="en-US" smtClean="0"/>
              <a:t>10/2/2022</a:t>
            </a:fld>
            <a:endParaRPr lang="en-US"/>
          </a:p>
        </p:txBody>
      </p:sp>
      <p:sp>
        <p:nvSpPr>
          <p:cNvPr id="5" name="Footer Placeholder 4">
            <a:extLst>
              <a:ext uri="{FF2B5EF4-FFF2-40B4-BE49-F238E27FC236}">
                <a16:creationId xmlns:a16="http://schemas.microsoft.com/office/drawing/2014/main" id="{35C10319-C816-40EC-B1D0-FD9748E41D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54E9AB-6952-407A-9F06-2EB917172FBD}"/>
              </a:ext>
            </a:extLst>
          </p:cNvPr>
          <p:cNvSpPr>
            <a:spLocks noGrp="1"/>
          </p:cNvSpPr>
          <p:nvPr>
            <p:ph type="sldNum" sz="quarter" idx="12"/>
          </p:nvPr>
        </p:nvSpPr>
        <p:spPr/>
        <p:txBody>
          <a:bodyPr/>
          <a:lstStyle/>
          <a:p>
            <a:fld id="{ED6580AB-5C3C-4B4F-8E2A-8B7A0A8CE695}" type="slidenum">
              <a:rPr lang="en-US" smtClean="0"/>
              <a:t>‹#›</a:t>
            </a:fld>
            <a:endParaRPr lang="en-US"/>
          </a:p>
        </p:txBody>
      </p:sp>
    </p:spTree>
    <p:extLst>
      <p:ext uri="{BB962C8B-B14F-4D97-AF65-F5344CB8AC3E}">
        <p14:creationId xmlns:p14="http://schemas.microsoft.com/office/powerpoint/2010/main" val="3603716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26579-DAE6-4D4E-BC03-A789A3B40773}"/>
              </a:ext>
            </a:extLst>
          </p:cNvPr>
          <p:cNvSpPr>
            <a:spLocks noGrp="1"/>
          </p:cNvSpPr>
          <p:nvPr>
            <p:ph type="ctrTitle" hasCustomPrompt="1"/>
          </p:nvPr>
        </p:nvSpPr>
        <p:spPr>
          <a:xfrm>
            <a:off x="204900" y="333376"/>
            <a:ext cx="5889830" cy="1331646"/>
          </a:xfrm>
        </p:spPr>
        <p:txBody>
          <a:bodyPr anchor="t">
            <a:noAutofit/>
          </a:bodyPr>
          <a:lstStyle>
            <a:lvl1pPr algn="ctr">
              <a:defRPr sz="3530"/>
            </a:lvl1pPr>
          </a:lstStyle>
          <a:p>
            <a:r>
              <a:rPr lang="en-US"/>
              <a:t>CLICK TO ADD TITLE</a:t>
            </a:r>
          </a:p>
        </p:txBody>
      </p:sp>
      <p:sp>
        <p:nvSpPr>
          <p:cNvPr id="3" name="Subtitle 2">
            <a:extLst>
              <a:ext uri="{FF2B5EF4-FFF2-40B4-BE49-F238E27FC236}">
                <a16:creationId xmlns:a16="http://schemas.microsoft.com/office/drawing/2014/main" id="{7F8DEDC4-F7A9-4058-8E0A-9135B010496A}"/>
              </a:ext>
            </a:extLst>
          </p:cNvPr>
          <p:cNvSpPr>
            <a:spLocks noGrp="1"/>
          </p:cNvSpPr>
          <p:nvPr>
            <p:ph type="subTitle" idx="1"/>
          </p:nvPr>
        </p:nvSpPr>
        <p:spPr>
          <a:xfrm>
            <a:off x="204900" y="1685754"/>
            <a:ext cx="5889830" cy="575449"/>
          </a:xfrm>
        </p:spPr>
        <p:txBody>
          <a:bodyPr>
            <a:noAutofit/>
          </a:bodyPr>
          <a:lstStyle>
            <a:lvl1pPr marL="0" indent="0" algn="ctr">
              <a:buNone/>
              <a:defRPr sz="1588"/>
            </a:lvl1pPr>
            <a:lvl2pPr marL="332832" indent="0" algn="ctr">
              <a:buNone/>
              <a:defRPr sz="1456"/>
            </a:lvl2pPr>
            <a:lvl3pPr marL="665665" indent="0" algn="ctr">
              <a:buNone/>
              <a:defRPr sz="1310"/>
            </a:lvl3pPr>
            <a:lvl4pPr marL="998497" indent="0" algn="ctr">
              <a:buNone/>
              <a:defRPr sz="1165"/>
            </a:lvl4pPr>
            <a:lvl5pPr marL="1331330" indent="0" algn="ctr">
              <a:buNone/>
              <a:defRPr sz="1165"/>
            </a:lvl5pPr>
            <a:lvl6pPr marL="1664162" indent="0" algn="ctr">
              <a:buNone/>
              <a:defRPr sz="1165"/>
            </a:lvl6pPr>
            <a:lvl7pPr marL="1996995" indent="0" algn="ctr">
              <a:buNone/>
              <a:defRPr sz="1165"/>
            </a:lvl7pPr>
            <a:lvl8pPr marL="2329827" indent="0" algn="ctr">
              <a:buNone/>
              <a:defRPr sz="1165"/>
            </a:lvl8pPr>
            <a:lvl9pPr marL="2662660" indent="0" algn="ctr">
              <a:buNone/>
              <a:defRPr sz="1165"/>
            </a:lvl9pPr>
          </a:lstStyle>
          <a:p>
            <a:r>
              <a:rPr lang="en-US"/>
              <a:t>Click to edit Master subtitle style</a:t>
            </a:r>
          </a:p>
        </p:txBody>
      </p:sp>
      <p:sp>
        <p:nvSpPr>
          <p:cNvPr id="4" name="Date Placeholder 3">
            <a:extLst>
              <a:ext uri="{FF2B5EF4-FFF2-40B4-BE49-F238E27FC236}">
                <a16:creationId xmlns:a16="http://schemas.microsoft.com/office/drawing/2014/main" id="{DF9E7A56-C304-4934-BA12-9BADB5405038}"/>
              </a:ext>
            </a:extLst>
          </p:cNvPr>
          <p:cNvSpPr>
            <a:spLocks noGrp="1"/>
          </p:cNvSpPr>
          <p:nvPr>
            <p:ph type="dt" sz="half" idx="10"/>
          </p:nvPr>
        </p:nvSpPr>
        <p:spPr/>
        <p:txBody>
          <a:bodyPr/>
          <a:lstStyle/>
          <a:p>
            <a:fld id="{B32EBECA-3212-4A5B-B9AF-C03EDE72AD91}" type="datetimeFigureOut">
              <a:rPr lang="en-US" smtClean="0"/>
              <a:t>10/2/2022</a:t>
            </a:fld>
            <a:endParaRPr lang="en-US"/>
          </a:p>
        </p:txBody>
      </p:sp>
      <p:sp>
        <p:nvSpPr>
          <p:cNvPr id="5" name="Footer Placeholder 4">
            <a:extLst>
              <a:ext uri="{FF2B5EF4-FFF2-40B4-BE49-F238E27FC236}">
                <a16:creationId xmlns:a16="http://schemas.microsoft.com/office/drawing/2014/main" id="{060B719B-D388-4B79-BADE-94CDED8489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B2B79A-0696-497C-87D7-F718F3285802}"/>
              </a:ext>
            </a:extLst>
          </p:cNvPr>
          <p:cNvSpPr>
            <a:spLocks noGrp="1"/>
          </p:cNvSpPr>
          <p:nvPr>
            <p:ph type="sldNum" sz="quarter" idx="12"/>
          </p:nvPr>
        </p:nvSpPr>
        <p:spPr/>
        <p:txBody>
          <a:bodyPr/>
          <a:lstStyle/>
          <a:p>
            <a:fld id="{6DB7BE8F-0DAB-48BB-B5ED-43D873A94FC9}" type="slidenum">
              <a:rPr lang="en-US" smtClean="0"/>
              <a:t>‹#›</a:t>
            </a:fld>
            <a:endParaRPr lang="en-US"/>
          </a:p>
        </p:txBody>
      </p:sp>
      <p:sp>
        <p:nvSpPr>
          <p:cNvPr id="8" name="Text Placeholder 7">
            <a:extLst>
              <a:ext uri="{FF2B5EF4-FFF2-40B4-BE49-F238E27FC236}">
                <a16:creationId xmlns:a16="http://schemas.microsoft.com/office/drawing/2014/main" id="{796C90B7-E3B5-4465-84FF-99F90C5DF487}"/>
              </a:ext>
            </a:extLst>
          </p:cNvPr>
          <p:cNvSpPr>
            <a:spLocks noGrp="1"/>
          </p:cNvSpPr>
          <p:nvPr>
            <p:ph type="body" sz="quarter" idx="13"/>
          </p:nvPr>
        </p:nvSpPr>
        <p:spPr>
          <a:xfrm>
            <a:off x="6094730" y="2587951"/>
            <a:ext cx="5967732" cy="4087648"/>
          </a:xfrm>
        </p:spPr>
        <p:txBody>
          <a:bodyPr>
            <a:noAutofit/>
          </a:bodyPr>
          <a:lstStyle>
            <a:lvl1pPr marL="0" indent="0">
              <a:lnSpc>
                <a:spcPct val="100000"/>
              </a:lnSpc>
              <a:spcBef>
                <a:spcPts val="0"/>
              </a:spcBef>
              <a:buNone/>
              <a:defRPr sz="1147"/>
            </a:lvl1pPr>
            <a:lvl2pPr marL="332832" indent="0">
              <a:buNone/>
              <a:defRPr/>
            </a:lvl2pPr>
            <a:lvl3pPr marL="665665" indent="0">
              <a:buNone/>
              <a:defRPr/>
            </a:lvl3pPr>
            <a:lvl4pPr marL="998497" indent="0">
              <a:buNone/>
              <a:defRPr/>
            </a:lvl4pPr>
            <a:lvl5pPr marL="1331330" indent="0">
              <a:buNone/>
              <a:defRPr/>
            </a:lvl5pPr>
          </a:lstStyle>
          <a:p>
            <a:pPr lvl="0"/>
            <a:r>
              <a:rPr lang="en-US"/>
              <a:t>Click to edit Master text styles</a:t>
            </a:r>
          </a:p>
        </p:txBody>
      </p:sp>
      <p:sp>
        <p:nvSpPr>
          <p:cNvPr id="10" name="Picture Placeholder 9">
            <a:extLst>
              <a:ext uri="{FF2B5EF4-FFF2-40B4-BE49-F238E27FC236}">
                <a16:creationId xmlns:a16="http://schemas.microsoft.com/office/drawing/2014/main" id="{55F729C5-1DA8-42F5-A09F-A4F012B600B0}"/>
              </a:ext>
            </a:extLst>
          </p:cNvPr>
          <p:cNvSpPr>
            <a:spLocks noGrp="1"/>
          </p:cNvSpPr>
          <p:nvPr>
            <p:ph type="pic" sz="quarter" idx="14"/>
          </p:nvPr>
        </p:nvSpPr>
        <p:spPr>
          <a:xfrm>
            <a:off x="204899" y="2631344"/>
            <a:ext cx="5777338" cy="3981283"/>
          </a:xfrm>
        </p:spPr>
        <p:txBody>
          <a:bodyPr>
            <a:normAutofit/>
          </a:bodyPr>
          <a:lstStyle>
            <a:lvl1pPr marL="0" indent="0">
              <a:buNone/>
              <a:defRPr sz="1747"/>
            </a:lvl1pPr>
          </a:lstStyle>
          <a:p>
            <a:r>
              <a:rPr lang="en-US"/>
              <a:t>Click icon to add picture</a:t>
            </a:r>
          </a:p>
        </p:txBody>
      </p:sp>
      <p:sp>
        <p:nvSpPr>
          <p:cNvPr id="14" name="Text Placeholder 13">
            <a:extLst>
              <a:ext uri="{FF2B5EF4-FFF2-40B4-BE49-F238E27FC236}">
                <a16:creationId xmlns:a16="http://schemas.microsoft.com/office/drawing/2014/main" id="{D50FD696-7DF9-47A9-B3FC-296331B12753}"/>
              </a:ext>
            </a:extLst>
          </p:cNvPr>
          <p:cNvSpPr>
            <a:spLocks noGrp="1"/>
          </p:cNvSpPr>
          <p:nvPr>
            <p:ph type="body" sz="quarter" idx="15"/>
          </p:nvPr>
        </p:nvSpPr>
        <p:spPr>
          <a:xfrm>
            <a:off x="6280152" y="333377"/>
            <a:ext cx="5496212" cy="2132937"/>
          </a:xfrm>
        </p:spPr>
        <p:txBody>
          <a:bodyPr>
            <a:noAutofit/>
          </a:bodyPr>
          <a:lstStyle>
            <a:lvl1pPr marL="0" indent="0">
              <a:buNone/>
              <a:defRPr sz="1235"/>
            </a:lvl1pPr>
            <a:lvl2pPr marL="332832" indent="0">
              <a:buNone/>
              <a:defRPr sz="1359"/>
            </a:lvl2pPr>
            <a:lvl3pPr marL="665665" indent="0">
              <a:buNone/>
              <a:defRPr sz="1165"/>
            </a:lvl3pPr>
            <a:lvl4pPr marL="998497" indent="0">
              <a:buNone/>
              <a:defRPr sz="1068"/>
            </a:lvl4pPr>
            <a:lvl5pPr marL="1331330" indent="0">
              <a:buNone/>
              <a:defRPr sz="1068"/>
            </a:lvl5pPr>
          </a:lstStyle>
          <a:p>
            <a:pPr lvl="0"/>
            <a:r>
              <a:rPr lang="en-US"/>
              <a:t>Click to edit Master text styles</a:t>
            </a:r>
          </a:p>
        </p:txBody>
      </p:sp>
      <p:sp>
        <p:nvSpPr>
          <p:cNvPr id="16" name="Picture Placeholder 15">
            <a:extLst>
              <a:ext uri="{FF2B5EF4-FFF2-40B4-BE49-F238E27FC236}">
                <a16:creationId xmlns:a16="http://schemas.microsoft.com/office/drawing/2014/main" id="{91A873DE-D098-4C63-AAEA-7003E5393BF5}"/>
              </a:ext>
            </a:extLst>
          </p:cNvPr>
          <p:cNvSpPr>
            <a:spLocks noGrp="1"/>
          </p:cNvSpPr>
          <p:nvPr>
            <p:ph type="pic" sz="quarter" idx="16"/>
          </p:nvPr>
        </p:nvSpPr>
        <p:spPr>
          <a:xfrm>
            <a:off x="6280778" y="669088"/>
            <a:ext cx="975360" cy="731520"/>
          </a:xfrm>
        </p:spPr>
        <p:txBody>
          <a:bodyPr>
            <a:normAutofit/>
          </a:bodyPr>
          <a:lstStyle>
            <a:lvl1pPr marL="0" indent="0">
              <a:buNone/>
              <a:defRPr sz="1747"/>
            </a:lvl1pPr>
          </a:lstStyle>
          <a:p>
            <a:r>
              <a:rPr lang="en-US"/>
              <a:t>Click icon to add picture</a:t>
            </a:r>
          </a:p>
        </p:txBody>
      </p:sp>
      <p:sp>
        <p:nvSpPr>
          <p:cNvPr id="17" name="Picture Placeholder 15">
            <a:extLst>
              <a:ext uri="{FF2B5EF4-FFF2-40B4-BE49-F238E27FC236}">
                <a16:creationId xmlns:a16="http://schemas.microsoft.com/office/drawing/2014/main" id="{63616B2D-38AC-482D-AC04-7562216E84F6}"/>
              </a:ext>
            </a:extLst>
          </p:cNvPr>
          <p:cNvSpPr>
            <a:spLocks noGrp="1"/>
          </p:cNvSpPr>
          <p:nvPr>
            <p:ph type="pic" sz="quarter" idx="17"/>
          </p:nvPr>
        </p:nvSpPr>
        <p:spPr>
          <a:xfrm>
            <a:off x="6298559" y="1630743"/>
            <a:ext cx="975360" cy="731520"/>
          </a:xfrm>
        </p:spPr>
        <p:txBody>
          <a:bodyPr>
            <a:normAutofit/>
          </a:bodyPr>
          <a:lstStyle>
            <a:lvl1pPr marL="0" indent="0">
              <a:buNone/>
              <a:defRPr sz="1747"/>
            </a:lvl1pPr>
          </a:lstStyle>
          <a:p>
            <a:r>
              <a:rPr lang="en-US"/>
              <a:t>Click icon to add picture</a:t>
            </a:r>
          </a:p>
        </p:txBody>
      </p:sp>
      <p:sp>
        <p:nvSpPr>
          <p:cNvPr id="19" name="Picture Placeholder 18">
            <a:extLst>
              <a:ext uri="{FF2B5EF4-FFF2-40B4-BE49-F238E27FC236}">
                <a16:creationId xmlns:a16="http://schemas.microsoft.com/office/drawing/2014/main" id="{A8CAC529-CCB4-4DA1-A4E5-5919B56CEBF5}"/>
              </a:ext>
            </a:extLst>
          </p:cNvPr>
          <p:cNvSpPr>
            <a:spLocks noGrp="1" noChangeAspect="1"/>
          </p:cNvSpPr>
          <p:nvPr>
            <p:ph type="pic" sz="quarter" idx="18"/>
          </p:nvPr>
        </p:nvSpPr>
        <p:spPr>
          <a:xfrm>
            <a:off x="9897124" y="2642589"/>
            <a:ext cx="2105891" cy="2272820"/>
          </a:xfrm>
        </p:spPr>
        <p:txBody>
          <a:bodyPr>
            <a:normAutofit/>
          </a:bodyPr>
          <a:lstStyle>
            <a:lvl1pPr marL="0" indent="0">
              <a:buNone/>
              <a:defRPr sz="1747"/>
            </a:lvl1pPr>
          </a:lstStyle>
          <a:p>
            <a:r>
              <a:rPr lang="en-US"/>
              <a:t>Click icon to add picture</a:t>
            </a:r>
          </a:p>
        </p:txBody>
      </p:sp>
    </p:spTree>
    <p:extLst>
      <p:ext uri="{BB962C8B-B14F-4D97-AF65-F5344CB8AC3E}">
        <p14:creationId xmlns:p14="http://schemas.microsoft.com/office/powerpoint/2010/main" val="33390400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0BBB5-FEB0-47AD-A01D-A9D3462038F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8207C41-C17D-4E84-B9CC-CA142B94C10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245F25D-6082-47DE-9B2C-675944DD1812}"/>
              </a:ext>
            </a:extLst>
          </p:cNvPr>
          <p:cNvSpPr>
            <a:spLocks noGrp="1"/>
          </p:cNvSpPr>
          <p:nvPr>
            <p:ph type="dt" sz="half" idx="10"/>
          </p:nvPr>
        </p:nvSpPr>
        <p:spPr/>
        <p:txBody>
          <a:bodyPr/>
          <a:lstStyle/>
          <a:p>
            <a:fld id="{9294036C-9E7C-4FFC-99FA-414B61E345DD}" type="datetimeFigureOut">
              <a:rPr lang="en-US" smtClean="0"/>
              <a:t>10/2/2022</a:t>
            </a:fld>
            <a:endParaRPr lang="en-US"/>
          </a:p>
        </p:txBody>
      </p:sp>
      <p:sp>
        <p:nvSpPr>
          <p:cNvPr id="5" name="Footer Placeholder 4">
            <a:extLst>
              <a:ext uri="{FF2B5EF4-FFF2-40B4-BE49-F238E27FC236}">
                <a16:creationId xmlns:a16="http://schemas.microsoft.com/office/drawing/2014/main" id="{5E24B0FF-3B25-4E5C-A0A7-4E16363621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77007-1A01-499B-ACAD-C9F9C20B76F8}"/>
              </a:ext>
            </a:extLst>
          </p:cNvPr>
          <p:cNvSpPr>
            <a:spLocks noGrp="1"/>
          </p:cNvSpPr>
          <p:nvPr>
            <p:ph type="sldNum" sz="quarter" idx="12"/>
          </p:nvPr>
        </p:nvSpPr>
        <p:spPr/>
        <p:txBody>
          <a:bodyPr/>
          <a:lstStyle/>
          <a:p>
            <a:fld id="{ED6580AB-5C3C-4B4F-8E2A-8B7A0A8CE695}" type="slidenum">
              <a:rPr lang="en-US" smtClean="0"/>
              <a:t>‹#›</a:t>
            </a:fld>
            <a:endParaRPr lang="en-US"/>
          </a:p>
        </p:txBody>
      </p:sp>
    </p:spTree>
    <p:extLst>
      <p:ext uri="{BB962C8B-B14F-4D97-AF65-F5344CB8AC3E}">
        <p14:creationId xmlns:p14="http://schemas.microsoft.com/office/powerpoint/2010/main" val="11699625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ADCE2-978E-4923-B0E9-4C966B6798C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CEB0BD6-F012-4C6D-BDAD-9E90ED25A38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E2F9E5-192C-4E88-9147-D263893B1842}"/>
              </a:ext>
            </a:extLst>
          </p:cNvPr>
          <p:cNvSpPr>
            <a:spLocks noGrp="1"/>
          </p:cNvSpPr>
          <p:nvPr>
            <p:ph type="dt" sz="half" idx="10"/>
          </p:nvPr>
        </p:nvSpPr>
        <p:spPr/>
        <p:txBody>
          <a:bodyPr/>
          <a:lstStyle/>
          <a:p>
            <a:fld id="{9294036C-9E7C-4FFC-99FA-414B61E345DD}" type="datetimeFigureOut">
              <a:rPr lang="en-US" smtClean="0"/>
              <a:t>10/2/2022</a:t>
            </a:fld>
            <a:endParaRPr lang="en-US"/>
          </a:p>
        </p:txBody>
      </p:sp>
      <p:sp>
        <p:nvSpPr>
          <p:cNvPr id="5" name="Footer Placeholder 4">
            <a:extLst>
              <a:ext uri="{FF2B5EF4-FFF2-40B4-BE49-F238E27FC236}">
                <a16:creationId xmlns:a16="http://schemas.microsoft.com/office/drawing/2014/main" id="{794A7138-3EAF-4C9D-903E-55D9BC0402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DB0B82-496D-45C3-A682-7AF9AFFB9693}"/>
              </a:ext>
            </a:extLst>
          </p:cNvPr>
          <p:cNvSpPr>
            <a:spLocks noGrp="1"/>
          </p:cNvSpPr>
          <p:nvPr>
            <p:ph type="sldNum" sz="quarter" idx="12"/>
          </p:nvPr>
        </p:nvSpPr>
        <p:spPr/>
        <p:txBody>
          <a:bodyPr/>
          <a:lstStyle/>
          <a:p>
            <a:fld id="{ED6580AB-5C3C-4B4F-8E2A-8B7A0A8CE695}" type="slidenum">
              <a:rPr lang="en-US" smtClean="0"/>
              <a:t>‹#›</a:t>
            </a:fld>
            <a:endParaRPr lang="en-US"/>
          </a:p>
        </p:txBody>
      </p:sp>
    </p:spTree>
    <p:extLst>
      <p:ext uri="{BB962C8B-B14F-4D97-AF65-F5344CB8AC3E}">
        <p14:creationId xmlns:p14="http://schemas.microsoft.com/office/powerpoint/2010/main" val="35151262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3DAD0-5F6F-47DA-A010-1C4A30C88AB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C8EFA6E-A768-42A8-B2C3-F100D82609A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2F46640-E89E-47CE-984D-0C0ECF7CF529}"/>
              </a:ext>
            </a:extLst>
          </p:cNvPr>
          <p:cNvSpPr>
            <a:spLocks noGrp="1"/>
          </p:cNvSpPr>
          <p:nvPr>
            <p:ph type="dt" sz="half" idx="10"/>
          </p:nvPr>
        </p:nvSpPr>
        <p:spPr/>
        <p:txBody>
          <a:bodyPr/>
          <a:lstStyle/>
          <a:p>
            <a:fld id="{9294036C-9E7C-4FFC-99FA-414B61E345DD}" type="datetimeFigureOut">
              <a:rPr lang="en-US" smtClean="0"/>
              <a:t>10/2/2022</a:t>
            </a:fld>
            <a:endParaRPr lang="en-US"/>
          </a:p>
        </p:txBody>
      </p:sp>
      <p:sp>
        <p:nvSpPr>
          <p:cNvPr id="5" name="Footer Placeholder 4">
            <a:extLst>
              <a:ext uri="{FF2B5EF4-FFF2-40B4-BE49-F238E27FC236}">
                <a16:creationId xmlns:a16="http://schemas.microsoft.com/office/drawing/2014/main" id="{F4177A8F-F167-4C43-AEE7-4506708014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1DA754-ED79-4909-833D-55BF9A5D80BB}"/>
              </a:ext>
            </a:extLst>
          </p:cNvPr>
          <p:cNvSpPr>
            <a:spLocks noGrp="1"/>
          </p:cNvSpPr>
          <p:nvPr>
            <p:ph type="sldNum" sz="quarter" idx="12"/>
          </p:nvPr>
        </p:nvSpPr>
        <p:spPr/>
        <p:txBody>
          <a:bodyPr/>
          <a:lstStyle/>
          <a:p>
            <a:fld id="{ED6580AB-5C3C-4B4F-8E2A-8B7A0A8CE695}" type="slidenum">
              <a:rPr lang="en-US" smtClean="0"/>
              <a:t>‹#›</a:t>
            </a:fld>
            <a:endParaRPr lang="en-US"/>
          </a:p>
        </p:txBody>
      </p:sp>
    </p:spTree>
    <p:extLst>
      <p:ext uri="{BB962C8B-B14F-4D97-AF65-F5344CB8AC3E}">
        <p14:creationId xmlns:p14="http://schemas.microsoft.com/office/powerpoint/2010/main" val="31600877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AA026-BFE6-4D2A-9ABF-C593B566657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14747E8-A36B-4B4A-B2A4-B5283152AB2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6C6B59D-87BD-4F32-B9BC-31F9B1A5D7A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C49B47-0C41-4DCC-9902-126916D9C448}"/>
              </a:ext>
            </a:extLst>
          </p:cNvPr>
          <p:cNvSpPr>
            <a:spLocks noGrp="1"/>
          </p:cNvSpPr>
          <p:nvPr>
            <p:ph type="dt" sz="half" idx="10"/>
          </p:nvPr>
        </p:nvSpPr>
        <p:spPr/>
        <p:txBody>
          <a:bodyPr/>
          <a:lstStyle/>
          <a:p>
            <a:fld id="{9294036C-9E7C-4FFC-99FA-414B61E345DD}" type="datetimeFigureOut">
              <a:rPr lang="en-US" smtClean="0"/>
              <a:t>10/2/2022</a:t>
            </a:fld>
            <a:endParaRPr lang="en-US"/>
          </a:p>
        </p:txBody>
      </p:sp>
      <p:sp>
        <p:nvSpPr>
          <p:cNvPr id="6" name="Footer Placeholder 5">
            <a:extLst>
              <a:ext uri="{FF2B5EF4-FFF2-40B4-BE49-F238E27FC236}">
                <a16:creationId xmlns:a16="http://schemas.microsoft.com/office/drawing/2014/main" id="{B7CD28B7-2F2D-4E80-A107-C1F266C630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5D650A-4D0F-46AE-A132-267FCD921E82}"/>
              </a:ext>
            </a:extLst>
          </p:cNvPr>
          <p:cNvSpPr>
            <a:spLocks noGrp="1"/>
          </p:cNvSpPr>
          <p:nvPr>
            <p:ph type="sldNum" sz="quarter" idx="12"/>
          </p:nvPr>
        </p:nvSpPr>
        <p:spPr/>
        <p:txBody>
          <a:bodyPr/>
          <a:lstStyle/>
          <a:p>
            <a:fld id="{ED6580AB-5C3C-4B4F-8E2A-8B7A0A8CE695}" type="slidenum">
              <a:rPr lang="en-US" smtClean="0"/>
              <a:t>‹#›</a:t>
            </a:fld>
            <a:endParaRPr lang="en-US"/>
          </a:p>
        </p:txBody>
      </p:sp>
    </p:spTree>
    <p:extLst>
      <p:ext uri="{BB962C8B-B14F-4D97-AF65-F5344CB8AC3E}">
        <p14:creationId xmlns:p14="http://schemas.microsoft.com/office/powerpoint/2010/main" val="12198765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4C6F9-F6F6-4EA1-98AA-81B84F7CC05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1B8B83E-B37C-46C9-8284-D6EBA0033C9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9A150B8-0288-44AC-9CE7-E7BD9FB32EF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CF5DCAE-6027-49B9-A818-F45FADE27B2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84FAE16-DBCB-4A42-BFFC-053F2D529AB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6E8C038-E6A1-499D-9E24-FA5980421C81}"/>
              </a:ext>
            </a:extLst>
          </p:cNvPr>
          <p:cNvSpPr>
            <a:spLocks noGrp="1"/>
          </p:cNvSpPr>
          <p:nvPr>
            <p:ph type="dt" sz="half" idx="10"/>
          </p:nvPr>
        </p:nvSpPr>
        <p:spPr/>
        <p:txBody>
          <a:bodyPr/>
          <a:lstStyle/>
          <a:p>
            <a:fld id="{9294036C-9E7C-4FFC-99FA-414B61E345DD}" type="datetimeFigureOut">
              <a:rPr lang="en-US" smtClean="0"/>
              <a:t>10/2/2022</a:t>
            </a:fld>
            <a:endParaRPr lang="en-US"/>
          </a:p>
        </p:txBody>
      </p:sp>
      <p:sp>
        <p:nvSpPr>
          <p:cNvPr id="8" name="Footer Placeholder 7">
            <a:extLst>
              <a:ext uri="{FF2B5EF4-FFF2-40B4-BE49-F238E27FC236}">
                <a16:creationId xmlns:a16="http://schemas.microsoft.com/office/drawing/2014/main" id="{F9F911B6-A759-487E-8CB6-CF9EF737F07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A906EC0-369D-4138-8D70-148CFDEE55EE}"/>
              </a:ext>
            </a:extLst>
          </p:cNvPr>
          <p:cNvSpPr>
            <a:spLocks noGrp="1"/>
          </p:cNvSpPr>
          <p:nvPr>
            <p:ph type="sldNum" sz="quarter" idx="12"/>
          </p:nvPr>
        </p:nvSpPr>
        <p:spPr/>
        <p:txBody>
          <a:bodyPr/>
          <a:lstStyle/>
          <a:p>
            <a:fld id="{ED6580AB-5C3C-4B4F-8E2A-8B7A0A8CE695}" type="slidenum">
              <a:rPr lang="en-US" smtClean="0"/>
              <a:t>‹#›</a:t>
            </a:fld>
            <a:endParaRPr lang="en-US"/>
          </a:p>
        </p:txBody>
      </p:sp>
    </p:spTree>
    <p:extLst>
      <p:ext uri="{BB962C8B-B14F-4D97-AF65-F5344CB8AC3E}">
        <p14:creationId xmlns:p14="http://schemas.microsoft.com/office/powerpoint/2010/main" val="282455430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02F8A-97AC-456C-B9E3-45A7D520C5D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340F483-F2B9-47A3-9B5C-8C264B7016BD}"/>
              </a:ext>
            </a:extLst>
          </p:cNvPr>
          <p:cNvSpPr>
            <a:spLocks noGrp="1"/>
          </p:cNvSpPr>
          <p:nvPr>
            <p:ph type="dt" sz="half" idx="10"/>
          </p:nvPr>
        </p:nvSpPr>
        <p:spPr/>
        <p:txBody>
          <a:bodyPr/>
          <a:lstStyle/>
          <a:p>
            <a:fld id="{9294036C-9E7C-4FFC-99FA-414B61E345DD}" type="datetimeFigureOut">
              <a:rPr lang="en-US" smtClean="0"/>
              <a:t>10/2/2022</a:t>
            </a:fld>
            <a:endParaRPr lang="en-US"/>
          </a:p>
        </p:txBody>
      </p:sp>
      <p:sp>
        <p:nvSpPr>
          <p:cNvPr id="4" name="Footer Placeholder 3">
            <a:extLst>
              <a:ext uri="{FF2B5EF4-FFF2-40B4-BE49-F238E27FC236}">
                <a16:creationId xmlns:a16="http://schemas.microsoft.com/office/drawing/2014/main" id="{25849874-9D9B-4597-B20D-33D6F58BCA3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B35894C-9062-435A-9758-82ED9C6D787E}"/>
              </a:ext>
            </a:extLst>
          </p:cNvPr>
          <p:cNvSpPr>
            <a:spLocks noGrp="1"/>
          </p:cNvSpPr>
          <p:nvPr>
            <p:ph type="sldNum" sz="quarter" idx="12"/>
          </p:nvPr>
        </p:nvSpPr>
        <p:spPr/>
        <p:txBody>
          <a:bodyPr/>
          <a:lstStyle/>
          <a:p>
            <a:fld id="{ED6580AB-5C3C-4B4F-8E2A-8B7A0A8CE695}" type="slidenum">
              <a:rPr lang="en-US" smtClean="0"/>
              <a:t>‹#›</a:t>
            </a:fld>
            <a:endParaRPr lang="en-US"/>
          </a:p>
        </p:txBody>
      </p:sp>
    </p:spTree>
    <p:extLst>
      <p:ext uri="{BB962C8B-B14F-4D97-AF65-F5344CB8AC3E}">
        <p14:creationId xmlns:p14="http://schemas.microsoft.com/office/powerpoint/2010/main" val="2681772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A3F6AD-4D61-4238-AB7D-613625BFF81F}"/>
              </a:ext>
            </a:extLst>
          </p:cNvPr>
          <p:cNvSpPr>
            <a:spLocks noGrp="1"/>
          </p:cNvSpPr>
          <p:nvPr>
            <p:ph type="dt" sz="half" idx="10"/>
          </p:nvPr>
        </p:nvSpPr>
        <p:spPr/>
        <p:txBody>
          <a:bodyPr/>
          <a:lstStyle/>
          <a:p>
            <a:fld id="{9294036C-9E7C-4FFC-99FA-414B61E345DD}" type="datetimeFigureOut">
              <a:rPr lang="en-US" smtClean="0"/>
              <a:t>10/2/2022</a:t>
            </a:fld>
            <a:endParaRPr lang="en-US"/>
          </a:p>
        </p:txBody>
      </p:sp>
      <p:sp>
        <p:nvSpPr>
          <p:cNvPr id="3" name="Footer Placeholder 2">
            <a:extLst>
              <a:ext uri="{FF2B5EF4-FFF2-40B4-BE49-F238E27FC236}">
                <a16:creationId xmlns:a16="http://schemas.microsoft.com/office/drawing/2014/main" id="{D8AACDC9-944D-47C6-B286-82C86AD9431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4EAAC43-3846-4080-B764-AB2DB308C58A}"/>
              </a:ext>
            </a:extLst>
          </p:cNvPr>
          <p:cNvSpPr>
            <a:spLocks noGrp="1"/>
          </p:cNvSpPr>
          <p:nvPr>
            <p:ph type="sldNum" sz="quarter" idx="12"/>
          </p:nvPr>
        </p:nvSpPr>
        <p:spPr/>
        <p:txBody>
          <a:bodyPr/>
          <a:lstStyle/>
          <a:p>
            <a:fld id="{ED6580AB-5C3C-4B4F-8E2A-8B7A0A8CE695}" type="slidenum">
              <a:rPr lang="en-US" smtClean="0"/>
              <a:t>‹#›</a:t>
            </a:fld>
            <a:endParaRPr lang="en-US"/>
          </a:p>
        </p:txBody>
      </p:sp>
    </p:spTree>
    <p:extLst>
      <p:ext uri="{BB962C8B-B14F-4D97-AF65-F5344CB8AC3E}">
        <p14:creationId xmlns:p14="http://schemas.microsoft.com/office/powerpoint/2010/main" val="28213701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ADCE2-978E-4923-B0E9-4C966B6798C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CEB0BD6-F012-4C6D-BDAD-9E90ED25A38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E2F9E5-192C-4E88-9147-D263893B1842}"/>
              </a:ext>
            </a:extLst>
          </p:cNvPr>
          <p:cNvSpPr>
            <a:spLocks noGrp="1"/>
          </p:cNvSpPr>
          <p:nvPr>
            <p:ph type="dt" sz="half" idx="10"/>
          </p:nvPr>
        </p:nvSpPr>
        <p:spPr/>
        <p:txBody>
          <a:bodyPr/>
          <a:lstStyle/>
          <a:p>
            <a:fld id="{9294036C-9E7C-4FFC-99FA-414B61E345DD}" type="datetimeFigureOut">
              <a:rPr lang="en-US" smtClean="0"/>
              <a:t>10/2/2022</a:t>
            </a:fld>
            <a:endParaRPr lang="en-US"/>
          </a:p>
        </p:txBody>
      </p:sp>
      <p:sp>
        <p:nvSpPr>
          <p:cNvPr id="5" name="Footer Placeholder 4">
            <a:extLst>
              <a:ext uri="{FF2B5EF4-FFF2-40B4-BE49-F238E27FC236}">
                <a16:creationId xmlns:a16="http://schemas.microsoft.com/office/drawing/2014/main" id="{794A7138-3EAF-4C9D-903E-55D9BC0402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DB0B82-496D-45C3-A682-7AF9AFFB9693}"/>
              </a:ext>
            </a:extLst>
          </p:cNvPr>
          <p:cNvSpPr>
            <a:spLocks noGrp="1"/>
          </p:cNvSpPr>
          <p:nvPr>
            <p:ph type="sldNum" sz="quarter" idx="12"/>
          </p:nvPr>
        </p:nvSpPr>
        <p:spPr/>
        <p:txBody>
          <a:bodyPr/>
          <a:lstStyle/>
          <a:p>
            <a:fld id="{ED6580AB-5C3C-4B4F-8E2A-8B7A0A8CE695}" type="slidenum">
              <a:rPr lang="en-US" smtClean="0"/>
              <a:t>‹#›</a:t>
            </a:fld>
            <a:endParaRPr lang="en-US"/>
          </a:p>
        </p:txBody>
      </p:sp>
    </p:spTree>
    <p:extLst>
      <p:ext uri="{BB962C8B-B14F-4D97-AF65-F5344CB8AC3E}">
        <p14:creationId xmlns:p14="http://schemas.microsoft.com/office/powerpoint/2010/main" val="351512628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F4779-0336-4AFA-B9A7-259EE8BEC15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B82F449-DDC3-4694-81E5-91A4B8F433E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F00A2C4-3B2E-46AC-9605-73F5B2CC1F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6909769-F5A5-4635-BD0C-D6049DEB9632}"/>
              </a:ext>
            </a:extLst>
          </p:cNvPr>
          <p:cNvSpPr>
            <a:spLocks noGrp="1"/>
          </p:cNvSpPr>
          <p:nvPr>
            <p:ph type="dt" sz="half" idx="10"/>
          </p:nvPr>
        </p:nvSpPr>
        <p:spPr/>
        <p:txBody>
          <a:bodyPr/>
          <a:lstStyle/>
          <a:p>
            <a:fld id="{9294036C-9E7C-4FFC-99FA-414B61E345DD}" type="datetimeFigureOut">
              <a:rPr lang="en-US" smtClean="0"/>
              <a:t>10/2/2022</a:t>
            </a:fld>
            <a:endParaRPr lang="en-US"/>
          </a:p>
        </p:txBody>
      </p:sp>
      <p:sp>
        <p:nvSpPr>
          <p:cNvPr id="6" name="Footer Placeholder 5">
            <a:extLst>
              <a:ext uri="{FF2B5EF4-FFF2-40B4-BE49-F238E27FC236}">
                <a16:creationId xmlns:a16="http://schemas.microsoft.com/office/drawing/2014/main" id="{F9252DC3-D3D7-446F-A866-D7820B7BF87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71CDB00-5218-4567-902B-845073BE8753}"/>
              </a:ext>
            </a:extLst>
          </p:cNvPr>
          <p:cNvSpPr>
            <a:spLocks noGrp="1"/>
          </p:cNvSpPr>
          <p:nvPr>
            <p:ph type="sldNum" sz="quarter" idx="12"/>
          </p:nvPr>
        </p:nvSpPr>
        <p:spPr/>
        <p:txBody>
          <a:bodyPr/>
          <a:lstStyle/>
          <a:p>
            <a:fld id="{ED6580AB-5C3C-4B4F-8E2A-8B7A0A8CE695}" type="slidenum">
              <a:rPr lang="en-US" smtClean="0"/>
              <a:t>‹#›</a:t>
            </a:fld>
            <a:endParaRPr lang="en-US"/>
          </a:p>
        </p:txBody>
      </p:sp>
    </p:spTree>
    <p:extLst>
      <p:ext uri="{BB962C8B-B14F-4D97-AF65-F5344CB8AC3E}">
        <p14:creationId xmlns:p14="http://schemas.microsoft.com/office/powerpoint/2010/main" val="177612851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661E4-9FF7-494B-A1C9-C9A1DD7052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D245657-DA21-4769-84F8-88DC644508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167B310-6692-4981-9CB8-FE79A091FF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7DA2C9E-A9AD-4BB9-A691-90BB84F58CE9}"/>
              </a:ext>
            </a:extLst>
          </p:cNvPr>
          <p:cNvSpPr>
            <a:spLocks noGrp="1"/>
          </p:cNvSpPr>
          <p:nvPr>
            <p:ph type="dt" sz="half" idx="10"/>
          </p:nvPr>
        </p:nvSpPr>
        <p:spPr/>
        <p:txBody>
          <a:bodyPr/>
          <a:lstStyle/>
          <a:p>
            <a:fld id="{9294036C-9E7C-4FFC-99FA-414B61E345DD}" type="datetimeFigureOut">
              <a:rPr lang="en-US" smtClean="0"/>
              <a:t>10/2/2022</a:t>
            </a:fld>
            <a:endParaRPr lang="en-US"/>
          </a:p>
        </p:txBody>
      </p:sp>
      <p:sp>
        <p:nvSpPr>
          <p:cNvPr id="6" name="Footer Placeholder 5">
            <a:extLst>
              <a:ext uri="{FF2B5EF4-FFF2-40B4-BE49-F238E27FC236}">
                <a16:creationId xmlns:a16="http://schemas.microsoft.com/office/drawing/2014/main" id="{F4B3D45D-C826-4846-BBFC-A0D98B7E7A2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3516961-40DC-443E-9DB8-3A987DF499A9}"/>
              </a:ext>
            </a:extLst>
          </p:cNvPr>
          <p:cNvSpPr>
            <a:spLocks noGrp="1"/>
          </p:cNvSpPr>
          <p:nvPr>
            <p:ph type="sldNum" sz="quarter" idx="12"/>
          </p:nvPr>
        </p:nvSpPr>
        <p:spPr/>
        <p:txBody>
          <a:bodyPr/>
          <a:lstStyle/>
          <a:p>
            <a:fld id="{ED6580AB-5C3C-4B4F-8E2A-8B7A0A8CE695}" type="slidenum">
              <a:rPr lang="en-US" smtClean="0"/>
              <a:t>‹#›</a:t>
            </a:fld>
            <a:endParaRPr lang="en-US"/>
          </a:p>
        </p:txBody>
      </p:sp>
    </p:spTree>
    <p:extLst>
      <p:ext uri="{BB962C8B-B14F-4D97-AF65-F5344CB8AC3E}">
        <p14:creationId xmlns:p14="http://schemas.microsoft.com/office/powerpoint/2010/main" val="263133386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81C24-32F4-4208-B651-CDCBFCD0312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8B74779-B577-461F-A409-71F6A5A11A0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B044BD-4FA0-432C-95D7-517D2DE8C4B6}"/>
              </a:ext>
            </a:extLst>
          </p:cNvPr>
          <p:cNvSpPr>
            <a:spLocks noGrp="1"/>
          </p:cNvSpPr>
          <p:nvPr>
            <p:ph type="dt" sz="half" idx="10"/>
          </p:nvPr>
        </p:nvSpPr>
        <p:spPr/>
        <p:txBody>
          <a:bodyPr/>
          <a:lstStyle/>
          <a:p>
            <a:fld id="{9294036C-9E7C-4FFC-99FA-414B61E345DD}" type="datetimeFigureOut">
              <a:rPr lang="en-US" smtClean="0"/>
              <a:t>10/2/2022</a:t>
            </a:fld>
            <a:endParaRPr lang="en-US"/>
          </a:p>
        </p:txBody>
      </p:sp>
      <p:sp>
        <p:nvSpPr>
          <p:cNvPr id="5" name="Footer Placeholder 4">
            <a:extLst>
              <a:ext uri="{FF2B5EF4-FFF2-40B4-BE49-F238E27FC236}">
                <a16:creationId xmlns:a16="http://schemas.microsoft.com/office/drawing/2014/main" id="{AD17F283-FE61-4C9A-9E39-74D429C582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F9B807-6FE9-4E47-846B-BCB39B7AE2D5}"/>
              </a:ext>
            </a:extLst>
          </p:cNvPr>
          <p:cNvSpPr>
            <a:spLocks noGrp="1"/>
          </p:cNvSpPr>
          <p:nvPr>
            <p:ph type="sldNum" sz="quarter" idx="12"/>
          </p:nvPr>
        </p:nvSpPr>
        <p:spPr/>
        <p:txBody>
          <a:bodyPr/>
          <a:lstStyle/>
          <a:p>
            <a:fld id="{ED6580AB-5C3C-4B4F-8E2A-8B7A0A8CE695}" type="slidenum">
              <a:rPr lang="en-US" smtClean="0"/>
              <a:t>‹#›</a:t>
            </a:fld>
            <a:endParaRPr lang="en-US"/>
          </a:p>
        </p:txBody>
      </p:sp>
    </p:spTree>
    <p:extLst>
      <p:ext uri="{BB962C8B-B14F-4D97-AF65-F5344CB8AC3E}">
        <p14:creationId xmlns:p14="http://schemas.microsoft.com/office/powerpoint/2010/main" val="310398557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42594DD-FFD4-4AA9-BCDA-0BA87C14639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9C2B6E-24EB-42CE-8B4D-3178D08C7EB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C92C56-63F3-4246-AAEE-2FBC89E80248}"/>
              </a:ext>
            </a:extLst>
          </p:cNvPr>
          <p:cNvSpPr>
            <a:spLocks noGrp="1"/>
          </p:cNvSpPr>
          <p:nvPr>
            <p:ph type="dt" sz="half" idx="10"/>
          </p:nvPr>
        </p:nvSpPr>
        <p:spPr/>
        <p:txBody>
          <a:bodyPr/>
          <a:lstStyle/>
          <a:p>
            <a:fld id="{9294036C-9E7C-4FFC-99FA-414B61E345DD}" type="datetimeFigureOut">
              <a:rPr lang="en-US" smtClean="0"/>
              <a:t>10/2/2022</a:t>
            </a:fld>
            <a:endParaRPr lang="en-US"/>
          </a:p>
        </p:txBody>
      </p:sp>
      <p:sp>
        <p:nvSpPr>
          <p:cNvPr id="5" name="Footer Placeholder 4">
            <a:extLst>
              <a:ext uri="{FF2B5EF4-FFF2-40B4-BE49-F238E27FC236}">
                <a16:creationId xmlns:a16="http://schemas.microsoft.com/office/drawing/2014/main" id="{35C10319-C816-40EC-B1D0-FD9748E41D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54E9AB-6952-407A-9F06-2EB917172FBD}"/>
              </a:ext>
            </a:extLst>
          </p:cNvPr>
          <p:cNvSpPr>
            <a:spLocks noGrp="1"/>
          </p:cNvSpPr>
          <p:nvPr>
            <p:ph type="sldNum" sz="quarter" idx="12"/>
          </p:nvPr>
        </p:nvSpPr>
        <p:spPr/>
        <p:txBody>
          <a:bodyPr/>
          <a:lstStyle/>
          <a:p>
            <a:fld id="{ED6580AB-5C3C-4B4F-8E2A-8B7A0A8CE695}" type="slidenum">
              <a:rPr lang="en-US" smtClean="0"/>
              <a:t>‹#›</a:t>
            </a:fld>
            <a:endParaRPr lang="en-US"/>
          </a:p>
        </p:txBody>
      </p:sp>
    </p:spTree>
    <p:extLst>
      <p:ext uri="{BB962C8B-B14F-4D97-AF65-F5344CB8AC3E}">
        <p14:creationId xmlns:p14="http://schemas.microsoft.com/office/powerpoint/2010/main" val="36037163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26579-DAE6-4D4E-BC03-A789A3B40773}"/>
              </a:ext>
            </a:extLst>
          </p:cNvPr>
          <p:cNvSpPr>
            <a:spLocks noGrp="1"/>
          </p:cNvSpPr>
          <p:nvPr>
            <p:ph type="ctrTitle" hasCustomPrompt="1"/>
          </p:nvPr>
        </p:nvSpPr>
        <p:spPr>
          <a:xfrm>
            <a:off x="204900" y="333376"/>
            <a:ext cx="5889830" cy="1331646"/>
          </a:xfrm>
        </p:spPr>
        <p:txBody>
          <a:bodyPr anchor="t">
            <a:noAutofit/>
          </a:bodyPr>
          <a:lstStyle>
            <a:lvl1pPr algn="ctr">
              <a:defRPr sz="3530"/>
            </a:lvl1pPr>
          </a:lstStyle>
          <a:p>
            <a:r>
              <a:rPr lang="en-US"/>
              <a:t>CLICK TO ADD TITLE</a:t>
            </a:r>
          </a:p>
        </p:txBody>
      </p:sp>
      <p:sp>
        <p:nvSpPr>
          <p:cNvPr id="3" name="Subtitle 2">
            <a:extLst>
              <a:ext uri="{FF2B5EF4-FFF2-40B4-BE49-F238E27FC236}">
                <a16:creationId xmlns:a16="http://schemas.microsoft.com/office/drawing/2014/main" id="{7F8DEDC4-F7A9-4058-8E0A-9135B010496A}"/>
              </a:ext>
            </a:extLst>
          </p:cNvPr>
          <p:cNvSpPr>
            <a:spLocks noGrp="1"/>
          </p:cNvSpPr>
          <p:nvPr>
            <p:ph type="subTitle" idx="1"/>
          </p:nvPr>
        </p:nvSpPr>
        <p:spPr>
          <a:xfrm>
            <a:off x="204900" y="1685754"/>
            <a:ext cx="5889830" cy="575449"/>
          </a:xfrm>
        </p:spPr>
        <p:txBody>
          <a:bodyPr>
            <a:noAutofit/>
          </a:bodyPr>
          <a:lstStyle>
            <a:lvl1pPr marL="0" indent="0" algn="ctr">
              <a:buNone/>
              <a:defRPr sz="1588"/>
            </a:lvl1pPr>
            <a:lvl2pPr marL="332832" indent="0" algn="ctr">
              <a:buNone/>
              <a:defRPr sz="1456"/>
            </a:lvl2pPr>
            <a:lvl3pPr marL="665665" indent="0" algn="ctr">
              <a:buNone/>
              <a:defRPr sz="1310"/>
            </a:lvl3pPr>
            <a:lvl4pPr marL="998497" indent="0" algn="ctr">
              <a:buNone/>
              <a:defRPr sz="1165"/>
            </a:lvl4pPr>
            <a:lvl5pPr marL="1331330" indent="0" algn="ctr">
              <a:buNone/>
              <a:defRPr sz="1165"/>
            </a:lvl5pPr>
            <a:lvl6pPr marL="1664162" indent="0" algn="ctr">
              <a:buNone/>
              <a:defRPr sz="1165"/>
            </a:lvl6pPr>
            <a:lvl7pPr marL="1996995" indent="0" algn="ctr">
              <a:buNone/>
              <a:defRPr sz="1165"/>
            </a:lvl7pPr>
            <a:lvl8pPr marL="2329827" indent="0" algn="ctr">
              <a:buNone/>
              <a:defRPr sz="1165"/>
            </a:lvl8pPr>
            <a:lvl9pPr marL="2662660" indent="0" algn="ctr">
              <a:buNone/>
              <a:defRPr sz="1165"/>
            </a:lvl9pPr>
          </a:lstStyle>
          <a:p>
            <a:r>
              <a:rPr lang="en-US"/>
              <a:t>Click to edit Master subtitle style</a:t>
            </a:r>
          </a:p>
        </p:txBody>
      </p:sp>
      <p:sp>
        <p:nvSpPr>
          <p:cNvPr id="4" name="Date Placeholder 3">
            <a:extLst>
              <a:ext uri="{FF2B5EF4-FFF2-40B4-BE49-F238E27FC236}">
                <a16:creationId xmlns:a16="http://schemas.microsoft.com/office/drawing/2014/main" id="{DF9E7A56-C304-4934-BA12-9BADB5405038}"/>
              </a:ext>
            </a:extLst>
          </p:cNvPr>
          <p:cNvSpPr>
            <a:spLocks noGrp="1"/>
          </p:cNvSpPr>
          <p:nvPr>
            <p:ph type="dt" sz="half" idx="10"/>
          </p:nvPr>
        </p:nvSpPr>
        <p:spPr/>
        <p:txBody>
          <a:bodyPr/>
          <a:lstStyle/>
          <a:p>
            <a:fld id="{B32EBECA-3212-4A5B-B9AF-C03EDE72AD91}" type="datetimeFigureOut">
              <a:rPr lang="en-US" smtClean="0"/>
              <a:t>10/2/2022</a:t>
            </a:fld>
            <a:endParaRPr lang="en-US"/>
          </a:p>
        </p:txBody>
      </p:sp>
      <p:sp>
        <p:nvSpPr>
          <p:cNvPr id="5" name="Footer Placeholder 4">
            <a:extLst>
              <a:ext uri="{FF2B5EF4-FFF2-40B4-BE49-F238E27FC236}">
                <a16:creationId xmlns:a16="http://schemas.microsoft.com/office/drawing/2014/main" id="{060B719B-D388-4B79-BADE-94CDED8489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B2B79A-0696-497C-87D7-F718F3285802}"/>
              </a:ext>
            </a:extLst>
          </p:cNvPr>
          <p:cNvSpPr>
            <a:spLocks noGrp="1"/>
          </p:cNvSpPr>
          <p:nvPr>
            <p:ph type="sldNum" sz="quarter" idx="12"/>
          </p:nvPr>
        </p:nvSpPr>
        <p:spPr/>
        <p:txBody>
          <a:bodyPr/>
          <a:lstStyle/>
          <a:p>
            <a:fld id="{6DB7BE8F-0DAB-48BB-B5ED-43D873A94FC9}" type="slidenum">
              <a:rPr lang="en-US" smtClean="0"/>
              <a:t>‹#›</a:t>
            </a:fld>
            <a:endParaRPr lang="en-US"/>
          </a:p>
        </p:txBody>
      </p:sp>
      <p:sp>
        <p:nvSpPr>
          <p:cNvPr id="8" name="Text Placeholder 7">
            <a:extLst>
              <a:ext uri="{FF2B5EF4-FFF2-40B4-BE49-F238E27FC236}">
                <a16:creationId xmlns:a16="http://schemas.microsoft.com/office/drawing/2014/main" id="{796C90B7-E3B5-4465-84FF-99F90C5DF487}"/>
              </a:ext>
            </a:extLst>
          </p:cNvPr>
          <p:cNvSpPr>
            <a:spLocks noGrp="1"/>
          </p:cNvSpPr>
          <p:nvPr>
            <p:ph type="body" sz="quarter" idx="13"/>
          </p:nvPr>
        </p:nvSpPr>
        <p:spPr>
          <a:xfrm>
            <a:off x="6094730" y="2587951"/>
            <a:ext cx="5967732" cy="4087648"/>
          </a:xfrm>
        </p:spPr>
        <p:txBody>
          <a:bodyPr>
            <a:noAutofit/>
          </a:bodyPr>
          <a:lstStyle>
            <a:lvl1pPr marL="0" indent="0">
              <a:lnSpc>
                <a:spcPct val="100000"/>
              </a:lnSpc>
              <a:spcBef>
                <a:spcPts val="0"/>
              </a:spcBef>
              <a:buNone/>
              <a:defRPr sz="1147"/>
            </a:lvl1pPr>
            <a:lvl2pPr marL="332832" indent="0">
              <a:buNone/>
              <a:defRPr/>
            </a:lvl2pPr>
            <a:lvl3pPr marL="665665" indent="0">
              <a:buNone/>
              <a:defRPr/>
            </a:lvl3pPr>
            <a:lvl4pPr marL="998497" indent="0">
              <a:buNone/>
              <a:defRPr/>
            </a:lvl4pPr>
            <a:lvl5pPr marL="1331330" indent="0">
              <a:buNone/>
              <a:defRPr/>
            </a:lvl5pPr>
          </a:lstStyle>
          <a:p>
            <a:pPr lvl="0"/>
            <a:r>
              <a:rPr lang="en-US"/>
              <a:t>Click to edit Master text styles</a:t>
            </a:r>
          </a:p>
        </p:txBody>
      </p:sp>
      <p:sp>
        <p:nvSpPr>
          <p:cNvPr id="10" name="Picture Placeholder 9">
            <a:extLst>
              <a:ext uri="{FF2B5EF4-FFF2-40B4-BE49-F238E27FC236}">
                <a16:creationId xmlns:a16="http://schemas.microsoft.com/office/drawing/2014/main" id="{55F729C5-1DA8-42F5-A09F-A4F012B600B0}"/>
              </a:ext>
            </a:extLst>
          </p:cNvPr>
          <p:cNvSpPr>
            <a:spLocks noGrp="1"/>
          </p:cNvSpPr>
          <p:nvPr>
            <p:ph type="pic" sz="quarter" idx="14"/>
          </p:nvPr>
        </p:nvSpPr>
        <p:spPr>
          <a:xfrm>
            <a:off x="204899" y="2631344"/>
            <a:ext cx="5777338" cy="3981283"/>
          </a:xfrm>
        </p:spPr>
        <p:txBody>
          <a:bodyPr>
            <a:normAutofit/>
          </a:bodyPr>
          <a:lstStyle>
            <a:lvl1pPr marL="0" indent="0">
              <a:buNone/>
              <a:defRPr sz="1747"/>
            </a:lvl1pPr>
          </a:lstStyle>
          <a:p>
            <a:r>
              <a:rPr lang="en-US"/>
              <a:t>Click icon to add picture</a:t>
            </a:r>
          </a:p>
        </p:txBody>
      </p:sp>
      <p:sp>
        <p:nvSpPr>
          <p:cNvPr id="14" name="Text Placeholder 13">
            <a:extLst>
              <a:ext uri="{FF2B5EF4-FFF2-40B4-BE49-F238E27FC236}">
                <a16:creationId xmlns:a16="http://schemas.microsoft.com/office/drawing/2014/main" id="{D50FD696-7DF9-47A9-B3FC-296331B12753}"/>
              </a:ext>
            </a:extLst>
          </p:cNvPr>
          <p:cNvSpPr>
            <a:spLocks noGrp="1"/>
          </p:cNvSpPr>
          <p:nvPr>
            <p:ph type="body" sz="quarter" idx="15"/>
          </p:nvPr>
        </p:nvSpPr>
        <p:spPr>
          <a:xfrm>
            <a:off x="6280152" y="333377"/>
            <a:ext cx="5496212" cy="2132937"/>
          </a:xfrm>
        </p:spPr>
        <p:txBody>
          <a:bodyPr>
            <a:noAutofit/>
          </a:bodyPr>
          <a:lstStyle>
            <a:lvl1pPr marL="0" indent="0">
              <a:buNone/>
              <a:defRPr sz="1235"/>
            </a:lvl1pPr>
            <a:lvl2pPr marL="332832" indent="0">
              <a:buNone/>
              <a:defRPr sz="1359"/>
            </a:lvl2pPr>
            <a:lvl3pPr marL="665665" indent="0">
              <a:buNone/>
              <a:defRPr sz="1165"/>
            </a:lvl3pPr>
            <a:lvl4pPr marL="998497" indent="0">
              <a:buNone/>
              <a:defRPr sz="1068"/>
            </a:lvl4pPr>
            <a:lvl5pPr marL="1331330" indent="0">
              <a:buNone/>
              <a:defRPr sz="1068"/>
            </a:lvl5pPr>
          </a:lstStyle>
          <a:p>
            <a:pPr lvl="0"/>
            <a:r>
              <a:rPr lang="en-US"/>
              <a:t>Click to edit Master text styles</a:t>
            </a:r>
          </a:p>
        </p:txBody>
      </p:sp>
      <p:sp>
        <p:nvSpPr>
          <p:cNvPr id="16" name="Picture Placeholder 15">
            <a:extLst>
              <a:ext uri="{FF2B5EF4-FFF2-40B4-BE49-F238E27FC236}">
                <a16:creationId xmlns:a16="http://schemas.microsoft.com/office/drawing/2014/main" id="{91A873DE-D098-4C63-AAEA-7003E5393BF5}"/>
              </a:ext>
            </a:extLst>
          </p:cNvPr>
          <p:cNvSpPr>
            <a:spLocks noGrp="1"/>
          </p:cNvSpPr>
          <p:nvPr>
            <p:ph type="pic" sz="quarter" idx="16"/>
          </p:nvPr>
        </p:nvSpPr>
        <p:spPr>
          <a:xfrm>
            <a:off x="6280778" y="669088"/>
            <a:ext cx="975360" cy="731520"/>
          </a:xfrm>
        </p:spPr>
        <p:txBody>
          <a:bodyPr>
            <a:normAutofit/>
          </a:bodyPr>
          <a:lstStyle>
            <a:lvl1pPr marL="0" indent="0">
              <a:buNone/>
              <a:defRPr sz="1747"/>
            </a:lvl1pPr>
          </a:lstStyle>
          <a:p>
            <a:r>
              <a:rPr lang="en-US"/>
              <a:t>Click icon to add picture</a:t>
            </a:r>
          </a:p>
        </p:txBody>
      </p:sp>
      <p:sp>
        <p:nvSpPr>
          <p:cNvPr id="17" name="Picture Placeholder 15">
            <a:extLst>
              <a:ext uri="{FF2B5EF4-FFF2-40B4-BE49-F238E27FC236}">
                <a16:creationId xmlns:a16="http://schemas.microsoft.com/office/drawing/2014/main" id="{63616B2D-38AC-482D-AC04-7562216E84F6}"/>
              </a:ext>
            </a:extLst>
          </p:cNvPr>
          <p:cNvSpPr>
            <a:spLocks noGrp="1"/>
          </p:cNvSpPr>
          <p:nvPr>
            <p:ph type="pic" sz="quarter" idx="17"/>
          </p:nvPr>
        </p:nvSpPr>
        <p:spPr>
          <a:xfrm>
            <a:off x="6298559" y="1630743"/>
            <a:ext cx="975360" cy="731520"/>
          </a:xfrm>
        </p:spPr>
        <p:txBody>
          <a:bodyPr>
            <a:normAutofit/>
          </a:bodyPr>
          <a:lstStyle>
            <a:lvl1pPr marL="0" indent="0">
              <a:buNone/>
              <a:defRPr sz="1747"/>
            </a:lvl1pPr>
          </a:lstStyle>
          <a:p>
            <a:r>
              <a:rPr lang="en-US"/>
              <a:t>Click icon to add picture</a:t>
            </a:r>
          </a:p>
        </p:txBody>
      </p:sp>
      <p:sp>
        <p:nvSpPr>
          <p:cNvPr id="19" name="Picture Placeholder 18">
            <a:extLst>
              <a:ext uri="{FF2B5EF4-FFF2-40B4-BE49-F238E27FC236}">
                <a16:creationId xmlns:a16="http://schemas.microsoft.com/office/drawing/2014/main" id="{A8CAC529-CCB4-4DA1-A4E5-5919B56CEBF5}"/>
              </a:ext>
            </a:extLst>
          </p:cNvPr>
          <p:cNvSpPr>
            <a:spLocks noGrp="1" noChangeAspect="1"/>
          </p:cNvSpPr>
          <p:nvPr>
            <p:ph type="pic" sz="quarter" idx="18"/>
          </p:nvPr>
        </p:nvSpPr>
        <p:spPr>
          <a:xfrm>
            <a:off x="9897124" y="2642589"/>
            <a:ext cx="2105891" cy="2272820"/>
          </a:xfrm>
        </p:spPr>
        <p:txBody>
          <a:bodyPr>
            <a:normAutofit/>
          </a:bodyPr>
          <a:lstStyle>
            <a:lvl1pPr marL="0" indent="0">
              <a:buNone/>
              <a:defRPr sz="1747"/>
            </a:lvl1pPr>
          </a:lstStyle>
          <a:p>
            <a:r>
              <a:rPr lang="en-US"/>
              <a:t>Click icon to add picture</a:t>
            </a:r>
          </a:p>
        </p:txBody>
      </p:sp>
    </p:spTree>
    <p:extLst>
      <p:ext uri="{BB962C8B-B14F-4D97-AF65-F5344CB8AC3E}">
        <p14:creationId xmlns:p14="http://schemas.microsoft.com/office/powerpoint/2010/main" val="33390400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3DAD0-5F6F-47DA-A010-1C4A30C88AB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C8EFA6E-A768-42A8-B2C3-F100D82609A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2F46640-E89E-47CE-984D-0C0ECF7CF529}"/>
              </a:ext>
            </a:extLst>
          </p:cNvPr>
          <p:cNvSpPr>
            <a:spLocks noGrp="1"/>
          </p:cNvSpPr>
          <p:nvPr>
            <p:ph type="dt" sz="half" idx="10"/>
          </p:nvPr>
        </p:nvSpPr>
        <p:spPr/>
        <p:txBody>
          <a:bodyPr/>
          <a:lstStyle/>
          <a:p>
            <a:fld id="{9294036C-9E7C-4FFC-99FA-414B61E345DD}" type="datetimeFigureOut">
              <a:rPr lang="en-US" smtClean="0"/>
              <a:t>10/2/2022</a:t>
            </a:fld>
            <a:endParaRPr lang="en-US"/>
          </a:p>
        </p:txBody>
      </p:sp>
      <p:sp>
        <p:nvSpPr>
          <p:cNvPr id="5" name="Footer Placeholder 4">
            <a:extLst>
              <a:ext uri="{FF2B5EF4-FFF2-40B4-BE49-F238E27FC236}">
                <a16:creationId xmlns:a16="http://schemas.microsoft.com/office/drawing/2014/main" id="{F4177A8F-F167-4C43-AEE7-4506708014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1DA754-ED79-4909-833D-55BF9A5D80BB}"/>
              </a:ext>
            </a:extLst>
          </p:cNvPr>
          <p:cNvSpPr>
            <a:spLocks noGrp="1"/>
          </p:cNvSpPr>
          <p:nvPr>
            <p:ph type="sldNum" sz="quarter" idx="12"/>
          </p:nvPr>
        </p:nvSpPr>
        <p:spPr/>
        <p:txBody>
          <a:bodyPr/>
          <a:lstStyle/>
          <a:p>
            <a:fld id="{ED6580AB-5C3C-4B4F-8E2A-8B7A0A8CE695}" type="slidenum">
              <a:rPr lang="en-US" smtClean="0"/>
              <a:t>‹#›</a:t>
            </a:fld>
            <a:endParaRPr lang="en-US"/>
          </a:p>
        </p:txBody>
      </p:sp>
    </p:spTree>
    <p:extLst>
      <p:ext uri="{BB962C8B-B14F-4D97-AF65-F5344CB8AC3E}">
        <p14:creationId xmlns:p14="http://schemas.microsoft.com/office/powerpoint/2010/main" val="31600877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AA026-BFE6-4D2A-9ABF-C593B566657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14747E8-A36B-4B4A-B2A4-B5283152AB2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6C6B59D-87BD-4F32-B9BC-31F9B1A5D7A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C49B47-0C41-4DCC-9902-126916D9C448}"/>
              </a:ext>
            </a:extLst>
          </p:cNvPr>
          <p:cNvSpPr>
            <a:spLocks noGrp="1"/>
          </p:cNvSpPr>
          <p:nvPr>
            <p:ph type="dt" sz="half" idx="10"/>
          </p:nvPr>
        </p:nvSpPr>
        <p:spPr/>
        <p:txBody>
          <a:bodyPr/>
          <a:lstStyle/>
          <a:p>
            <a:fld id="{9294036C-9E7C-4FFC-99FA-414B61E345DD}" type="datetimeFigureOut">
              <a:rPr lang="en-US" smtClean="0"/>
              <a:t>10/2/2022</a:t>
            </a:fld>
            <a:endParaRPr lang="en-US"/>
          </a:p>
        </p:txBody>
      </p:sp>
      <p:sp>
        <p:nvSpPr>
          <p:cNvPr id="6" name="Footer Placeholder 5">
            <a:extLst>
              <a:ext uri="{FF2B5EF4-FFF2-40B4-BE49-F238E27FC236}">
                <a16:creationId xmlns:a16="http://schemas.microsoft.com/office/drawing/2014/main" id="{B7CD28B7-2F2D-4E80-A107-C1F266C630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5D650A-4D0F-46AE-A132-267FCD921E82}"/>
              </a:ext>
            </a:extLst>
          </p:cNvPr>
          <p:cNvSpPr>
            <a:spLocks noGrp="1"/>
          </p:cNvSpPr>
          <p:nvPr>
            <p:ph type="sldNum" sz="quarter" idx="12"/>
          </p:nvPr>
        </p:nvSpPr>
        <p:spPr/>
        <p:txBody>
          <a:bodyPr/>
          <a:lstStyle/>
          <a:p>
            <a:fld id="{ED6580AB-5C3C-4B4F-8E2A-8B7A0A8CE695}" type="slidenum">
              <a:rPr lang="en-US" smtClean="0"/>
              <a:t>‹#›</a:t>
            </a:fld>
            <a:endParaRPr lang="en-US"/>
          </a:p>
        </p:txBody>
      </p:sp>
    </p:spTree>
    <p:extLst>
      <p:ext uri="{BB962C8B-B14F-4D97-AF65-F5344CB8AC3E}">
        <p14:creationId xmlns:p14="http://schemas.microsoft.com/office/powerpoint/2010/main" val="12198765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4C6F9-F6F6-4EA1-98AA-81B84F7CC05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1B8B83E-B37C-46C9-8284-D6EBA0033C9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9A150B8-0288-44AC-9CE7-E7BD9FB32EF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CF5DCAE-6027-49B9-A818-F45FADE27B2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84FAE16-DBCB-4A42-BFFC-053F2D529AB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6E8C038-E6A1-499D-9E24-FA5980421C81}"/>
              </a:ext>
            </a:extLst>
          </p:cNvPr>
          <p:cNvSpPr>
            <a:spLocks noGrp="1"/>
          </p:cNvSpPr>
          <p:nvPr>
            <p:ph type="dt" sz="half" idx="10"/>
          </p:nvPr>
        </p:nvSpPr>
        <p:spPr/>
        <p:txBody>
          <a:bodyPr/>
          <a:lstStyle/>
          <a:p>
            <a:fld id="{9294036C-9E7C-4FFC-99FA-414B61E345DD}" type="datetimeFigureOut">
              <a:rPr lang="en-US" smtClean="0"/>
              <a:t>10/2/2022</a:t>
            </a:fld>
            <a:endParaRPr lang="en-US"/>
          </a:p>
        </p:txBody>
      </p:sp>
      <p:sp>
        <p:nvSpPr>
          <p:cNvPr id="8" name="Footer Placeholder 7">
            <a:extLst>
              <a:ext uri="{FF2B5EF4-FFF2-40B4-BE49-F238E27FC236}">
                <a16:creationId xmlns:a16="http://schemas.microsoft.com/office/drawing/2014/main" id="{F9F911B6-A759-487E-8CB6-CF9EF737F07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A906EC0-369D-4138-8D70-148CFDEE55EE}"/>
              </a:ext>
            </a:extLst>
          </p:cNvPr>
          <p:cNvSpPr>
            <a:spLocks noGrp="1"/>
          </p:cNvSpPr>
          <p:nvPr>
            <p:ph type="sldNum" sz="quarter" idx="12"/>
          </p:nvPr>
        </p:nvSpPr>
        <p:spPr/>
        <p:txBody>
          <a:bodyPr/>
          <a:lstStyle/>
          <a:p>
            <a:fld id="{ED6580AB-5C3C-4B4F-8E2A-8B7A0A8CE695}" type="slidenum">
              <a:rPr lang="en-US" smtClean="0"/>
              <a:t>‹#›</a:t>
            </a:fld>
            <a:endParaRPr lang="en-US"/>
          </a:p>
        </p:txBody>
      </p:sp>
    </p:spTree>
    <p:extLst>
      <p:ext uri="{BB962C8B-B14F-4D97-AF65-F5344CB8AC3E}">
        <p14:creationId xmlns:p14="http://schemas.microsoft.com/office/powerpoint/2010/main" val="28245543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02F8A-97AC-456C-B9E3-45A7D520C5D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340F483-F2B9-47A3-9B5C-8C264B7016BD}"/>
              </a:ext>
            </a:extLst>
          </p:cNvPr>
          <p:cNvSpPr>
            <a:spLocks noGrp="1"/>
          </p:cNvSpPr>
          <p:nvPr>
            <p:ph type="dt" sz="half" idx="10"/>
          </p:nvPr>
        </p:nvSpPr>
        <p:spPr/>
        <p:txBody>
          <a:bodyPr/>
          <a:lstStyle/>
          <a:p>
            <a:fld id="{9294036C-9E7C-4FFC-99FA-414B61E345DD}" type="datetimeFigureOut">
              <a:rPr lang="en-US" smtClean="0"/>
              <a:t>10/2/2022</a:t>
            </a:fld>
            <a:endParaRPr lang="en-US"/>
          </a:p>
        </p:txBody>
      </p:sp>
      <p:sp>
        <p:nvSpPr>
          <p:cNvPr id="4" name="Footer Placeholder 3">
            <a:extLst>
              <a:ext uri="{FF2B5EF4-FFF2-40B4-BE49-F238E27FC236}">
                <a16:creationId xmlns:a16="http://schemas.microsoft.com/office/drawing/2014/main" id="{25849874-9D9B-4597-B20D-33D6F58BCA3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B35894C-9062-435A-9758-82ED9C6D787E}"/>
              </a:ext>
            </a:extLst>
          </p:cNvPr>
          <p:cNvSpPr>
            <a:spLocks noGrp="1"/>
          </p:cNvSpPr>
          <p:nvPr>
            <p:ph type="sldNum" sz="quarter" idx="12"/>
          </p:nvPr>
        </p:nvSpPr>
        <p:spPr/>
        <p:txBody>
          <a:bodyPr/>
          <a:lstStyle/>
          <a:p>
            <a:fld id="{ED6580AB-5C3C-4B4F-8E2A-8B7A0A8CE695}" type="slidenum">
              <a:rPr lang="en-US" smtClean="0"/>
              <a:t>‹#›</a:t>
            </a:fld>
            <a:endParaRPr lang="en-US"/>
          </a:p>
        </p:txBody>
      </p:sp>
    </p:spTree>
    <p:extLst>
      <p:ext uri="{BB962C8B-B14F-4D97-AF65-F5344CB8AC3E}">
        <p14:creationId xmlns:p14="http://schemas.microsoft.com/office/powerpoint/2010/main" val="26817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A3F6AD-4D61-4238-AB7D-613625BFF81F}"/>
              </a:ext>
            </a:extLst>
          </p:cNvPr>
          <p:cNvSpPr>
            <a:spLocks noGrp="1"/>
          </p:cNvSpPr>
          <p:nvPr>
            <p:ph type="dt" sz="half" idx="10"/>
          </p:nvPr>
        </p:nvSpPr>
        <p:spPr/>
        <p:txBody>
          <a:bodyPr/>
          <a:lstStyle/>
          <a:p>
            <a:fld id="{9294036C-9E7C-4FFC-99FA-414B61E345DD}" type="datetimeFigureOut">
              <a:rPr lang="en-US" smtClean="0"/>
              <a:t>10/2/2022</a:t>
            </a:fld>
            <a:endParaRPr lang="en-US"/>
          </a:p>
        </p:txBody>
      </p:sp>
      <p:sp>
        <p:nvSpPr>
          <p:cNvPr id="3" name="Footer Placeholder 2">
            <a:extLst>
              <a:ext uri="{FF2B5EF4-FFF2-40B4-BE49-F238E27FC236}">
                <a16:creationId xmlns:a16="http://schemas.microsoft.com/office/drawing/2014/main" id="{D8AACDC9-944D-47C6-B286-82C86AD9431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4EAAC43-3846-4080-B764-AB2DB308C58A}"/>
              </a:ext>
            </a:extLst>
          </p:cNvPr>
          <p:cNvSpPr>
            <a:spLocks noGrp="1"/>
          </p:cNvSpPr>
          <p:nvPr>
            <p:ph type="sldNum" sz="quarter" idx="12"/>
          </p:nvPr>
        </p:nvSpPr>
        <p:spPr/>
        <p:txBody>
          <a:bodyPr/>
          <a:lstStyle/>
          <a:p>
            <a:fld id="{ED6580AB-5C3C-4B4F-8E2A-8B7A0A8CE695}" type="slidenum">
              <a:rPr lang="en-US" smtClean="0"/>
              <a:t>‹#›</a:t>
            </a:fld>
            <a:endParaRPr lang="en-US"/>
          </a:p>
        </p:txBody>
      </p:sp>
    </p:spTree>
    <p:extLst>
      <p:ext uri="{BB962C8B-B14F-4D97-AF65-F5344CB8AC3E}">
        <p14:creationId xmlns:p14="http://schemas.microsoft.com/office/powerpoint/2010/main" val="28213701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F4779-0336-4AFA-B9A7-259EE8BEC15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B82F449-DDC3-4694-81E5-91A4B8F433E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F00A2C4-3B2E-46AC-9605-73F5B2CC1F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6909769-F5A5-4635-BD0C-D6049DEB9632}"/>
              </a:ext>
            </a:extLst>
          </p:cNvPr>
          <p:cNvSpPr>
            <a:spLocks noGrp="1"/>
          </p:cNvSpPr>
          <p:nvPr>
            <p:ph type="dt" sz="half" idx="10"/>
          </p:nvPr>
        </p:nvSpPr>
        <p:spPr/>
        <p:txBody>
          <a:bodyPr/>
          <a:lstStyle/>
          <a:p>
            <a:fld id="{9294036C-9E7C-4FFC-99FA-414B61E345DD}" type="datetimeFigureOut">
              <a:rPr lang="en-US" smtClean="0"/>
              <a:t>10/2/2022</a:t>
            </a:fld>
            <a:endParaRPr lang="en-US"/>
          </a:p>
        </p:txBody>
      </p:sp>
      <p:sp>
        <p:nvSpPr>
          <p:cNvPr id="6" name="Footer Placeholder 5">
            <a:extLst>
              <a:ext uri="{FF2B5EF4-FFF2-40B4-BE49-F238E27FC236}">
                <a16:creationId xmlns:a16="http://schemas.microsoft.com/office/drawing/2014/main" id="{F9252DC3-D3D7-446F-A866-D7820B7BF87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71CDB00-5218-4567-902B-845073BE8753}"/>
              </a:ext>
            </a:extLst>
          </p:cNvPr>
          <p:cNvSpPr>
            <a:spLocks noGrp="1"/>
          </p:cNvSpPr>
          <p:nvPr>
            <p:ph type="sldNum" sz="quarter" idx="12"/>
          </p:nvPr>
        </p:nvSpPr>
        <p:spPr/>
        <p:txBody>
          <a:bodyPr/>
          <a:lstStyle/>
          <a:p>
            <a:fld id="{ED6580AB-5C3C-4B4F-8E2A-8B7A0A8CE695}" type="slidenum">
              <a:rPr lang="en-US" smtClean="0"/>
              <a:t>‹#›</a:t>
            </a:fld>
            <a:endParaRPr lang="en-US"/>
          </a:p>
        </p:txBody>
      </p:sp>
    </p:spTree>
    <p:extLst>
      <p:ext uri="{BB962C8B-B14F-4D97-AF65-F5344CB8AC3E}">
        <p14:creationId xmlns:p14="http://schemas.microsoft.com/office/powerpoint/2010/main" val="17761285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661E4-9FF7-494B-A1C9-C9A1DD7052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D245657-DA21-4769-84F8-88DC644508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167B310-6692-4981-9CB8-FE79A091FF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7DA2C9E-A9AD-4BB9-A691-90BB84F58CE9}"/>
              </a:ext>
            </a:extLst>
          </p:cNvPr>
          <p:cNvSpPr>
            <a:spLocks noGrp="1"/>
          </p:cNvSpPr>
          <p:nvPr>
            <p:ph type="dt" sz="half" idx="10"/>
          </p:nvPr>
        </p:nvSpPr>
        <p:spPr/>
        <p:txBody>
          <a:bodyPr/>
          <a:lstStyle/>
          <a:p>
            <a:fld id="{9294036C-9E7C-4FFC-99FA-414B61E345DD}" type="datetimeFigureOut">
              <a:rPr lang="en-US" smtClean="0"/>
              <a:t>10/2/2022</a:t>
            </a:fld>
            <a:endParaRPr lang="en-US"/>
          </a:p>
        </p:txBody>
      </p:sp>
      <p:sp>
        <p:nvSpPr>
          <p:cNvPr id="6" name="Footer Placeholder 5">
            <a:extLst>
              <a:ext uri="{FF2B5EF4-FFF2-40B4-BE49-F238E27FC236}">
                <a16:creationId xmlns:a16="http://schemas.microsoft.com/office/drawing/2014/main" id="{F4B3D45D-C826-4846-BBFC-A0D98B7E7A2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3516961-40DC-443E-9DB8-3A987DF499A9}"/>
              </a:ext>
            </a:extLst>
          </p:cNvPr>
          <p:cNvSpPr>
            <a:spLocks noGrp="1"/>
          </p:cNvSpPr>
          <p:nvPr>
            <p:ph type="sldNum" sz="quarter" idx="12"/>
          </p:nvPr>
        </p:nvSpPr>
        <p:spPr/>
        <p:txBody>
          <a:bodyPr/>
          <a:lstStyle/>
          <a:p>
            <a:fld id="{ED6580AB-5C3C-4B4F-8E2A-8B7A0A8CE695}" type="slidenum">
              <a:rPr lang="en-US" smtClean="0"/>
              <a:t>‹#›</a:t>
            </a:fld>
            <a:endParaRPr lang="en-US"/>
          </a:p>
        </p:txBody>
      </p:sp>
    </p:spTree>
    <p:extLst>
      <p:ext uri="{BB962C8B-B14F-4D97-AF65-F5344CB8AC3E}">
        <p14:creationId xmlns:p14="http://schemas.microsoft.com/office/powerpoint/2010/main" val="26313338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E341CFC-63B9-4A19-A8AB-62B9E452AE5E}"/>
              </a:ext>
            </a:extLst>
          </p:cNvPr>
          <p:cNvSpPr>
            <a:spLocks noGrp="1"/>
          </p:cNvSpPr>
          <p:nvPr>
            <p:ph type="title"/>
          </p:nvPr>
        </p:nvSpPr>
        <p:spPr>
          <a:xfrm>
            <a:off x="838200" y="365125"/>
            <a:ext cx="10515600" cy="1325563"/>
          </a:xfrm>
          <a:prstGeom prst="rect">
            <a:avLst/>
          </a:prstGeom>
        </p:spPr>
        <p:txBody>
          <a:bodyPr vert="horz" lIns="0" tIns="0" rIns="0" bIns="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15A838B-134E-40B6-A7E3-1119BB8BF5BD}"/>
              </a:ext>
            </a:extLst>
          </p:cNvPr>
          <p:cNvSpPr>
            <a:spLocks noGrp="1"/>
          </p:cNvSpPr>
          <p:nvPr>
            <p:ph type="body" idx="1"/>
          </p:nvPr>
        </p:nvSpPr>
        <p:spPr>
          <a:xfrm>
            <a:off x="838200" y="1825625"/>
            <a:ext cx="10515600" cy="4351338"/>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8943BB-9EAD-4CBC-9CA2-75F70C6B582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94036C-9E7C-4FFC-99FA-414B61E345DD}" type="datetimeFigureOut">
              <a:rPr lang="en-US" smtClean="0"/>
              <a:t>10/2/2022</a:t>
            </a:fld>
            <a:endParaRPr lang="en-US"/>
          </a:p>
        </p:txBody>
      </p:sp>
      <p:sp>
        <p:nvSpPr>
          <p:cNvPr id="5" name="Footer Placeholder 4">
            <a:extLst>
              <a:ext uri="{FF2B5EF4-FFF2-40B4-BE49-F238E27FC236}">
                <a16:creationId xmlns:a16="http://schemas.microsoft.com/office/drawing/2014/main" id="{F204E537-5CBA-4B86-9D30-577B9F741E8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6E79E72-0F12-4646-BCDF-4C9EAA89C26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6580AB-5C3C-4B4F-8E2A-8B7A0A8CE695}" type="slidenum">
              <a:rPr lang="en-US" smtClean="0"/>
              <a:t>‹#›</a:t>
            </a:fld>
            <a:endParaRPr lang="en-US"/>
          </a:p>
        </p:txBody>
      </p:sp>
    </p:spTree>
    <p:extLst>
      <p:ext uri="{BB962C8B-B14F-4D97-AF65-F5344CB8AC3E}">
        <p14:creationId xmlns:p14="http://schemas.microsoft.com/office/powerpoint/2010/main" val="5543780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E341CFC-63B9-4A19-A8AB-62B9E452AE5E}"/>
              </a:ext>
            </a:extLst>
          </p:cNvPr>
          <p:cNvSpPr>
            <a:spLocks noGrp="1"/>
          </p:cNvSpPr>
          <p:nvPr>
            <p:ph type="title"/>
          </p:nvPr>
        </p:nvSpPr>
        <p:spPr>
          <a:xfrm>
            <a:off x="838200" y="365125"/>
            <a:ext cx="10515600" cy="1325563"/>
          </a:xfrm>
          <a:prstGeom prst="rect">
            <a:avLst/>
          </a:prstGeom>
        </p:spPr>
        <p:txBody>
          <a:bodyPr vert="horz" lIns="0" tIns="0" rIns="0" bIns="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15A838B-134E-40B6-A7E3-1119BB8BF5BD}"/>
              </a:ext>
            </a:extLst>
          </p:cNvPr>
          <p:cNvSpPr>
            <a:spLocks noGrp="1"/>
          </p:cNvSpPr>
          <p:nvPr>
            <p:ph type="body" idx="1"/>
          </p:nvPr>
        </p:nvSpPr>
        <p:spPr>
          <a:xfrm>
            <a:off x="838200" y="1825625"/>
            <a:ext cx="10515600" cy="4351338"/>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8943BB-9EAD-4CBC-9CA2-75F70C6B582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94036C-9E7C-4FFC-99FA-414B61E345DD}" type="datetimeFigureOut">
              <a:rPr lang="en-US" smtClean="0"/>
              <a:t>10/2/2022</a:t>
            </a:fld>
            <a:endParaRPr lang="en-US"/>
          </a:p>
        </p:txBody>
      </p:sp>
      <p:sp>
        <p:nvSpPr>
          <p:cNvPr id="5" name="Footer Placeholder 4">
            <a:extLst>
              <a:ext uri="{FF2B5EF4-FFF2-40B4-BE49-F238E27FC236}">
                <a16:creationId xmlns:a16="http://schemas.microsoft.com/office/drawing/2014/main" id="{F204E537-5CBA-4B86-9D30-577B9F741E8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6E79E72-0F12-4646-BCDF-4C9EAA89C26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6580AB-5C3C-4B4F-8E2A-8B7A0A8CE695}" type="slidenum">
              <a:rPr lang="en-US" smtClean="0"/>
              <a:t>‹#›</a:t>
            </a:fld>
            <a:endParaRPr lang="en-US"/>
          </a:p>
        </p:txBody>
      </p:sp>
    </p:spTree>
    <p:extLst>
      <p:ext uri="{BB962C8B-B14F-4D97-AF65-F5344CB8AC3E}">
        <p14:creationId xmlns:p14="http://schemas.microsoft.com/office/powerpoint/2010/main" val="554378049"/>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0.xml"/><Relationship Id="rId1" Type="http://schemas.openxmlformats.org/officeDocument/2006/relationships/slideLayout" Target="../slideLayouts/slideLayout6.xml"/><Relationship Id="rId6" Type="http://schemas.openxmlformats.org/officeDocument/2006/relationships/image" Target="../media/image20.jpg"/><Relationship Id="rId5" Type="http://schemas.openxmlformats.org/officeDocument/2006/relationships/image" Target="../media/image19.pn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hyperlink" Target="https://github.com/harsh-bothra/Bheem"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3" Type="http://schemas.openxmlformats.org/officeDocument/2006/relationships/hyperlink" Target="http://www.yelp.com/" TargetMode="External"/><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openxmlformats.org/officeDocument/2006/relationships/image" Target="../media/image29.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image" Target="../media/image9.png"/><Relationship Id="rId5" Type="http://schemas.openxmlformats.org/officeDocument/2006/relationships/image" Target="../media/image8.jpeg"/><Relationship Id="rId4" Type="http://schemas.openxmlformats.org/officeDocument/2006/relationships/image" Target="../media/image7.png"/><Relationship Id="rId9" Type="http://schemas.openxmlformats.org/officeDocument/2006/relationships/image" Target="../media/image1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18.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descr="This image is an abstract decorative shape. ">
            <a:extLst>
              <a:ext uri="{FF2B5EF4-FFF2-40B4-BE49-F238E27FC236}">
                <a16:creationId xmlns:a16="http://schemas.microsoft.com/office/drawing/2014/main" id="{8E504344-8563-476C-9EF9-4200B272FDC1}"/>
              </a:ext>
            </a:extLst>
          </p:cNvPr>
          <p:cNvGrpSpPr/>
          <p:nvPr/>
        </p:nvGrpSpPr>
        <p:grpSpPr>
          <a:xfrm>
            <a:off x="4855953" y="-2833465"/>
            <a:ext cx="8948964" cy="12105059"/>
            <a:chOff x="4855953" y="-2833465"/>
            <a:chExt cx="8948964" cy="12105059"/>
          </a:xfrm>
        </p:grpSpPr>
        <p:sp>
          <p:nvSpPr>
            <p:cNvPr id="18" name="Freeform 10">
              <a:extLst>
                <a:ext uri="{FF2B5EF4-FFF2-40B4-BE49-F238E27FC236}">
                  <a16:creationId xmlns:a16="http://schemas.microsoft.com/office/drawing/2014/main" id="{73D22BE5-D5D5-4BF2-A935-5C4AB588B458}"/>
                </a:ext>
              </a:extLst>
            </p:cNvPr>
            <p:cNvSpPr>
              <a:spLocks/>
            </p:cNvSpPr>
            <p:nvPr/>
          </p:nvSpPr>
          <p:spPr bwMode="auto">
            <a:xfrm rot="9420272">
              <a:off x="4855953" y="-2246936"/>
              <a:ext cx="8673602" cy="11518530"/>
            </a:xfrm>
            <a:custGeom>
              <a:avLst/>
              <a:gdLst>
                <a:gd name="T0" fmla="*/ 1166 w 2492"/>
                <a:gd name="T1" fmla="*/ 2419 h 3315"/>
                <a:gd name="T2" fmla="*/ 243 w 2492"/>
                <a:gd name="T3" fmla="*/ 912 h 3315"/>
                <a:gd name="T4" fmla="*/ 449 w 2492"/>
                <a:gd name="T5" fmla="*/ 15 h 3315"/>
                <a:gd name="T6" fmla="*/ 766 w 2492"/>
                <a:gd name="T7" fmla="*/ 302 h 3315"/>
                <a:gd name="T8" fmla="*/ 1651 w 2492"/>
                <a:gd name="T9" fmla="*/ 481 h 3315"/>
                <a:gd name="T10" fmla="*/ 2239 w 2492"/>
                <a:gd name="T11" fmla="*/ 1238 h 3315"/>
                <a:gd name="T12" fmla="*/ 2186 w 2492"/>
                <a:gd name="T13" fmla="*/ 2201 h 3315"/>
                <a:gd name="T14" fmla="*/ 2165 w 2492"/>
                <a:gd name="T15" fmla="*/ 2928 h 3315"/>
                <a:gd name="T16" fmla="*/ 1400 w 2492"/>
                <a:gd name="T17" fmla="*/ 3100 h 3315"/>
                <a:gd name="T18" fmla="*/ 1166 w 2492"/>
                <a:gd name="T19" fmla="*/ 2419 h 3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2" h="3315">
                  <a:moveTo>
                    <a:pt x="1166" y="2419"/>
                  </a:moveTo>
                  <a:cubicBezTo>
                    <a:pt x="1505" y="1277"/>
                    <a:pt x="486" y="1533"/>
                    <a:pt x="243" y="912"/>
                  </a:cubicBezTo>
                  <a:cubicBezTo>
                    <a:pt x="0" y="292"/>
                    <a:pt x="291" y="31"/>
                    <a:pt x="449" y="15"/>
                  </a:cubicBezTo>
                  <a:cubicBezTo>
                    <a:pt x="607" y="0"/>
                    <a:pt x="716" y="54"/>
                    <a:pt x="766" y="302"/>
                  </a:cubicBezTo>
                  <a:cubicBezTo>
                    <a:pt x="817" y="551"/>
                    <a:pt x="1312" y="508"/>
                    <a:pt x="1651" y="481"/>
                  </a:cubicBezTo>
                  <a:cubicBezTo>
                    <a:pt x="1989" y="454"/>
                    <a:pt x="2492" y="733"/>
                    <a:pt x="2239" y="1238"/>
                  </a:cubicBezTo>
                  <a:cubicBezTo>
                    <a:pt x="1986" y="1743"/>
                    <a:pt x="2000" y="1716"/>
                    <a:pt x="2186" y="2201"/>
                  </a:cubicBezTo>
                  <a:cubicBezTo>
                    <a:pt x="2372" y="2685"/>
                    <a:pt x="2165" y="2928"/>
                    <a:pt x="2165" y="2928"/>
                  </a:cubicBezTo>
                  <a:cubicBezTo>
                    <a:pt x="2165" y="2928"/>
                    <a:pt x="1791" y="3315"/>
                    <a:pt x="1400" y="3100"/>
                  </a:cubicBezTo>
                  <a:cubicBezTo>
                    <a:pt x="1008" y="2885"/>
                    <a:pt x="1166" y="2419"/>
                    <a:pt x="1166" y="2419"/>
                  </a:cubicBezTo>
                  <a:close/>
                </a:path>
              </a:pathLst>
            </a:custGeom>
            <a:gradFill>
              <a:gsLst>
                <a:gs pos="0">
                  <a:srgbClr val="80DEDE"/>
                </a:gs>
                <a:gs pos="53500">
                  <a:srgbClr val="85C1E7"/>
                </a:gs>
                <a:gs pos="100000">
                  <a:srgbClr val="878CFF"/>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11">
              <a:extLst>
                <a:ext uri="{FF2B5EF4-FFF2-40B4-BE49-F238E27FC236}">
                  <a16:creationId xmlns:a16="http://schemas.microsoft.com/office/drawing/2014/main" id="{C42C174B-303A-45F6-8FF1-93001A3AAFC1}"/>
                </a:ext>
              </a:extLst>
            </p:cNvPr>
            <p:cNvSpPr>
              <a:spLocks/>
            </p:cNvSpPr>
            <p:nvPr/>
          </p:nvSpPr>
          <p:spPr bwMode="auto">
            <a:xfrm rot="9420272">
              <a:off x="5048022" y="-2833465"/>
              <a:ext cx="8756895" cy="10755934"/>
            </a:xfrm>
            <a:custGeom>
              <a:avLst/>
              <a:gdLst>
                <a:gd name="T0" fmla="*/ 1504 w 2516"/>
                <a:gd name="T1" fmla="*/ 2980 h 3095"/>
                <a:gd name="T2" fmla="*/ 2237 w 2516"/>
                <a:gd name="T3" fmla="*/ 2283 h 3095"/>
                <a:gd name="T4" fmla="*/ 1468 w 2516"/>
                <a:gd name="T5" fmla="*/ 1052 h 3095"/>
                <a:gd name="T6" fmla="*/ 979 w 2516"/>
                <a:gd name="T7" fmla="*/ 648 h 3095"/>
                <a:gd name="T8" fmla="*/ 411 w 2516"/>
                <a:gd name="T9" fmla="*/ 195 h 3095"/>
                <a:gd name="T10" fmla="*/ 397 w 2516"/>
                <a:gd name="T11" fmla="*/ 1117 h 3095"/>
                <a:gd name="T12" fmla="*/ 194 w 2516"/>
                <a:gd name="T13" fmla="*/ 1767 h 3095"/>
                <a:gd name="T14" fmla="*/ 866 w 2516"/>
                <a:gd name="T15" fmla="*/ 2349 h 3095"/>
                <a:gd name="T16" fmla="*/ 1275 w 2516"/>
                <a:gd name="T17" fmla="*/ 2766 h 3095"/>
                <a:gd name="T18" fmla="*/ 1504 w 2516"/>
                <a:gd name="T19" fmla="*/ 2980 h 30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16" h="3095">
                  <a:moveTo>
                    <a:pt x="1504" y="2980"/>
                  </a:moveTo>
                  <a:cubicBezTo>
                    <a:pt x="1504" y="2980"/>
                    <a:pt x="1958" y="3095"/>
                    <a:pt x="2237" y="2283"/>
                  </a:cubicBezTo>
                  <a:cubicBezTo>
                    <a:pt x="2516" y="1472"/>
                    <a:pt x="1745" y="1159"/>
                    <a:pt x="1468" y="1052"/>
                  </a:cubicBezTo>
                  <a:cubicBezTo>
                    <a:pt x="1191" y="945"/>
                    <a:pt x="1126" y="907"/>
                    <a:pt x="979" y="648"/>
                  </a:cubicBezTo>
                  <a:cubicBezTo>
                    <a:pt x="832" y="389"/>
                    <a:pt x="822" y="0"/>
                    <a:pt x="411" y="195"/>
                  </a:cubicBezTo>
                  <a:cubicBezTo>
                    <a:pt x="0" y="391"/>
                    <a:pt x="384" y="948"/>
                    <a:pt x="397" y="1117"/>
                  </a:cubicBezTo>
                  <a:cubicBezTo>
                    <a:pt x="411" y="1286"/>
                    <a:pt x="128" y="1580"/>
                    <a:pt x="194" y="1767"/>
                  </a:cubicBezTo>
                  <a:cubicBezTo>
                    <a:pt x="259" y="1954"/>
                    <a:pt x="273" y="2154"/>
                    <a:pt x="866" y="2349"/>
                  </a:cubicBezTo>
                  <a:cubicBezTo>
                    <a:pt x="866" y="2349"/>
                    <a:pt x="1186" y="2374"/>
                    <a:pt x="1275" y="2766"/>
                  </a:cubicBezTo>
                  <a:cubicBezTo>
                    <a:pt x="1275" y="2766"/>
                    <a:pt x="1340" y="2988"/>
                    <a:pt x="1504" y="2980"/>
                  </a:cubicBezTo>
                  <a:close/>
                </a:path>
              </a:pathLst>
            </a:custGeom>
            <a:gradFill>
              <a:gsLst>
                <a:gs pos="0">
                  <a:srgbClr val="7CEFD8"/>
                </a:gs>
                <a:gs pos="5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12">
              <a:extLst>
                <a:ext uri="{FF2B5EF4-FFF2-40B4-BE49-F238E27FC236}">
                  <a16:creationId xmlns:a16="http://schemas.microsoft.com/office/drawing/2014/main" id="{22AA5A4F-A0EB-453F-A699-F817D4616C6F}"/>
                </a:ext>
              </a:extLst>
            </p:cNvPr>
            <p:cNvSpPr>
              <a:spLocks/>
            </p:cNvSpPr>
            <p:nvPr/>
          </p:nvSpPr>
          <p:spPr bwMode="auto">
            <a:xfrm rot="9420272">
              <a:off x="5218811" y="-1993836"/>
              <a:ext cx="7570428" cy="10122905"/>
            </a:xfrm>
            <a:custGeom>
              <a:avLst/>
              <a:gdLst>
                <a:gd name="T0" fmla="*/ 1896 w 2175"/>
                <a:gd name="T1" fmla="*/ 2283 h 2913"/>
                <a:gd name="T2" fmla="*/ 1467 w 2175"/>
                <a:gd name="T3" fmla="*/ 2913 h 2913"/>
                <a:gd name="T4" fmla="*/ 1250 w 2175"/>
                <a:gd name="T5" fmla="*/ 2849 h 2913"/>
                <a:gd name="T6" fmla="*/ 1016 w 2175"/>
                <a:gd name="T7" fmla="*/ 2168 h 2913"/>
                <a:gd name="T8" fmla="*/ 93 w 2175"/>
                <a:gd name="T9" fmla="*/ 661 h 2913"/>
                <a:gd name="T10" fmla="*/ 0 w 2175"/>
                <a:gd name="T11" fmla="*/ 238 h 2913"/>
                <a:gd name="T12" fmla="*/ 70 w 2175"/>
                <a:gd name="T13" fmla="*/ 195 h 2913"/>
                <a:gd name="T14" fmla="*/ 638 w 2175"/>
                <a:gd name="T15" fmla="*/ 648 h 2913"/>
                <a:gd name="T16" fmla="*/ 1127 w 2175"/>
                <a:gd name="T17" fmla="*/ 1052 h 2913"/>
                <a:gd name="T18" fmla="*/ 1896 w 2175"/>
                <a:gd name="T19" fmla="*/ 2283 h 2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75" h="2913">
                  <a:moveTo>
                    <a:pt x="1896" y="2283"/>
                  </a:moveTo>
                  <a:cubicBezTo>
                    <a:pt x="1770" y="2651"/>
                    <a:pt x="1607" y="2829"/>
                    <a:pt x="1467" y="2913"/>
                  </a:cubicBezTo>
                  <a:cubicBezTo>
                    <a:pt x="1397" y="2909"/>
                    <a:pt x="1324" y="2889"/>
                    <a:pt x="1250" y="2849"/>
                  </a:cubicBezTo>
                  <a:cubicBezTo>
                    <a:pt x="858" y="2634"/>
                    <a:pt x="1016" y="2168"/>
                    <a:pt x="1016" y="2168"/>
                  </a:cubicBezTo>
                  <a:cubicBezTo>
                    <a:pt x="1354" y="1026"/>
                    <a:pt x="336" y="1282"/>
                    <a:pt x="93" y="661"/>
                  </a:cubicBezTo>
                  <a:cubicBezTo>
                    <a:pt x="28" y="495"/>
                    <a:pt x="1" y="354"/>
                    <a:pt x="0" y="238"/>
                  </a:cubicBezTo>
                  <a:cubicBezTo>
                    <a:pt x="20" y="222"/>
                    <a:pt x="44" y="208"/>
                    <a:pt x="70" y="195"/>
                  </a:cubicBezTo>
                  <a:cubicBezTo>
                    <a:pt x="481" y="0"/>
                    <a:pt x="491" y="389"/>
                    <a:pt x="638" y="648"/>
                  </a:cubicBezTo>
                  <a:cubicBezTo>
                    <a:pt x="785" y="907"/>
                    <a:pt x="850" y="945"/>
                    <a:pt x="1127" y="1052"/>
                  </a:cubicBezTo>
                  <a:cubicBezTo>
                    <a:pt x="1404" y="1159"/>
                    <a:pt x="2175" y="1472"/>
                    <a:pt x="1896" y="2283"/>
                  </a:cubicBezTo>
                  <a:close/>
                </a:path>
              </a:pathLst>
            </a:custGeom>
            <a:gradFill>
              <a:gsLst>
                <a:gs pos="100000">
                  <a:srgbClr val="7CEFD8"/>
                </a:gs>
                <a:gs pos="19000">
                  <a:srgbClr val="6672E4"/>
                </a:gs>
                <a:gs pos="0">
                  <a:srgbClr val="882BE5"/>
                </a:gs>
              </a:gsLst>
              <a:lin ang="102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sp>
        <p:nvSpPr>
          <p:cNvPr id="24" name="TextBox 23">
            <a:extLst>
              <a:ext uri="{FF2B5EF4-FFF2-40B4-BE49-F238E27FC236}">
                <a16:creationId xmlns:a16="http://schemas.microsoft.com/office/drawing/2014/main" id="{C1165547-DF3A-4694-9097-2BDAF2003713}"/>
              </a:ext>
            </a:extLst>
          </p:cNvPr>
          <p:cNvSpPr txBox="1"/>
          <p:nvPr/>
        </p:nvSpPr>
        <p:spPr>
          <a:xfrm>
            <a:off x="389265" y="2388175"/>
            <a:ext cx="4845708" cy="830997"/>
          </a:xfrm>
          <a:prstGeom prst="rect">
            <a:avLst/>
          </a:prstGeom>
          <a:noFill/>
        </p:spPr>
        <p:txBody>
          <a:bodyPr wrap="square" lIns="0" tIns="0" rIns="0" bIns="0" rtlCol="0">
            <a:spAutoFit/>
          </a:bodyPr>
          <a:lstStyle/>
          <a:p>
            <a:r>
              <a:rPr lang="en-US" sz="5400" b="1">
                <a:solidFill>
                  <a:srgbClr val="002060"/>
                </a:solidFill>
                <a:latin typeface="Segoe UI" panose="020B0502040204020203" pitchFamily="34" charset="0"/>
                <a:cs typeface="Segoe UI" panose="020B0502040204020203" pitchFamily="34" charset="0"/>
              </a:rPr>
              <a:t>Team Titans</a:t>
            </a:r>
          </a:p>
        </p:txBody>
      </p:sp>
      <p:sp>
        <p:nvSpPr>
          <p:cNvPr id="55" name="Rectangle 54">
            <a:extLst>
              <a:ext uri="{FF2B5EF4-FFF2-40B4-BE49-F238E27FC236}">
                <a16:creationId xmlns:a16="http://schemas.microsoft.com/office/drawing/2014/main" id="{6BBBCB2E-F413-4381-8378-02FDC20EA4F6}"/>
              </a:ext>
            </a:extLst>
          </p:cNvPr>
          <p:cNvSpPr/>
          <p:nvPr/>
        </p:nvSpPr>
        <p:spPr>
          <a:xfrm>
            <a:off x="461748" y="3300019"/>
            <a:ext cx="3536195" cy="553998"/>
          </a:xfrm>
          <a:prstGeom prst="rect">
            <a:avLst/>
          </a:prstGeom>
        </p:spPr>
        <p:txBody>
          <a:bodyPr wrap="square" lIns="0" tIns="0" rIns="0" bIns="0">
            <a:spAutoFit/>
          </a:bodyPr>
          <a:lstStyle/>
          <a:p>
            <a:r>
              <a:rPr lang="en-US" i="1">
                <a:solidFill>
                  <a:srgbClr val="6B8DE1"/>
                </a:solidFill>
                <a:latin typeface="+mj-lt"/>
                <a:cs typeface="Segoe UI" panose="020B0502040204020203" pitchFamily="34" charset="0"/>
              </a:rPr>
              <a:t>“</a:t>
            </a:r>
            <a:r>
              <a:rPr lang="en-US" b="0" i="1">
                <a:solidFill>
                  <a:srgbClr val="6B8DE1"/>
                </a:solidFill>
                <a:effectLst/>
                <a:latin typeface="+mj-lt"/>
              </a:rPr>
              <a:t>A breach alone is not a disaster, but mishandling it is.”</a:t>
            </a:r>
            <a:endParaRPr lang="en-US" i="1">
              <a:solidFill>
                <a:srgbClr val="6B8DE1"/>
              </a:solidFill>
              <a:latin typeface="+mj-lt"/>
              <a:cs typeface="Segoe UI" panose="020B0502040204020203" pitchFamily="34" charset="0"/>
            </a:endParaRPr>
          </a:p>
        </p:txBody>
      </p:sp>
      <p:sp>
        <p:nvSpPr>
          <p:cNvPr id="3" name="Title 2" hidden="1">
            <a:extLst>
              <a:ext uri="{FF2B5EF4-FFF2-40B4-BE49-F238E27FC236}">
                <a16:creationId xmlns:a16="http://schemas.microsoft.com/office/drawing/2014/main" id="{016C325E-5B69-4D07-BBFB-7DB217A69D48}"/>
              </a:ext>
            </a:extLst>
          </p:cNvPr>
          <p:cNvSpPr>
            <a:spLocks noGrp="1"/>
          </p:cNvSpPr>
          <p:nvPr>
            <p:ph type="ctrTitle"/>
          </p:nvPr>
        </p:nvSpPr>
        <p:spPr/>
        <p:txBody>
          <a:bodyPr/>
          <a:lstStyle/>
          <a:p>
            <a:r>
              <a:rPr lang="en-US"/>
              <a:t>Human resources slide 1</a:t>
            </a:r>
          </a:p>
        </p:txBody>
      </p:sp>
      <p:sp>
        <p:nvSpPr>
          <p:cNvPr id="21" name="Rectangle 20">
            <a:extLst>
              <a:ext uri="{FF2B5EF4-FFF2-40B4-BE49-F238E27FC236}">
                <a16:creationId xmlns:a16="http://schemas.microsoft.com/office/drawing/2014/main" id="{2C6385D6-EB7D-4DFE-AD32-DA4D407F4AA3}"/>
              </a:ext>
            </a:extLst>
          </p:cNvPr>
          <p:cNvSpPr/>
          <p:nvPr/>
        </p:nvSpPr>
        <p:spPr>
          <a:xfrm>
            <a:off x="462417" y="4154361"/>
            <a:ext cx="4685440" cy="1477328"/>
          </a:xfrm>
          <a:prstGeom prst="rect">
            <a:avLst/>
          </a:prstGeom>
        </p:spPr>
        <p:txBody>
          <a:bodyPr wrap="square" lIns="0" tIns="0" rIns="0" bIns="0" anchor="t">
            <a:spAutoFit/>
          </a:bodyPr>
          <a:lstStyle/>
          <a:p>
            <a:r>
              <a:rPr lang="en-US" sz="1600" i="1" dirty="0">
                <a:solidFill>
                  <a:srgbClr val="002060"/>
                </a:solidFill>
                <a:latin typeface="+mj-lt"/>
                <a:cs typeface="Segoe UI"/>
              </a:rPr>
              <a:t>Name: Vidit Gupta PRN: 21030241052</a:t>
            </a:r>
          </a:p>
          <a:p>
            <a:r>
              <a:rPr lang="en-US" sz="1600" i="1" dirty="0">
                <a:solidFill>
                  <a:srgbClr val="002060"/>
                </a:solidFill>
                <a:latin typeface="+mj-lt"/>
                <a:cs typeface="Segoe UI"/>
              </a:rPr>
              <a:t>Name: Hritik Saxena PRN: 21030241200</a:t>
            </a:r>
          </a:p>
          <a:p>
            <a:r>
              <a:rPr lang="en-US" sz="1600" i="1" dirty="0">
                <a:solidFill>
                  <a:srgbClr val="002060"/>
                </a:solidFill>
                <a:latin typeface="+mj-lt"/>
                <a:cs typeface="Segoe UI"/>
              </a:rPr>
              <a:t>Name: Suriya Narayanan R PRN: 21030241102</a:t>
            </a:r>
          </a:p>
          <a:p>
            <a:r>
              <a:rPr lang="en-US" sz="1600" i="1" dirty="0">
                <a:solidFill>
                  <a:srgbClr val="002060"/>
                </a:solidFill>
                <a:latin typeface="+mj-lt"/>
                <a:cs typeface="Segoe UI"/>
              </a:rPr>
              <a:t>Name: Satyabrata Saha PRN: 21030241154</a:t>
            </a:r>
          </a:p>
          <a:p>
            <a:r>
              <a:rPr lang="en-US" sz="1600" i="1" dirty="0">
                <a:solidFill>
                  <a:srgbClr val="002060"/>
                </a:solidFill>
                <a:latin typeface="+mj-lt"/>
                <a:cs typeface="Segoe UI"/>
              </a:rPr>
              <a:t>Name: </a:t>
            </a:r>
            <a:r>
              <a:rPr lang="en-US" sz="1600" i="1" dirty="0">
                <a:latin typeface="Calibri Light"/>
                <a:ea typeface="+mn-lt"/>
                <a:cs typeface="+mn-lt"/>
              </a:rPr>
              <a:t>Mohammad Adib Aslam</a:t>
            </a:r>
            <a:r>
              <a:rPr lang="en-US" sz="1600" i="1" dirty="0">
                <a:solidFill>
                  <a:srgbClr val="002060"/>
                </a:solidFill>
                <a:latin typeface="+mj-lt"/>
                <a:cs typeface="Segoe UI"/>
              </a:rPr>
              <a:t> PRN: </a:t>
            </a:r>
            <a:r>
              <a:rPr lang="en-US" sz="1600" i="1" dirty="0">
                <a:solidFill>
                  <a:srgbClr val="002060"/>
                </a:solidFill>
                <a:latin typeface="+mj-lt"/>
                <a:cs typeface="Calibri Light"/>
              </a:rPr>
              <a:t>21030241240</a:t>
            </a:r>
            <a:endParaRPr lang="en-US" sz="1600" dirty="0">
              <a:ea typeface="+mn-lt"/>
              <a:cs typeface="+mn-lt"/>
            </a:endParaRPr>
          </a:p>
          <a:p>
            <a:endParaRPr lang="en-US" sz="1600" i="1" dirty="0">
              <a:solidFill>
                <a:srgbClr val="002060"/>
              </a:solidFill>
              <a:latin typeface="+mj-lt"/>
              <a:cs typeface="Segoe UI" panose="020B0502040204020203" pitchFamily="34" charset="0"/>
            </a:endParaRPr>
          </a:p>
        </p:txBody>
      </p:sp>
      <p:pic>
        <p:nvPicPr>
          <p:cNvPr id="6" name="Picture 5">
            <a:extLst>
              <a:ext uri="{FF2B5EF4-FFF2-40B4-BE49-F238E27FC236}">
                <a16:creationId xmlns:a16="http://schemas.microsoft.com/office/drawing/2014/main" id="{88D796F4-85F5-4CDB-B3BC-E4FB1871BD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9265" y="5704881"/>
            <a:ext cx="3571167" cy="1014999"/>
          </a:xfrm>
          <a:prstGeom prst="rect">
            <a:avLst/>
          </a:prstGeom>
        </p:spPr>
      </p:pic>
      <p:pic>
        <p:nvPicPr>
          <p:cNvPr id="1026" name="Picture 2" descr="Icon&#10;&#10;Description automatically generated">
            <a:extLst>
              <a:ext uri="{FF2B5EF4-FFF2-40B4-BE49-F238E27FC236}">
                <a16:creationId xmlns:a16="http://schemas.microsoft.com/office/drawing/2014/main" id="{F9BA8382-BFC4-4A09-BE2E-F267DFD75A9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4002" y="351707"/>
            <a:ext cx="1397575" cy="1397575"/>
          </a:xfrm>
          <a:prstGeom prst="rect">
            <a:avLst/>
          </a:prstGeom>
          <a:noFill/>
        </p:spPr>
      </p:pic>
    </p:spTree>
    <p:extLst>
      <p:ext uri="{BB962C8B-B14F-4D97-AF65-F5344CB8AC3E}">
        <p14:creationId xmlns:p14="http://schemas.microsoft.com/office/powerpoint/2010/main" val="32543563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arallelogram 3">
            <a:extLst>
              <a:ext uri="{FF2B5EF4-FFF2-40B4-BE49-F238E27FC236}">
                <a16:creationId xmlns:a16="http://schemas.microsoft.com/office/drawing/2014/main" id="{241C7FC4-FEFA-4A96-9749-9068C68611EF}"/>
              </a:ext>
              <a:ext uri="{C183D7F6-B498-43B3-948B-1728B52AA6E4}">
                <adec:decorative xmlns:adec="http://schemas.microsoft.com/office/drawing/2017/decorative" val="1"/>
              </a:ext>
            </a:extLst>
          </p:cNvPr>
          <p:cNvSpPr/>
          <p:nvPr/>
        </p:nvSpPr>
        <p:spPr>
          <a:xfrm>
            <a:off x="0" y="0"/>
            <a:ext cx="12351434" cy="6857998"/>
          </a:xfrm>
          <a:prstGeom prst="parallelogram">
            <a:avLst>
              <a:gd name="adj" fmla="val 0"/>
            </a:avLst>
          </a:prstGeom>
          <a:solidFill>
            <a:schemeClr val="accent1">
              <a:lumMod val="40000"/>
              <a:lumOff val="60000"/>
            </a:schemeClr>
          </a:soli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2" name="TextBox 1">
            <a:extLst>
              <a:ext uri="{FF2B5EF4-FFF2-40B4-BE49-F238E27FC236}">
                <a16:creationId xmlns:a16="http://schemas.microsoft.com/office/drawing/2014/main" id="{62AEF5FE-6C45-4BF6-9676-571742C3CDD7}"/>
              </a:ext>
            </a:extLst>
          </p:cNvPr>
          <p:cNvSpPr txBox="1"/>
          <p:nvPr/>
        </p:nvSpPr>
        <p:spPr>
          <a:xfrm>
            <a:off x="446778" y="398355"/>
            <a:ext cx="7652736" cy="1538883"/>
          </a:xfrm>
          <a:prstGeom prst="rect">
            <a:avLst/>
          </a:prstGeom>
          <a:noFill/>
        </p:spPr>
        <p:txBody>
          <a:bodyPr wrap="square" lIns="0" tIns="0" rIns="0" bIns="0" rtlCol="0" anchor="t">
            <a:spAutoFit/>
          </a:bodyPr>
          <a:lstStyle/>
          <a:p>
            <a:pPr>
              <a:lnSpc>
                <a:spcPts val="4000"/>
              </a:lnSpc>
            </a:pPr>
            <a:r>
              <a:rPr lang="en-US" sz="4400" b="1" dirty="0">
                <a:solidFill>
                  <a:srgbClr val="002060"/>
                </a:solidFill>
                <a:latin typeface="Segoe UI"/>
                <a:cs typeface="Segoe UI"/>
              </a:rPr>
              <a:t>Vulnerabilities Identified</a:t>
            </a:r>
            <a:endParaRPr lang="en-US" sz="4400" b="1" dirty="0">
              <a:solidFill>
                <a:srgbClr val="002060"/>
              </a:solidFill>
              <a:latin typeface="Segoe UI" panose="020B0502040204020203" pitchFamily="34" charset="0"/>
              <a:cs typeface="Segoe UI" panose="020B0502040204020203" pitchFamily="34" charset="0"/>
            </a:endParaRPr>
          </a:p>
          <a:p>
            <a:pPr>
              <a:lnSpc>
                <a:spcPts val="4000"/>
              </a:lnSpc>
            </a:pPr>
            <a:endParaRPr lang="en-US" sz="4400" b="1" dirty="0">
              <a:solidFill>
                <a:srgbClr val="002060"/>
              </a:solidFill>
              <a:latin typeface="Segoe UI" panose="020B0502040204020203" pitchFamily="34" charset="0"/>
              <a:cs typeface="Segoe UI" panose="020B0502040204020203" pitchFamily="34" charset="0"/>
            </a:endParaRPr>
          </a:p>
          <a:p>
            <a:pPr>
              <a:lnSpc>
                <a:spcPts val="4000"/>
              </a:lnSpc>
            </a:pPr>
            <a:endParaRPr lang="en-US" sz="4400" b="1" dirty="0">
              <a:solidFill>
                <a:srgbClr val="002060"/>
              </a:solidFill>
              <a:latin typeface="Segoe UI" panose="020B0502040204020203" pitchFamily="34" charset="0"/>
              <a:cs typeface="Segoe UI" panose="020B0502040204020203" pitchFamily="34" charset="0"/>
            </a:endParaRPr>
          </a:p>
        </p:txBody>
      </p:sp>
      <p:sp>
        <p:nvSpPr>
          <p:cNvPr id="68" name="Title 67" hidden="1">
            <a:extLst>
              <a:ext uri="{FF2B5EF4-FFF2-40B4-BE49-F238E27FC236}">
                <a16:creationId xmlns:a16="http://schemas.microsoft.com/office/drawing/2014/main" id="{3D46526D-118F-4F6F-BAE0-066F422EBD1E}"/>
              </a:ext>
            </a:extLst>
          </p:cNvPr>
          <p:cNvSpPr>
            <a:spLocks noGrp="1"/>
          </p:cNvSpPr>
          <p:nvPr>
            <p:ph type="title"/>
          </p:nvPr>
        </p:nvSpPr>
        <p:spPr/>
        <p:txBody>
          <a:bodyPr/>
          <a:lstStyle/>
          <a:p>
            <a:r>
              <a:rPr lang="en-US"/>
              <a:t>Human resources slide 3</a:t>
            </a:r>
          </a:p>
        </p:txBody>
      </p:sp>
      <p:sp>
        <p:nvSpPr>
          <p:cNvPr id="15" name="Rectangle 14">
            <a:extLst>
              <a:ext uri="{FF2B5EF4-FFF2-40B4-BE49-F238E27FC236}">
                <a16:creationId xmlns:a16="http://schemas.microsoft.com/office/drawing/2014/main" id="{05C460B9-6B86-4B7F-959B-371BDBA7AB26}"/>
              </a:ext>
            </a:extLst>
          </p:cNvPr>
          <p:cNvSpPr/>
          <p:nvPr/>
        </p:nvSpPr>
        <p:spPr>
          <a:xfrm>
            <a:off x="639193" y="977945"/>
            <a:ext cx="4817615" cy="1477328"/>
          </a:xfrm>
          <a:prstGeom prst="rect">
            <a:avLst/>
          </a:prstGeom>
        </p:spPr>
        <p:txBody>
          <a:bodyPr wrap="square" lIns="0" tIns="0" rIns="0" bIns="0" anchor="t">
            <a:spAutoFit/>
          </a:bodyPr>
          <a:lstStyle/>
          <a:p>
            <a:r>
              <a:rPr lang="en-US" sz="2400" b="1" dirty="0">
                <a:solidFill>
                  <a:srgbClr val="002060"/>
                </a:solidFill>
                <a:latin typeface="Segoe UI"/>
                <a:cs typeface="Segoe UI"/>
              </a:rPr>
              <a:t>Sensitive Data Exposure</a:t>
            </a:r>
          </a:p>
          <a:p>
            <a:endParaRPr lang="en-US" sz="2400" b="1" dirty="0">
              <a:solidFill>
                <a:srgbClr val="002060"/>
              </a:solidFill>
              <a:latin typeface="Segoe UI"/>
              <a:cs typeface="Segoe UI"/>
            </a:endParaRPr>
          </a:p>
          <a:p>
            <a:endParaRPr lang="en-US" sz="2400" b="1" dirty="0">
              <a:solidFill>
                <a:srgbClr val="002060"/>
              </a:solidFill>
              <a:latin typeface="Segoe UI"/>
              <a:cs typeface="Segoe UI"/>
            </a:endParaRPr>
          </a:p>
          <a:p>
            <a:endParaRPr lang="en-US" sz="2400" i="1" dirty="0">
              <a:solidFill>
                <a:srgbClr val="002060"/>
              </a:solidFill>
              <a:latin typeface="+mj-lt"/>
              <a:cs typeface="Segoe UI" panose="020B0502040204020203" pitchFamily="34" charset="0"/>
            </a:endParaRPr>
          </a:p>
        </p:txBody>
      </p:sp>
      <p:sp>
        <p:nvSpPr>
          <p:cNvPr id="8" name="Rectangle 7">
            <a:extLst>
              <a:ext uri="{FF2B5EF4-FFF2-40B4-BE49-F238E27FC236}">
                <a16:creationId xmlns:a16="http://schemas.microsoft.com/office/drawing/2014/main" id="{8CE8CC72-DA8A-4E1D-A60E-997CACA97665}"/>
              </a:ext>
            </a:extLst>
          </p:cNvPr>
          <p:cNvSpPr/>
          <p:nvPr/>
        </p:nvSpPr>
        <p:spPr>
          <a:xfrm>
            <a:off x="7316556" y="858265"/>
            <a:ext cx="4972360" cy="1477328"/>
          </a:xfrm>
          <a:prstGeom prst="rect">
            <a:avLst/>
          </a:prstGeom>
        </p:spPr>
        <p:txBody>
          <a:bodyPr wrap="square" lIns="0" tIns="0" rIns="0" bIns="0" anchor="t">
            <a:spAutoFit/>
          </a:bodyPr>
          <a:lstStyle/>
          <a:p>
            <a:r>
              <a:rPr lang="en-US" sz="2400" b="1" dirty="0">
                <a:solidFill>
                  <a:srgbClr val="002060"/>
                </a:solidFill>
                <a:latin typeface="Segoe UI"/>
                <a:cs typeface="Segoe UI"/>
              </a:rPr>
              <a:t>Broken Authentication</a:t>
            </a:r>
          </a:p>
          <a:p>
            <a:endParaRPr lang="en-US" sz="2400" b="1" i="1" dirty="0">
              <a:solidFill>
                <a:srgbClr val="002060"/>
              </a:solidFill>
              <a:latin typeface="+mj-lt"/>
              <a:cs typeface="Segoe UI" panose="020B0502040204020203" pitchFamily="34" charset="0"/>
            </a:endParaRPr>
          </a:p>
          <a:p>
            <a:endParaRPr lang="en-US" sz="2400" b="1" i="1" dirty="0">
              <a:solidFill>
                <a:srgbClr val="002060"/>
              </a:solidFill>
              <a:latin typeface="+mj-lt"/>
              <a:cs typeface="Segoe UI" panose="020B0502040204020203" pitchFamily="34" charset="0"/>
            </a:endParaRPr>
          </a:p>
          <a:p>
            <a:endParaRPr lang="en-US" sz="2400" i="1" dirty="0">
              <a:solidFill>
                <a:srgbClr val="002060"/>
              </a:solidFill>
              <a:latin typeface="+mj-lt"/>
              <a:cs typeface="Segoe UI" panose="020B0502040204020203" pitchFamily="34" charset="0"/>
            </a:endParaRPr>
          </a:p>
        </p:txBody>
      </p:sp>
      <p:sp>
        <p:nvSpPr>
          <p:cNvPr id="11" name="Rectangle 10">
            <a:extLst>
              <a:ext uri="{FF2B5EF4-FFF2-40B4-BE49-F238E27FC236}">
                <a16:creationId xmlns:a16="http://schemas.microsoft.com/office/drawing/2014/main" id="{8E0C070B-46A8-4FDC-92B3-CA3E6BAE0709}"/>
              </a:ext>
            </a:extLst>
          </p:cNvPr>
          <p:cNvSpPr/>
          <p:nvPr/>
        </p:nvSpPr>
        <p:spPr>
          <a:xfrm>
            <a:off x="7316556" y="3742873"/>
            <a:ext cx="4005206" cy="1354217"/>
          </a:xfrm>
          <a:prstGeom prst="rect">
            <a:avLst/>
          </a:prstGeom>
        </p:spPr>
        <p:txBody>
          <a:bodyPr wrap="square" lIns="0" tIns="0" rIns="0" bIns="0" anchor="t">
            <a:spAutoFit/>
          </a:bodyPr>
          <a:lstStyle/>
          <a:p>
            <a:r>
              <a:rPr lang="en-US" sz="2400" b="1" dirty="0">
                <a:solidFill>
                  <a:srgbClr val="002060"/>
                </a:solidFill>
                <a:latin typeface="Segoe UI"/>
                <a:cs typeface="Segoe UI"/>
              </a:rPr>
              <a:t>Insufficient Logging and Monitoring</a:t>
            </a:r>
          </a:p>
          <a:p>
            <a:endParaRPr lang="en-US" sz="2400" b="1" dirty="0">
              <a:solidFill>
                <a:srgbClr val="002060"/>
              </a:solidFill>
              <a:latin typeface="Segoe UI"/>
              <a:cs typeface="Segoe UI"/>
            </a:endParaRPr>
          </a:p>
          <a:p>
            <a:endParaRPr lang="en-US" sz="1600" i="1" dirty="0">
              <a:solidFill>
                <a:srgbClr val="002060"/>
              </a:solidFill>
              <a:latin typeface="+mj-lt"/>
              <a:cs typeface="Segoe UI" panose="020B0502040204020203" pitchFamily="34" charset="0"/>
            </a:endParaRPr>
          </a:p>
        </p:txBody>
      </p:sp>
      <p:pic>
        <p:nvPicPr>
          <p:cNvPr id="5" name="Picture 4">
            <a:extLst>
              <a:ext uri="{FF2B5EF4-FFF2-40B4-BE49-F238E27FC236}">
                <a16:creationId xmlns:a16="http://schemas.microsoft.com/office/drawing/2014/main" id="{2ED4961A-B784-49D1-AA66-CFAAB22884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7027" y="1682995"/>
            <a:ext cx="2994558" cy="1763815"/>
          </a:xfrm>
          <a:prstGeom prst="roundRect">
            <a:avLst/>
          </a:prstGeom>
        </p:spPr>
      </p:pic>
      <p:pic>
        <p:nvPicPr>
          <p:cNvPr id="16" name="Picture 15">
            <a:extLst>
              <a:ext uri="{FF2B5EF4-FFF2-40B4-BE49-F238E27FC236}">
                <a16:creationId xmlns:a16="http://schemas.microsoft.com/office/drawing/2014/main" id="{2ED7F72C-59CA-4762-A546-6ED93A9AEAA0}"/>
              </a:ext>
            </a:extLst>
          </p:cNvPr>
          <p:cNvPicPr>
            <a:picLocks noChangeAspect="1"/>
          </p:cNvPicPr>
          <p:nvPr/>
        </p:nvPicPr>
        <p:blipFill>
          <a:blip r:embed="rId4"/>
          <a:stretch>
            <a:fillRect/>
          </a:stretch>
        </p:blipFill>
        <p:spPr>
          <a:xfrm>
            <a:off x="7316556" y="4674482"/>
            <a:ext cx="3328618" cy="1616513"/>
          </a:xfrm>
          <a:prstGeom prst="roundRect">
            <a:avLst/>
          </a:prstGeom>
        </p:spPr>
      </p:pic>
      <p:sp>
        <p:nvSpPr>
          <p:cNvPr id="18" name="Rectangle 17">
            <a:extLst>
              <a:ext uri="{FF2B5EF4-FFF2-40B4-BE49-F238E27FC236}">
                <a16:creationId xmlns:a16="http://schemas.microsoft.com/office/drawing/2014/main" id="{949494BB-909C-4B19-9EDF-7A5309ED7712}"/>
              </a:ext>
            </a:extLst>
          </p:cNvPr>
          <p:cNvSpPr/>
          <p:nvPr/>
        </p:nvSpPr>
        <p:spPr>
          <a:xfrm>
            <a:off x="807027" y="3927540"/>
            <a:ext cx="4005206" cy="984885"/>
          </a:xfrm>
          <a:prstGeom prst="rect">
            <a:avLst/>
          </a:prstGeom>
        </p:spPr>
        <p:txBody>
          <a:bodyPr wrap="square" lIns="0" tIns="0" rIns="0" bIns="0" anchor="t">
            <a:spAutoFit/>
          </a:bodyPr>
          <a:lstStyle/>
          <a:p>
            <a:r>
              <a:rPr lang="en-IN" sz="2400" b="1" dirty="0">
                <a:solidFill>
                  <a:srgbClr val="002060"/>
                </a:solidFill>
                <a:latin typeface="Segoe UI"/>
                <a:cs typeface="Segoe UI"/>
              </a:rPr>
              <a:t>Vulnerable and Outdated Components </a:t>
            </a:r>
            <a:endParaRPr lang="en-US" sz="2400" b="1" dirty="0">
              <a:solidFill>
                <a:srgbClr val="002060"/>
              </a:solidFill>
              <a:latin typeface="Segoe UI"/>
              <a:cs typeface="Segoe UI"/>
            </a:endParaRPr>
          </a:p>
          <a:p>
            <a:endParaRPr lang="en-US" sz="1600" i="1" dirty="0">
              <a:solidFill>
                <a:srgbClr val="002060"/>
              </a:solidFill>
              <a:latin typeface="+mj-lt"/>
              <a:cs typeface="Segoe UI" panose="020B0502040204020203" pitchFamily="34" charset="0"/>
            </a:endParaRPr>
          </a:p>
        </p:txBody>
      </p:sp>
      <p:pic>
        <p:nvPicPr>
          <p:cNvPr id="19" name="Picture 18">
            <a:extLst>
              <a:ext uri="{FF2B5EF4-FFF2-40B4-BE49-F238E27FC236}">
                <a16:creationId xmlns:a16="http://schemas.microsoft.com/office/drawing/2014/main" id="{C7D599A9-86F3-4D6A-9520-A4A6AEE65F7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08701" y="4940509"/>
            <a:ext cx="1339300" cy="1362427"/>
          </a:xfrm>
          <a:prstGeom prst="roundRect">
            <a:avLst/>
          </a:prstGeom>
        </p:spPr>
      </p:pic>
      <p:pic>
        <p:nvPicPr>
          <p:cNvPr id="21" name="Picture 20">
            <a:extLst>
              <a:ext uri="{FF2B5EF4-FFF2-40B4-BE49-F238E27FC236}">
                <a16:creationId xmlns:a16="http://schemas.microsoft.com/office/drawing/2014/main" id="{C71351D6-CAE3-448B-ABBF-CB309C75C2D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118867" y="1445105"/>
            <a:ext cx="3625333" cy="2007608"/>
          </a:xfrm>
          <a:prstGeom prst="roundRect">
            <a:avLst/>
          </a:prstGeom>
        </p:spPr>
      </p:pic>
    </p:spTree>
    <p:extLst>
      <p:ext uri="{BB962C8B-B14F-4D97-AF65-F5344CB8AC3E}">
        <p14:creationId xmlns:p14="http://schemas.microsoft.com/office/powerpoint/2010/main" val="308406799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arallelogram 3">
            <a:extLst>
              <a:ext uri="{FF2B5EF4-FFF2-40B4-BE49-F238E27FC236}">
                <a16:creationId xmlns:a16="http://schemas.microsoft.com/office/drawing/2014/main" id="{241C7FC4-FEFA-4A96-9749-9068C68611EF}"/>
              </a:ext>
              <a:ext uri="{C183D7F6-B498-43B3-948B-1728B52AA6E4}">
                <adec:decorative xmlns:adec="http://schemas.microsoft.com/office/drawing/2017/decorative" val="1"/>
              </a:ext>
            </a:extLst>
          </p:cNvPr>
          <p:cNvSpPr/>
          <p:nvPr/>
        </p:nvSpPr>
        <p:spPr>
          <a:xfrm>
            <a:off x="0" y="0"/>
            <a:ext cx="6803136" cy="6857998"/>
          </a:xfrm>
          <a:prstGeom prst="parallelogram">
            <a:avLst>
              <a:gd name="adj" fmla="val 0"/>
            </a:avLst>
          </a:prstGeom>
          <a:gradFill>
            <a:gsLst>
              <a:gs pos="72000">
                <a:srgbClr val="7CEFD8"/>
              </a:gs>
              <a:gs pos="100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2" name="TextBox 1">
            <a:extLst>
              <a:ext uri="{FF2B5EF4-FFF2-40B4-BE49-F238E27FC236}">
                <a16:creationId xmlns:a16="http://schemas.microsoft.com/office/drawing/2014/main" id="{62AEF5FE-6C45-4BF6-9676-571742C3CDD7}"/>
              </a:ext>
            </a:extLst>
          </p:cNvPr>
          <p:cNvSpPr txBox="1"/>
          <p:nvPr/>
        </p:nvSpPr>
        <p:spPr>
          <a:xfrm>
            <a:off x="420914" y="1193134"/>
            <a:ext cx="5152560" cy="512961"/>
          </a:xfrm>
          <a:prstGeom prst="rect">
            <a:avLst/>
          </a:prstGeom>
          <a:noFill/>
        </p:spPr>
        <p:txBody>
          <a:bodyPr wrap="square" lIns="0" tIns="0" rIns="0" bIns="0" rtlCol="0">
            <a:spAutoFit/>
          </a:bodyPr>
          <a:lstStyle/>
          <a:p>
            <a:pPr>
              <a:lnSpc>
                <a:spcPts val="4000"/>
              </a:lnSpc>
            </a:pPr>
            <a:r>
              <a:rPr lang="en-US" sz="4400" b="1" dirty="0">
                <a:solidFill>
                  <a:srgbClr val="002060"/>
                </a:solidFill>
                <a:latin typeface="Segoe UI" panose="020B0502040204020203" pitchFamily="34" charset="0"/>
                <a:cs typeface="Segoe UI" panose="020B0502040204020203" pitchFamily="34" charset="0"/>
              </a:rPr>
              <a:t>Proposed Trigger</a:t>
            </a:r>
          </a:p>
        </p:txBody>
      </p:sp>
      <p:sp>
        <p:nvSpPr>
          <p:cNvPr id="68" name="Title 67" hidden="1">
            <a:extLst>
              <a:ext uri="{FF2B5EF4-FFF2-40B4-BE49-F238E27FC236}">
                <a16:creationId xmlns:a16="http://schemas.microsoft.com/office/drawing/2014/main" id="{3D46526D-118F-4F6F-BAE0-066F422EBD1E}"/>
              </a:ext>
            </a:extLst>
          </p:cNvPr>
          <p:cNvSpPr>
            <a:spLocks noGrp="1"/>
          </p:cNvSpPr>
          <p:nvPr>
            <p:ph type="title"/>
          </p:nvPr>
        </p:nvSpPr>
        <p:spPr/>
        <p:txBody>
          <a:bodyPr/>
          <a:lstStyle/>
          <a:p>
            <a:r>
              <a:rPr lang="en-US"/>
              <a:t>Human resources slide 3</a:t>
            </a:r>
          </a:p>
        </p:txBody>
      </p:sp>
      <p:sp>
        <p:nvSpPr>
          <p:cNvPr id="3" name="TextBox 2">
            <a:extLst>
              <a:ext uri="{FF2B5EF4-FFF2-40B4-BE49-F238E27FC236}">
                <a16:creationId xmlns:a16="http://schemas.microsoft.com/office/drawing/2014/main" id="{67B53A0E-2A2C-475A-BAB2-E74E079712E7}"/>
              </a:ext>
            </a:extLst>
          </p:cNvPr>
          <p:cNvSpPr txBox="1"/>
          <p:nvPr/>
        </p:nvSpPr>
        <p:spPr>
          <a:xfrm>
            <a:off x="420914" y="2401728"/>
            <a:ext cx="5532211" cy="2585323"/>
          </a:xfrm>
          <a:prstGeom prst="rect">
            <a:avLst/>
          </a:prstGeom>
          <a:noFill/>
        </p:spPr>
        <p:txBody>
          <a:bodyPr wrap="square" rtlCol="0">
            <a:spAutoFit/>
          </a:bodyPr>
          <a:lstStyle/>
          <a:p>
            <a:r>
              <a:rPr lang="en-IN" dirty="0"/>
              <a:t>1. Trigger for hashing the password.</a:t>
            </a:r>
          </a:p>
          <a:p>
            <a:r>
              <a:rPr lang="en-IN" dirty="0"/>
              <a:t>DELIMITER //</a:t>
            </a:r>
          </a:p>
          <a:p>
            <a:r>
              <a:rPr lang="en-IN" dirty="0"/>
              <a:t>CREATE TRIGGER t_pwd AFTER  INSERT ON passwords 	FOR EACH ROW</a:t>
            </a:r>
          </a:p>
          <a:p>
            <a:r>
              <a:rPr lang="en-IN" dirty="0"/>
              <a:t>	BEGIN</a:t>
            </a:r>
          </a:p>
          <a:p>
            <a:r>
              <a:rPr lang="en-IN" dirty="0"/>
              <a:t>	SET new. password=SHA2(new. password, 256);</a:t>
            </a:r>
          </a:p>
          <a:p>
            <a:r>
              <a:rPr lang="en-IN" dirty="0"/>
              <a:t>END</a:t>
            </a:r>
          </a:p>
          <a:p>
            <a:r>
              <a:rPr lang="en-IN" dirty="0"/>
              <a:t>//</a:t>
            </a:r>
          </a:p>
          <a:p>
            <a:r>
              <a:rPr lang="en-IN" dirty="0"/>
              <a:t>DELIMITER ;</a:t>
            </a:r>
          </a:p>
        </p:txBody>
      </p:sp>
      <p:pic>
        <p:nvPicPr>
          <p:cNvPr id="1026" name="Picture 2" descr="Diagram&#10;&#10;Description automatically generated">
            <a:extLst>
              <a:ext uri="{FF2B5EF4-FFF2-40B4-BE49-F238E27FC236}">
                <a16:creationId xmlns:a16="http://schemas.microsoft.com/office/drawing/2014/main" id="{508E93F1-4689-4A17-A4C0-BCABF5F6C0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86575" y="2298262"/>
            <a:ext cx="5169084" cy="2261474"/>
          </a:xfrm>
          <a:prstGeom prst="rect">
            <a:avLst/>
          </a:prstGeom>
          <a:noFill/>
        </p:spPr>
      </p:pic>
    </p:spTree>
    <p:extLst>
      <p:ext uri="{BB962C8B-B14F-4D97-AF65-F5344CB8AC3E}">
        <p14:creationId xmlns:p14="http://schemas.microsoft.com/office/powerpoint/2010/main" val="317505004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6F6F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2A4DD-BFB4-44F3-B849-30E873A54DFC}"/>
              </a:ext>
            </a:extLst>
          </p:cNvPr>
          <p:cNvSpPr>
            <a:spLocks noGrp="1"/>
          </p:cNvSpPr>
          <p:nvPr>
            <p:ph type="ctrTitle"/>
          </p:nvPr>
        </p:nvSpPr>
        <p:spPr>
          <a:xfrm>
            <a:off x="1807624" y="333376"/>
            <a:ext cx="8521645" cy="1331646"/>
          </a:xfrm>
        </p:spPr>
        <p:txBody>
          <a:bodyPr/>
          <a:lstStyle/>
          <a:p>
            <a:r>
              <a:rPr lang="en-US" sz="4236" b="1" dirty="0">
                <a:latin typeface="Segoe UI" panose="020B0502040204020203" pitchFamily="34" charset="0"/>
                <a:cs typeface="Segoe UI" panose="020B0502040204020203" pitchFamily="34" charset="0"/>
              </a:rPr>
              <a:t>Project Bheem </a:t>
            </a:r>
            <a:r>
              <a:rPr lang="en-US" sz="1800" b="1" dirty="0">
                <a:latin typeface="Segoe UI" panose="020B0502040204020203" pitchFamily="34" charset="0"/>
                <a:cs typeface="Segoe UI" panose="020B0502040204020203" pitchFamily="34" charset="0"/>
              </a:rPr>
              <a:t>By Harsh </a:t>
            </a:r>
            <a:r>
              <a:rPr lang="en-US" sz="1800" b="1" dirty="0" err="1">
                <a:latin typeface="Segoe UI" panose="020B0502040204020203" pitchFamily="34" charset="0"/>
                <a:cs typeface="Segoe UI" panose="020B0502040204020203" pitchFamily="34" charset="0"/>
              </a:rPr>
              <a:t>Bothra</a:t>
            </a:r>
            <a:br>
              <a:rPr lang="en-US" sz="4000" dirty="0">
                <a:latin typeface="Segoe UI" panose="020B0502040204020203" pitchFamily="34" charset="0"/>
                <a:cs typeface="Segoe UI" panose="020B0502040204020203" pitchFamily="34" charset="0"/>
              </a:rPr>
            </a:br>
            <a:br>
              <a:rPr lang="en-US" sz="4236" b="1" dirty="0">
                <a:latin typeface="Segoe UI" panose="020B0502040204020203" pitchFamily="34" charset="0"/>
                <a:cs typeface="Segoe UI" panose="020B0502040204020203" pitchFamily="34" charset="0"/>
              </a:rPr>
            </a:br>
            <a:endParaRPr lang="en-US" sz="4236" b="1" dirty="0">
              <a:latin typeface="Segoe UI" panose="020B0502040204020203" pitchFamily="34" charset="0"/>
              <a:cs typeface="Segoe UI" panose="020B0502040204020203" pitchFamily="34" charset="0"/>
            </a:endParaRPr>
          </a:p>
        </p:txBody>
      </p:sp>
      <p:sp>
        <p:nvSpPr>
          <p:cNvPr id="3" name="Subtitle 2">
            <a:extLst>
              <a:ext uri="{FF2B5EF4-FFF2-40B4-BE49-F238E27FC236}">
                <a16:creationId xmlns:a16="http://schemas.microsoft.com/office/drawing/2014/main" id="{64026C44-8C45-4F84-ADAA-CF9C3FBD2D68}"/>
              </a:ext>
            </a:extLst>
          </p:cNvPr>
          <p:cNvSpPr>
            <a:spLocks noGrp="1"/>
          </p:cNvSpPr>
          <p:nvPr>
            <p:ph type="subTitle" idx="1"/>
          </p:nvPr>
        </p:nvSpPr>
        <p:spPr>
          <a:xfrm>
            <a:off x="1835177" y="1096193"/>
            <a:ext cx="8521645" cy="1743246"/>
          </a:xfrm>
        </p:spPr>
        <p:txBody>
          <a:bodyPr/>
          <a:lstStyle/>
          <a:p>
            <a:r>
              <a:rPr lang="en-US" sz="2000" dirty="0">
                <a:latin typeface="Segoe UI" panose="020B0502040204020203" pitchFamily="34" charset="0"/>
                <a:cs typeface="Segoe UI" panose="020B0502040204020203" pitchFamily="34" charset="0"/>
              </a:rPr>
              <a:t>A</a:t>
            </a:r>
            <a:r>
              <a:rPr lang="en-US" sz="2000" b="0" i="0" dirty="0">
                <a:effectLst/>
                <a:latin typeface="Segoe UI" panose="020B0502040204020203" pitchFamily="34" charset="0"/>
                <a:cs typeface="Segoe UI" panose="020B0502040204020203" pitchFamily="34" charset="0"/>
              </a:rPr>
              <a:t> simple collection of small bash-scripts which runs iteratively to carry out various tools and recon process &amp; store output in an organized way.</a:t>
            </a:r>
            <a:r>
              <a:rPr lang="en-US" sz="1800" b="0" i="0" dirty="0">
                <a:effectLst/>
                <a:latin typeface="Segoe UI" panose="020B0502040204020203" pitchFamily="34" charset="0"/>
                <a:cs typeface="Segoe UI" panose="020B0502040204020203" pitchFamily="34" charset="0"/>
              </a:rPr>
              <a:t> </a:t>
            </a:r>
            <a:r>
              <a:rPr lang="en-US" sz="2000" b="0" i="0" dirty="0">
                <a:effectLst/>
                <a:latin typeface="Segoe UI" panose="020B0502040204020203" pitchFamily="34" charset="0"/>
                <a:cs typeface="Segoe UI" panose="020B0502040204020203" pitchFamily="34" charset="0"/>
              </a:rPr>
              <a:t>This project was created initially for automation of Recon for personal usage and was never meant to be public as there is nothing fancy about it but due to request by community, Project Bheem is now Public.</a:t>
            </a:r>
          </a:p>
          <a:p>
            <a:endParaRPr lang="en-US" sz="2000" dirty="0">
              <a:latin typeface="Segoe UI" panose="020B0502040204020203" pitchFamily="34" charset="0"/>
              <a:cs typeface="Segoe UI" panose="020B0502040204020203" pitchFamily="34" charset="0"/>
            </a:endParaRPr>
          </a:p>
        </p:txBody>
      </p:sp>
      <p:pic>
        <p:nvPicPr>
          <p:cNvPr id="7" name="Picture 6">
            <a:extLst>
              <a:ext uri="{FF2B5EF4-FFF2-40B4-BE49-F238E27FC236}">
                <a16:creationId xmlns:a16="http://schemas.microsoft.com/office/drawing/2014/main" id="{1F2DC074-42F0-499C-B4CB-0FA31872000A}"/>
              </a:ext>
            </a:extLst>
          </p:cNvPr>
          <p:cNvPicPr>
            <a:picLocks noChangeAspect="1"/>
          </p:cNvPicPr>
          <p:nvPr/>
        </p:nvPicPr>
        <p:blipFill>
          <a:blip r:embed="rId3"/>
          <a:stretch>
            <a:fillRect/>
          </a:stretch>
        </p:blipFill>
        <p:spPr>
          <a:xfrm>
            <a:off x="2028216" y="2801567"/>
            <a:ext cx="7924818" cy="3913632"/>
          </a:xfrm>
          <a:prstGeom prst="rect">
            <a:avLst/>
          </a:prstGeom>
          <a:solidFill>
            <a:schemeClr val="bg1"/>
          </a:solidFill>
        </p:spPr>
      </p:pic>
      <p:sp>
        <p:nvSpPr>
          <p:cNvPr id="4" name="TextBox 3">
            <a:extLst>
              <a:ext uri="{FF2B5EF4-FFF2-40B4-BE49-F238E27FC236}">
                <a16:creationId xmlns:a16="http://schemas.microsoft.com/office/drawing/2014/main" id="{304D9BAB-BD4D-4C9A-9592-63876191B3DF}"/>
              </a:ext>
            </a:extLst>
          </p:cNvPr>
          <p:cNvSpPr txBox="1"/>
          <p:nvPr/>
        </p:nvSpPr>
        <p:spPr>
          <a:xfrm>
            <a:off x="9591473" y="6524624"/>
            <a:ext cx="3443591" cy="307777"/>
          </a:xfrm>
          <a:prstGeom prst="rect">
            <a:avLst/>
          </a:prstGeom>
          <a:noFill/>
        </p:spPr>
        <p:txBody>
          <a:bodyPr wrap="square" rtlCol="0">
            <a:spAutoFit/>
          </a:bodyPr>
          <a:lstStyle/>
          <a:p>
            <a:r>
              <a:rPr lang="en-IN" sz="1400" dirty="0">
                <a:latin typeface="Segoe UI" panose="020B0502040204020203" pitchFamily="34" charset="0"/>
                <a:cs typeface="Segoe UI" panose="020B0502040204020203" pitchFamily="34" charset="0"/>
                <a:hlinkClick r:id="rId4">
                  <a:extLst>
                    <a:ext uri="{A12FA001-AC4F-418D-AE19-62706E023703}">
                      <ahyp:hlinkClr xmlns:ahyp="http://schemas.microsoft.com/office/drawing/2018/hyperlinkcolor" val="tx"/>
                    </a:ext>
                  </a:extLst>
                </a:hlinkClick>
              </a:rPr>
              <a:t>GitHub - harsh-</a:t>
            </a:r>
            <a:r>
              <a:rPr lang="en-IN" sz="1400" dirty="0" err="1">
                <a:latin typeface="Segoe UI" panose="020B0502040204020203" pitchFamily="34" charset="0"/>
                <a:cs typeface="Segoe UI" panose="020B0502040204020203" pitchFamily="34" charset="0"/>
                <a:hlinkClick r:id="rId4">
                  <a:extLst>
                    <a:ext uri="{A12FA001-AC4F-418D-AE19-62706E023703}">
                      <ahyp:hlinkClr xmlns:ahyp="http://schemas.microsoft.com/office/drawing/2018/hyperlinkcolor" val="tx"/>
                    </a:ext>
                  </a:extLst>
                </a:hlinkClick>
              </a:rPr>
              <a:t>bothra</a:t>
            </a:r>
            <a:r>
              <a:rPr lang="en-IN" sz="1400" dirty="0">
                <a:latin typeface="Segoe UI" panose="020B0502040204020203" pitchFamily="34" charset="0"/>
                <a:cs typeface="Segoe UI" panose="020B0502040204020203" pitchFamily="34" charset="0"/>
                <a:hlinkClick r:id="rId4">
                  <a:extLst>
                    <a:ext uri="{A12FA001-AC4F-418D-AE19-62706E023703}">
                      <ahyp:hlinkClr xmlns:ahyp="http://schemas.microsoft.com/office/drawing/2018/hyperlinkcolor" val="tx"/>
                    </a:ext>
                  </a:extLst>
                </a:hlinkClick>
              </a:rPr>
              <a:t>/Bheem</a:t>
            </a:r>
            <a:endParaRPr lang="en-IN" sz="14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17938319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Parallelogram 12">
            <a:extLst>
              <a:ext uri="{FF2B5EF4-FFF2-40B4-BE49-F238E27FC236}">
                <a16:creationId xmlns:a16="http://schemas.microsoft.com/office/drawing/2014/main" id="{667E4246-DC76-4DA4-B89E-860D231346F1}"/>
              </a:ext>
              <a:ext uri="{C183D7F6-B498-43B3-948B-1728B52AA6E4}">
                <adec:decorative xmlns:adec="http://schemas.microsoft.com/office/drawing/2017/decorative" val="1"/>
              </a:ext>
            </a:extLst>
          </p:cNvPr>
          <p:cNvSpPr/>
          <p:nvPr/>
        </p:nvSpPr>
        <p:spPr>
          <a:xfrm>
            <a:off x="0" y="0"/>
            <a:ext cx="12194645" cy="6857998"/>
          </a:xfrm>
          <a:prstGeom prst="parallelogram">
            <a:avLst>
              <a:gd name="adj" fmla="val 0"/>
            </a:avLst>
          </a:prstGeom>
          <a:gradFill>
            <a:gsLst>
              <a:gs pos="72000">
                <a:srgbClr val="7CEFD8"/>
              </a:gs>
              <a:gs pos="100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4" name="TextBox 13">
            <a:extLst>
              <a:ext uri="{FF2B5EF4-FFF2-40B4-BE49-F238E27FC236}">
                <a16:creationId xmlns:a16="http://schemas.microsoft.com/office/drawing/2014/main" id="{8E75CF6A-E441-4485-80AB-0C5F719AA0FC}"/>
              </a:ext>
            </a:extLst>
          </p:cNvPr>
          <p:cNvSpPr txBox="1"/>
          <p:nvPr/>
        </p:nvSpPr>
        <p:spPr>
          <a:xfrm>
            <a:off x="310551" y="195532"/>
            <a:ext cx="10233802"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b="1" dirty="0">
                <a:solidFill>
                  <a:schemeClr val="accent1">
                    <a:lumMod val="50000"/>
                  </a:schemeClr>
                </a:solidFill>
                <a:latin typeface="Segoe UI"/>
                <a:ea typeface="+mn-lt"/>
                <a:cs typeface="+mn-lt"/>
              </a:rPr>
              <a:t>Manual Recon Highlights</a:t>
            </a:r>
            <a:endParaRPr lang="en-US" sz="4400" b="1" dirty="0">
              <a:solidFill>
                <a:schemeClr val="accent1">
                  <a:lumMod val="50000"/>
                </a:schemeClr>
              </a:solidFill>
              <a:latin typeface="Segoe UI"/>
            </a:endParaRPr>
          </a:p>
        </p:txBody>
      </p:sp>
      <p:sp>
        <p:nvSpPr>
          <p:cNvPr id="16" name="TextBox 15">
            <a:extLst>
              <a:ext uri="{FF2B5EF4-FFF2-40B4-BE49-F238E27FC236}">
                <a16:creationId xmlns:a16="http://schemas.microsoft.com/office/drawing/2014/main" id="{BEA1FDE2-42D4-4332-B290-A53ACC9494C7}"/>
              </a:ext>
            </a:extLst>
          </p:cNvPr>
          <p:cNvSpPr txBox="1"/>
          <p:nvPr/>
        </p:nvSpPr>
        <p:spPr>
          <a:xfrm>
            <a:off x="310551" y="1403106"/>
            <a:ext cx="8437368" cy="501675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solidFill>
                  <a:schemeClr val="accent1">
                    <a:lumMod val="50000"/>
                  </a:schemeClr>
                </a:solidFill>
                <a:latin typeface="Segoe UI"/>
                <a:ea typeface="+mn-lt"/>
                <a:cs typeface="+mn-lt"/>
              </a:rPr>
              <a:t>Manual Recon gave us</a:t>
            </a:r>
            <a:r>
              <a:rPr lang="en-US" sz="2000" b="1" dirty="0">
                <a:solidFill>
                  <a:schemeClr val="accent1">
                    <a:lumMod val="50000"/>
                  </a:schemeClr>
                </a:solidFill>
                <a:latin typeface="Segoe UI"/>
                <a:ea typeface="+mn-lt"/>
                <a:cs typeface="+mn-lt"/>
              </a:rPr>
              <a:t> index.html</a:t>
            </a:r>
            <a:r>
              <a:rPr lang="en-US" sz="2000" dirty="0">
                <a:solidFill>
                  <a:schemeClr val="accent1">
                    <a:lumMod val="50000"/>
                  </a:schemeClr>
                </a:solidFill>
                <a:latin typeface="Segoe UI"/>
                <a:ea typeface="+mn-lt"/>
                <a:cs typeface="+mn-lt"/>
              </a:rPr>
              <a:t>(Home page of website) using </a:t>
            </a:r>
            <a:r>
              <a:rPr lang="en-US" sz="2000" b="1" dirty="0">
                <a:solidFill>
                  <a:schemeClr val="accent1">
                    <a:lumMod val="50000"/>
                  </a:schemeClr>
                </a:solidFill>
                <a:latin typeface="Segoe UI"/>
                <a:ea typeface="+mn-lt"/>
                <a:cs typeface="+mn-lt"/>
              </a:rPr>
              <a:t>wget</a:t>
            </a:r>
            <a:r>
              <a:rPr lang="en-US" sz="2000" dirty="0">
                <a:solidFill>
                  <a:schemeClr val="accent1">
                    <a:lumMod val="50000"/>
                  </a:schemeClr>
                </a:solidFill>
                <a:latin typeface="Segoe UI"/>
                <a:ea typeface="+mn-lt"/>
                <a:cs typeface="+mn-lt"/>
              </a:rPr>
              <a:t> command. We cleaned the data in index.html to gather info about all the subdomains present in that website.</a:t>
            </a:r>
            <a:endParaRPr lang="en-US" sz="2000" dirty="0">
              <a:solidFill>
                <a:schemeClr val="accent1">
                  <a:lumMod val="50000"/>
                </a:schemeClr>
              </a:solidFill>
              <a:latin typeface="Segoe UI"/>
              <a:cs typeface="Segoe UI"/>
            </a:endParaRPr>
          </a:p>
          <a:p>
            <a:r>
              <a:rPr lang="en-US" sz="2000" dirty="0">
                <a:solidFill>
                  <a:schemeClr val="accent1">
                    <a:lumMod val="50000"/>
                  </a:schemeClr>
                </a:solidFill>
                <a:latin typeface="Segoe UI"/>
                <a:ea typeface="+mn-lt"/>
                <a:cs typeface="+mn-lt"/>
              </a:rPr>
              <a:t>We cleaned the data in index.html to gather info about all the subdomains present in that website. Some domains had multiple subdomains in index.html page and some had only one or two domains. Also we had to try different delimiters and options related to cut command:</a:t>
            </a:r>
            <a:endParaRPr lang="en-US" sz="2000" dirty="0">
              <a:solidFill>
                <a:schemeClr val="accent1">
                  <a:lumMod val="50000"/>
                </a:schemeClr>
              </a:solidFill>
              <a:latin typeface="Segoe UI"/>
              <a:cs typeface="Segoe UI"/>
            </a:endParaRPr>
          </a:p>
          <a:p>
            <a:r>
              <a:rPr lang="en-US" sz="2000" dirty="0">
                <a:solidFill>
                  <a:schemeClr val="accent1">
                    <a:lumMod val="50000"/>
                  </a:schemeClr>
                </a:solidFill>
                <a:latin typeface="Segoe UI"/>
                <a:ea typeface="+mn-lt"/>
                <a:cs typeface="+mn-lt"/>
              </a:rPr>
              <a:t>For Example :</a:t>
            </a:r>
            <a:endParaRPr lang="en-US" sz="2000" dirty="0">
              <a:solidFill>
                <a:schemeClr val="accent1">
                  <a:lumMod val="50000"/>
                </a:schemeClr>
              </a:solidFill>
              <a:latin typeface="Segoe UI"/>
              <a:cs typeface="Segoe UI"/>
            </a:endParaRPr>
          </a:p>
          <a:p>
            <a:r>
              <a:rPr lang="en-US" sz="2000" dirty="0">
                <a:solidFill>
                  <a:schemeClr val="accent1">
                    <a:lumMod val="50000"/>
                  </a:schemeClr>
                </a:solidFill>
                <a:latin typeface="Segoe UI"/>
                <a:ea typeface="+mn-lt"/>
                <a:cs typeface="+mn-lt"/>
              </a:rPr>
              <a:t>For Domain squareup.com</a:t>
            </a:r>
            <a:r>
              <a:rPr lang="en-US" sz="2000" u="sng" dirty="0">
                <a:solidFill>
                  <a:schemeClr val="accent1">
                    <a:lumMod val="50000"/>
                  </a:schemeClr>
                </a:solidFill>
                <a:latin typeface="Segoe UI"/>
                <a:ea typeface="+mn-lt"/>
                <a:cs typeface="+mn-lt"/>
              </a:rPr>
              <a:t> </a:t>
            </a:r>
            <a:r>
              <a:rPr lang="en-US" sz="2000" dirty="0">
                <a:solidFill>
                  <a:schemeClr val="accent1">
                    <a:lumMod val="50000"/>
                  </a:schemeClr>
                </a:solidFill>
                <a:latin typeface="Segoe UI"/>
                <a:ea typeface="+mn-lt"/>
                <a:cs typeface="+mn-lt"/>
              </a:rPr>
              <a:t>we got only one subdomain i.e. xms-production-f.squarecdn.com</a:t>
            </a:r>
            <a:endParaRPr lang="en-US" sz="2000" u="sng" dirty="0">
              <a:solidFill>
                <a:schemeClr val="accent1">
                  <a:lumMod val="50000"/>
                </a:schemeClr>
              </a:solidFill>
              <a:latin typeface="Segoe UI"/>
              <a:cs typeface="Calibri"/>
            </a:endParaRPr>
          </a:p>
          <a:p>
            <a:r>
              <a:rPr lang="en-US" sz="2000" dirty="0">
                <a:solidFill>
                  <a:schemeClr val="accent1">
                    <a:lumMod val="50000"/>
                  </a:schemeClr>
                </a:solidFill>
                <a:latin typeface="Segoe UI"/>
                <a:ea typeface="+mn-lt"/>
                <a:cs typeface="+mn-lt"/>
              </a:rPr>
              <a:t>To get this subdomain we had to experiment with different delimiters and options available in cut commands</a:t>
            </a:r>
            <a:endParaRPr lang="en-US" sz="2000" dirty="0">
              <a:solidFill>
                <a:schemeClr val="accent1">
                  <a:lumMod val="50000"/>
                </a:schemeClr>
              </a:solidFill>
              <a:latin typeface="Segoe UI"/>
              <a:cs typeface="Segoe UI"/>
            </a:endParaRPr>
          </a:p>
          <a:p>
            <a:r>
              <a:rPr lang="en-US" sz="2000" dirty="0">
                <a:solidFill>
                  <a:schemeClr val="accent1">
                    <a:lumMod val="50000"/>
                  </a:schemeClr>
                </a:solidFill>
                <a:latin typeface="Segoe UI"/>
                <a:ea typeface="+mn-lt"/>
                <a:cs typeface="+mn-lt"/>
              </a:rPr>
              <a:t>For Example :</a:t>
            </a:r>
            <a:endParaRPr lang="en-US" sz="2000" dirty="0">
              <a:solidFill>
                <a:schemeClr val="accent1">
                  <a:lumMod val="50000"/>
                </a:schemeClr>
              </a:solidFill>
              <a:latin typeface="Segoe UI"/>
              <a:cs typeface="Segoe UI"/>
            </a:endParaRPr>
          </a:p>
          <a:p>
            <a:r>
              <a:rPr lang="en-US" sz="2000" b="1" dirty="0">
                <a:solidFill>
                  <a:schemeClr val="accent1">
                    <a:lumMod val="50000"/>
                  </a:schemeClr>
                </a:solidFill>
                <a:latin typeface="Segoe UI"/>
                <a:ea typeface="+mn-lt"/>
                <a:cs typeface="+mn-lt"/>
              </a:rPr>
              <a:t>cat index.html | grep </a:t>
            </a:r>
            <a:r>
              <a:rPr lang="en-US" sz="2000" b="1" dirty="0" err="1">
                <a:solidFill>
                  <a:schemeClr val="accent1">
                    <a:lumMod val="50000"/>
                  </a:schemeClr>
                </a:solidFill>
                <a:latin typeface="Segoe UI"/>
                <a:ea typeface="+mn-lt"/>
                <a:cs typeface="+mn-lt"/>
              </a:rPr>
              <a:t>href</a:t>
            </a:r>
            <a:r>
              <a:rPr lang="en-US" sz="2000" b="1" dirty="0">
                <a:solidFill>
                  <a:schemeClr val="accent1">
                    <a:lumMod val="50000"/>
                  </a:schemeClr>
                </a:solidFill>
                <a:latin typeface="Segoe UI"/>
                <a:ea typeface="+mn-lt"/>
                <a:cs typeface="+mn-lt"/>
              </a:rPr>
              <a:t> | cut -d '/' -f 3 | grep .com | cut -d '"' -f 1 </a:t>
            </a:r>
            <a:endParaRPr lang="en-US" dirty="0">
              <a:solidFill>
                <a:schemeClr val="accent1">
                  <a:lumMod val="50000"/>
                </a:schemeClr>
              </a:solidFill>
              <a:latin typeface="Segoe UI"/>
            </a:endParaRPr>
          </a:p>
          <a:p>
            <a:pPr algn="l"/>
            <a:endParaRPr lang="en-US" sz="2000" dirty="0">
              <a:latin typeface="Segoe UI"/>
              <a:cs typeface="Calibri"/>
            </a:endParaRPr>
          </a:p>
        </p:txBody>
      </p:sp>
    </p:spTree>
    <p:extLst>
      <p:ext uri="{BB962C8B-B14F-4D97-AF65-F5344CB8AC3E}">
        <p14:creationId xmlns:p14="http://schemas.microsoft.com/office/powerpoint/2010/main" val="362694298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arallelogram 10">
            <a:extLst>
              <a:ext uri="{FF2B5EF4-FFF2-40B4-BE49-F238E27FC236}">
                <a16:creationId xmlns:a16="http://schemas.microsoft.com/office/drawing/2014/main" id="{0F07BD90-D908-457B-9617-3532744A8EB9}"/>
              </a:ext>
              <a:ext uri="{C183D7F6-B498-43B3-948B-1728B52AA6E4}">
                <adec:decorative xmlns:adec="http://schemas.microsoft.com/office/drawing/2017/decorative" val="1"/>
              </a:ext>
            </a:extLst>
          </p:cNvPr>
          <p:cNvSpPr/>
          <p:nvPr/>
        </p:nvSpPr>
        <p:spPr>
          <a:xfrm>
            <a:off x="0" y="2"/>
            <a:ext cx="12194645" cy="6857998"/>
          </a:xfrm>
          <a:prstGeom prst="parallelogram">
            <a:avLst>
              <a:gd name="adj" fmla="val 0"/>
            </a:avLst>
          </a:prstGeom>
          <a:gradFill>
            <a:gsLst>
              <a:gs pos="72000">
                <a:srgbClr val="7CEFD8"/>
              </a:gs>
              <a:gs pos="100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12" name="TextBox 11">
            <a:extLst>
              <a:ext uri="{FF2B5EF4-FFF2-40B4-BE49-F238E27FC236}">
                <a16:creationId xmlns:a16="http://schemas.microsoft.com/office/drawing/2014/main" id="{B0FF5015-0D79-4D5C-8DAD-8FF275EDA42D}"/>
              </a:ext>
            </a:extLst>
          </p:cNvPr>
          <p:cNvSpPr txBox="1"/>
          <p:nvPr/>
        </p:nvSpPr>
        <p:spPr>
          <a:xfrm>
            <a:off x="296174" y="224288"/>
            <a:ext cx="7689010"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b="1" dirty="0">
                <a:latin typeface="Segoe UI"/>
                <a:ea typeface="+mn-lt"/>
                <a:cs typeface="+mn-lt"/>
              </a:rPr>
              <a:t>NSLOOKUP Scan Highlights</a:t>
            </a:r>
            <a:endParaRPr lang="en-US" b="1" dirty="0">
              <a:latin typeface="Segoe UI"/>
              <a:cs typeface="Segoe UI"/>
            </a:endParaRPr>
          </a:p>
        </p:txBody>
      </p:sp>
      <p:sp>
        <p:nvSpPr>
          <p:cNvPr id="14" name="TextBox 13">
            <a:extLst>
              <a:ext uri="{FF2B5EF4-FFF2-40B4-BE49-F238E27FC236}">
                <a16:creationId xmlns:a16="http://schemas.microsoft.com/office/drawing/2014/main" id="{298E1EFB-2A71-4BA6-B0B2-DAD088708F86}"/>
              </a:ext>
            </a:extLst>
          </p:cNvPr>
          <p:cNvSpPr txBox="1"/>
          <p:nvPr/>
        </p:nvSpPr>
        <p:spPr>
          <a:xfrm>
            <a:off x="537524" y="1004671"/>
            <a:ext cx="9457425" cy="64325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2000" b="1" dirty="0">
              <a:ea typeface="+mn-lt"/>
              <a:cs typeface="+mn-lt"/>
            </a:endParaRPr>
          </a:p>
          <a:p>
            <a:endParaRPr lang="en-US" sz="2000" b="1" dirty="0">
              <a:ea typeface="+mn-lt"/>
              <a:cs typeface="+mn-lt"/>
            </a:endParaRPr>
          </a:p>
          <a:p>
            <a:r>
              <a:rPr lang="en-US" sz="2000" b="1" dirty="0">
                <a:ea typeface="+mn-lt"/>
                <a:cs typeface="+mn-lt"/>
              </a:rPr>
              <a:t>NSLOOKUP </a:t>
            </a:r>
            <a:br>
              <a:rPr lang="en-US" sz="2000" dirty="0">
                <a:ea typeface="+mn-lt"/>
                <a:cs typeface="+mn-lt"/>
              </a:rPr>
            </a:br>
            <a:r>
              <a:rPr lang="en-US" sz="2000" dirty="0" err="1">
                <a:ea typeface="+mn-lt"/>
                <a:cs typeface="+mn-lt"/>
              </a:rPr>
              <a:t>nslookup</a:t>
            </a:r>
            <a:r>
              <a:rPr lang="en-US" sz="2000" dirty="0">
                <a:ea typeface="+mn-lt"/>
                <a:cs typeface="+mn-lt"/>
              </a:rPr>
              <a:t> is a network administration command-line tool for querying the Domain Name System(DNS) to obtain the mapping between domain name and IP address, or other DNS records.</a:t>
            </a:r>
            <a:br>
              <a:rPr lang="en-US" sz="2000" dirty="0">
                <a:ea typeface="+mn-lt"/>
                <a:cs typeface="+mn-lt"/>
              </a:rPr>
            </a:br>
            <a:br>
              <a:rPr lang="en-US" sz="2000" dirty="0">
                <a:ea typeface="+mn-lt"/>
                <a:cs typeface="+mn-lt"/>
              </a:rPr>
            </a:br>
            <a:r>
              <a:rPr lang="en-US" sz="2000" b="1" dirty="0">
                <a:solidFill>
                  <a:srgbClr val="000000"/>
                </a:solidFill>
                <a:latin typeface="Calibri"/>
                <a:cs typeface="Calibri"/>
              </a:rPr>
              <a:t>Few Results for our team were :</a:t>
            </a:r>
            <a:r>
              <a:rPr lang="en-US" sz="2000" dirty="0">
                <a:solidFill>
                  <a:srgbClr val="000000"/>
                </a:solidFill>
                <a:latin typeface="Calibri"/>
                <a:cs typeface="Calibri"/>
              </a:rPr>
              <a:t> </a:t>
            </a:r>
          </a:p>
          <a:p>
            <a:br>
              <a:rPr lang="en-US" sz="2000" dirty="0">
                <a:solidFill>
                  <a:srgbClr val="000000"/>
                </a:solidFill>
                <a:latin typeface="Calibri"/>
                <a:cs typeface="Calibri"/>
              </a:rPr>
            </a:br>
            <a:r>
              <a:rPr lang="en-US" sz="2000" dirty="0">
                <a:ea typeface="+mn-lt"/>
                <a:cs typeface="+mn-lt"/>
              </a:rPr>
              <a:t>1. </a:t>
            </a:r>
            <a:r>
              <a:rPr lang="en-US" sz="2000" dirty="0">
                <a:cs typeface="Calibri"/>
              </a:rPr>
              <a:t>nslookup</a:t>
            </a:r>
            <a:r>
              <a:rPr lang="en-US" sz="2000" dirty="0">
                <a:ea typeface="+mn-lt"/>
                <a:cs typeface="+mn-lt"/>
              </a:rPr>
              <a:t> yelp.com</a:t>
            </a:r>
            <a:endParaRPr lang="en-US" dirty="0"/>
          </a:p>
          <a:p>
            <a:pPr algn="just"/>
            <a:r>
              <a:rPr lang="en-US" sz="2000" dirty="0">
                <a:ea typeface="+mn-lt"/>
                <a:cs typeface="+mn-lt"/>
              </a:rPr>
              <a:t>Server:         192.168.0.1</a:t>
            </a:r>
            <a:endParaRPr lang="en-US" dirty="0"/>
          </a:p>
          <a:p>
            <a:pPr algn="just"/>
            <a:r>
              <a:rPr lang="en-US" sz="2000" dirty="0">
                <a:ea typeface="+mn-lt"/>
                <a:cs typeface="+mn-lt"/>
              </a:rPr>
              <a:t>Address:        192.168.0.1#53</a:t>
            </a:r>
            <a:endParaRPr lang="en-US" dirty="0"/>
          </a:p>
          <a:p>
            <a:pPr algn="just"/>
            <a:endParaRPr lang="en-US" sz="2000" dirty="0">
              <a:cs typeface="Calibri"/>
            </a:endParaRPr>
          </a:p>
          <a:p>
            <a:pPr algn="just"/>
            <a:r>
              <a:rPr lang="en-US" dirty="0">
                <a:ea typeface="+mn-lt"/>
                <a:cs typeface="+mn-lt"/>
              </a:rPr>
              <a:t>Non-authoritative answer:</a:t>
            </a:r>
            <a:endParaRPr lang="en-US" dirty="0"/>
          </a:p>
          <a:p>
            <a:pPr algn="just"/>
            <a:r>
              <a:rPr lang="en-US" dirty="0">
                <a:ea typeface="+mn-lt"/>
                <a:cs typeface="+mn-lt"/>
              </a:rPr>
              <a:t>Name:   yelp.com</a:t>
            </a:r>
            <a:endParaRPr lang="en-US" dirty="0"/>
          </a:p>
          <a:p>
            <a:pPr algn="just"/>
            <a:r>
              <a:rPr lang="en-US" dirty="0">
                <a:ea typeface="+mn-lt"/>
                <a:cs typeface="+mn-lt"/>
              </a:rPr>
              <a:t>Address: 151.101.52.116</a:t>
            </a:r>
            <a:endParaRPr lang="en-US" dirty="0"/>
          </a:p>
          <a:p>
            <a:pPr algn="just"/>
            <a:endParaRPr lang="en-US" dirty="0">
              <a:cs typeface="Calibri"/>
            </a:endParaRPr>
          </a:p>
          <a:p>
            <a:pPr algn="just"/>
            <a:endParaRPr lang="en-US" sz="2000" dirty="0">
              <a:latin typeface="Calibri"/>
              <a:cs typeface="Calibri"/>
            </a:endParaRPr>
          </a:p>
          <a:p>
            <a:pPr algn="just"/>
            <a:br>
              <a:rPr lang="en-US" sz="2000" dirty="0">
                <a:latin typeface="Calibri"/>
                <a:cs typeface="Calibri"/>
              </a:rPr>
            </a:br>
            <a:br>
              <a:rPr lang="en-US" sz="2000" dirty="0">
                <a:latin typeface="Calibri"/>
                <a:cs typeface="Calibri"/>
              </a:rPr>
            </a:br>
            <a:endParaRPr lang="en-US" sz="2000" dirty="0">
              <a:solidFill>
                <a:srgbClr val="000000"/>
              </a:solidFill>
              <a:latin typeface="Calibri"/>
              <a:cs typeface="Calibri"/>
            </a:endParaRPr>
          </a:p>
        </p:txBody>
      </p:sp>
      <p:pic>
        <p:nvPicPr>
          <p:cNvPr id="3" name="Picture 2">
            <a:extLst>
              <a:ext uri="{FF2B5EF4-FFF2-40B4-BE49-F238E27FC236}">
                <a16:creationId xmlns:a16="http://schemas.microsoft.com/office/drawing/2014/main" id="{17339007-D736-4471-A61C-8929E49E48DB}"/>
              </a:ext>
            </a:extLst>
          </p:cNvPr>
          <p:cNvPicPr>
            <a:picLocks noChangeAspect="1"/>
          </p:cNvPicPr>
          <p:nvPr/>
        </p:nvPicPr>
        <p:blipFill>
          <a:blip r:embed="rId2"/>
          <a:stretch>
            <a:fillRect/>
          </a:stretch>
        </p:blipFill>
        <p:spPr>
          <a:xfrm>
            <a:off x="5988874" y="3116008"/>
            <a:ext cx="4543599" cy="2873285"/>
          </a:xfrm>
          <a:prstGeom prst="roundRect">
            <a:avLst/>
          </a:prstGeom>
        </p:spPr>
      </p:pic>
    </p:spTree>
    <p:extLst>
      <p:ext uri="{BB962C8B-B14F-4D97-AF65-F5344CB8AC3E}">
        <p14:creationId xmlns:p14="http://schemas.microsoft.com/office/powerpoint/2010/main" val="238878723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arallelogram 10">
            <a:extLst>
              <a:ext uri="{FF2B5EF4-FFF2-40B4-BE49-F238E27FC236}">
                <a16:creationId xmlns:a16="http://schemas.microsoft.com/office/drawing/2014/main" id="{0F07BD90-D908-457B-9617-3532744A8EB9}"/>
              </a:ext>
              <a:ext uri="{C183D7F6-B498-43B3-948B-1728B52AA6E4}">
                <adec:decorative xmlns:adec="http://schemas.microsoft.com/office/drawing/2017/decorative" val="1"/>
              </a:ext>
            </a:extLst>
          </p:cNvPr>
          <p:cNvSpPr/>
          <p:nvPr/>
        </p:nvSpPr>
        <p:spPr>
          <a:xfrm>
            <a:off x="0" y="2"/>
            <a:ext cx="12194645" cy="6857998"/>
          </a:xfrm>
          <a:prstGeom prst="parallelogram">
            <a:avLst>
              <a:gd name="adj" fmla="val 0"/>
            </a:avLst>
          </a:prstGeom>
          <a:gradFill>
            <a:gsLst>
              <a:gs pos="72000">
                <a:srgbClr val="7CEFD8"/>
              </a:gs>
              <a:gs pos="100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12" name="TextBox 11">
            <a:extLst>
              <a:ext uri="{FF2B5EF4-FFF2-40B4-BE49-F238E27FC236}">
                <a16:creationId xmlns:a16="http://schemas.microsoft.com/office/drawing/2014/main" id="{B0FF5015-0D79-4D5C-8DAD-8FF275EDA42D}"/>
              </a:ext>
            </a:extLst>
          </p:cNvPr>
          <p:cNvSpPr txBox="1"/>
          <p:nvPr/>
        </p:nvSpPr>
        <p:spPr>
          <a:xfrm>
            <a:off x="296174" y="224288"/>
            <a:ext cx="7689010"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b="1">
                <a:latin typeface="Segoe UI"/>
                <a:ea typeface="+mn-lt"/>
                <a:cs typeface="+mn-lt"/>
              </a:rPr>
              <a:t>NMAP Scan Highlights</a:t>
            </a:r>
            <a:endParaRPr lang="en-US" b="1">
              <a:latin typeface="Segoe UI"/>
              <a:cs typeface="Segoe UI"/>
            </a:endParaRPr>
          </a:p>
        </p:txBody>
      </p:sp>
      <p:sp>
        <p:nvSpPr>
          <p:cNvPr id="14" name="TextBox 13">
            <a:extLst>
              <a:ext uri="{FF2B5EF4-FFF2-40B4-BE49-F238E27FC236}">
                <a16:creationId xmlns:a16="http://schemas.microsoft.com/office/drawing/2014/main" id="{298E1EFB-2A71-4BA6-B0B2-DAD088708F86}"/>
              </a:ext>
            </a:extLst>
          </p:cNvPr>
          <p:cNvSpPr txBox="1"/>
          <p:nvPr/>
        </p:nvSpPr>
        <p:spPr>
          <a:xfrm>
            <a:off x="350147" y="1004671"/>
            <a:ext cx="11493588" cy="529375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endParaRPr lang="en-US" dirty="0">
              <a:cs typeface="Calibri"/>
            </a:endParaRPr>
          </a:p>
          <a:p>
            <a:pPr algn="just"/>
            <a:r>
              <a:rPr lang="en-US" sz="2000" dirty="0">
                <a:ea typeface="+mn-lt"/>
                <a:cs typeface="+mn-lt"/>
              </a:rPr>
              <a:t>NMAP, short for Network Mapper, is a free, open-source tool for vulnerability scanning and network discovery. Network Admins use Nmap to identify what devices are running on their systems, discovering hosts that are available and the services they offer, finding open ports and detecting security risks.</a:t>
            </a:r>
          </a:p>
          <a:p>
            <a:pPr algn="just"/>
            <a:br>
              <a:rPr lang="en-US" sz="2000" dirty="0">
                <a:cs typeface="Calibri"/>
              </a:rPr>
            </a:br>
            <a:r>
              <a:rPr lang="en-US" sz="2000" dirty="0">
                <a:ea typeface="+mn-lt"/>
                <a:cs typeface="+mn-lt"/>
              </a:rPr>
              <a:t>•In NMAP Scan for IP 151.101.52.116 associated to domain </a:t>
            </a:r>
            <a:r>
              <a:rPr lang="en-US" sz="2000" b="1" dirty="0">
                <a:ea typeface="+mn-lt"/>
                <a:cs typeface="+mn-lt"/>
              </a:rPr>
              <a:t>yelp.com</a:t>
            </a:r>
            <a:r>
              <a:rPr lang="en-US" sz="2000" dirty="0">
                <a:ea typeface="+mn-lt"/>
                <a:cs typeface="+mn-lt"/>
              </a:rPr>
              <a:t> we identified that </a:t>
            </a:r>
          </a:p>
          <a:p>
            <a:pPr algn="just"/>
            <a:r>
              <a:rPr lang="en-US" sz="2000" dirty="0">
                <a:ea typeface="+mn-lt"/>
                <a:cs typeface="+mn-lt"/>
              </a:rPr>
              <a:t>•Port 80(used for HTTP)</a:t>
            </a:r>
            <a:endParaRPr lang="en-US" dirty="0"/>
          </a:p>
          <a:p>
            <a:pPr algn="just"/>
            <a:r>
              <a:rPr lang="en-US" sz="2000" dirty="0">
                <a:ea typeface="+mn-lt"/>
                <a:cs typeface="+mn-lt"/>
              </a:rPr>
              <a:t>•Port 443(used for secured transmission or HTTPS) were open. They are using default ports which is not a good practice as it might attract attackers to get access to their website.</a:t>
            </a:r>
            <a:endParaRPr lang="en-US" dirty="0"/>
          </a:p>
          <a:p>
            <a:pPr algn="just"/>
            <a:r>
              <a:rPr lang="en-US" sz="2000" dirty="0">
                <a:ea typeface="+mn-lt"/>
                <a:cs typeface="+mn-lt"/>
              </a:rPr>
              <a:t>•Also Operating system version and kernel version </a:t>
            </a:r>
            <a:endParaRPr lang="en-US" dirty="0"/>
          </a:p>
          <a:p>
            <a:pPr algn="just"/>
            <a:r>
              <a:rPr lang="en-US" sz="2000" dirty="0">
                <a:ea typeface="+mn-lt"/>
                <a:cs typeface="+mn-lt"/>
              </a:rPr>
              <a:t>•OS CPE: </a:t>
            </a:r>
            <a:r>
              <a:rPr lang="en-US" sz="2000" dirty="0" err="1">
                <a:ea typeface="+mn-lt"/>
                <a:cs typeface="+mn-lt"/>
              </a:rPr>
              <a:t>cpe</a:t>
            </a:r>
            <a:r>
              <a:rPr lang="en-US" sz="2000" dirty="0">
                <a:ea typeface="+mn-lt"/>
                <a:cs typeface="+mn-lt"/>
              </a:rPr>
              <a:t>:/o:linux:linux_kernel:1.0.9 </a:t>
            </a:r>
            <a:r>
              <a:rPr lang="en-US" sz="2000" dirty="0" err="1">
                <a:ea typeface="+mn-lt"/>
                <a:cs typeface="+mn-lt"/>
              </a:rPr>
              <a:t>cpe</a:t>
            </a:r>
            <a:r>
              <a:rPr lang="en-US" sz="2000" dirty="0">
                <a:ea typeface="+mn-lt"/>
                <a:cs typeface="+mn-lt"/>
              </a:rPr>
              <a:t>:/h:cisco:catalyst_1900 </a:t>
            </a:r>
            <a:r>
              <a:rPr lang="en-US" sz="2000" dirty="0" err="1">
                <a:ea typeface="+mn-lt"/>
                <a:cs typeface="+mn-lt"/>
              </a:rPr>
              <a:t>cpe</a:t>
            </a:r>
            <a:r>
              <a:rPr lang="en-US" sz="2000" dirty="0">
                <a:ea typeface="+mn-lt"/>
                <a:cs typeface="+mn-lt"/>
              </a:rPr>
              <a:t>:/o:oracle:virtualbox</a:t>
            </a:r>
            <a:endParaRPr lang="en-US" dirty="0">
              <a:ea typeface="+mn-lt"/>
              <a:cs typeface="+mn-lt"/>
            </a:endParaRPr>
          </a:p>
          <a:p>
            <a:pPr algn="just"/>
            <a:r>
              <a:rPr lang="en-US" sz="2000" dirty="0">
                <a:ea typeface="+mn-lt"/>
                <a:cs typeface="+mn-lt"/>
              </a:rPr>
              <a:t>Aggressive OS guesses: Linux 1.0.9 (88%), Cisco Catalyst 1900 switch (87%), Oracle Virtualbox (85%), OUYA game console (85%)</a:t>
            </a:r>
            <a:endParaRPr lang="en-US" dirty="0"/>
          </a:p>
          <a:p>
            <a:pPr algn="just"/>
            <a:r>
              <a:rPr lang="en-US" sz="2000" dirty="0">
                <a:ea typeface="+mn-lt"/>
                <a:cs typeface="+mn-lt"/>
              </a:rPr>
              <a:t>For Example(NMAPonYelp.com)</a:t>
            </a:r>
            <a:endParaRPr lang="en-US" sz="2000" dirty="0">
              <a:cs typeface="Calibri"/>
            </a:endParaRPr>
          </a:p>
          <a:p>
            <a:pPr algn="just"/>
            <a:br>
              <a:rPr lang="en-US" sz="2000" dirty="0">
                <a:latin typeface="Calibri"/>
                <a:cs typeface="Calibri"/>
              </a:rPr>
            </a:br>
            <a:br>
              <a:rPr lang="en-US" sz="2000" dirty="0">
                <a:latin typeface="Calibri"/>
                <a:cs typeface="Calibri"/>
              </a:rPr>
            </a:br>
            <a:endParaRPr lang="en-US" sz="2000" dirty="0">
              <a:solidFill>
                <a:srgbClr val="000000"/>
              </a:solidFill>
              <a:latin typeface="Calibri"/>
              <a:cs typeface="Calibri"/>
            </a:endParaRPr>
          </a:p>
        </p:txBody>
      </p:sp>
    </p:spTree>
    <p:extLst>
      <p:ext uri="{BB962C8B-B14F-4D97-AF65-F5344CB8AC3E}">
        <p14:creationId xmlns:p14="http://schemas.microsoft.com/office/powerpoint/2010/main" val="210999406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Parallelogram 11">
            <a:extLst>
              <a:ext uri="{FF2B5EF4-FFF2-40B4-BE49-F238E27FC236}">
                <a16:creationId xmlns:a16="http://schemas.microsoft.com/office/drawing/2014/main" id="{DA7204B2-029D-4D1C-8B74-5FB3E89C2429}"/>
              </a:ext>
              <a:ext uri="{C183D7F6-B498-43B3-948B-1728B52AA6E4}">
                <adec:decorative xmlns:adec="http://schemas.microsoft.com/office/drawing/2017/decorative" val="1"/>
              </a:ext>
            </a:extLst>
          </p:cNvPr>
          <p:cNvSpPr/>
          <p:nvPr/>
        </p:nvSpPr>
        <p:spPr>
          <a:xfrm>
            <a:off x="0" y="2"/>
            <a:ext cx="12194645" cy="6857998"/>
          </a:xfrm>
          <a:prstGeom prst="parallelogram">
            <a:avLst>
              <a:gd name="adj" fmla="val 0"/>
            </a:avLst>
          </a:prstGeom>
          <a:gradFill flip="none" rotWithShape="1">
            <a:gsLst>
              <a:gs pos="72000">
                <a:srgbClr val="7CEFD8"/>
              </a:gs>
              <a:gs pos="100000">
                <a:srgbClr val="6672E4"/>
              </a:gs>
              <a:gs pos="100000">
                <a:srgbClr val="882BE5"/>
              </a:gs>
            </a:gsLst>
            <a:path path="circle">
              <a:fillToRect l="50000" t="50000" r="50000" b="50000"/>
            </a:path>
            <a:tileRect/>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b="1" dirty="0">
              <a:solidFill>
                <a:schemeClr val="tx1"/>
              </a:solidFill>
            </a:endParaRPr>
          </a:p>
        </p:txBody>
      </p:sp>
      <p:pic>
        <p:nvPicPr>
          <p:cNvPr id="16" name="Picture 16" descr="Diagram&#10;&#10;Description automatically generated">
            <a:extLst>
              <a:ext uri="{FF2B5EF4-FFF2-40B4-BE49-F238E27FC236}">
                <a16:creationId xmlns:a16="http://schemas.microsoft.com/office/drawing/2014/main" id="{4A6EF78E-7095-4773-9A70-5CCF17A1EE3C}"/>
              </a:ext>
            </a:extLst>
          </p:cNvPr>
          <p:cNvPicPr>
            <a:picLocks noChangeAspect="1"/>
          </p:cNvPicPr>
          <p:nvPr/>
        </p:nvPicPr>
        <p:blipFill>
          <a:blip r:embed="rId2"/>
          <a:stretch>
            <a:fillRect/>
          </a:stretch>
        </p:blipFill>
        <p:spPr>
          <a:xfrm>
            <a:off x="668907" y="1449776"/>
            <a:ext cx="3090413" cy="1902484"/>
          </a:xfrm>
          <a:prstGeom prst="roundRect">
            <a:avLst/>
          </a:prstGeom>
        </p:spPr>
      </p:pic>
      <p:pic>
        <p:nvPicPr>
          <p:cNvPr id="17" name="Picture 17" descr="Graphical user interface, text, application&#10;&#10;Description automatically generated">
            <a:extLst>
              <a:ext uri="{FF2B5EF4-FFF2-40B4-BE49-F238E27FC236}">
                <a16:creationId xmlns:a16="http://schemas.microsoft.com/office/drawing/2014/main" id="{046E3559-7457-4686-907C-41C2BCDCE6BF}"/>
              </a:ext>
            </a:extLst>
          </p:cNvPr>
          <p:cNvPicPr>
            <a:picLocks noChangeAspect="1"/>
          </p:cNvPicPr>
          <p:nvPr/>
        </p:nvPicPr>
        <p:blipFill>
          <a:blip r:embed="rId3"/>
          <a:stretch>
            <a:fillRect/>
          </a:stretch>
        </p:blipFill>
        <p:spPr>
          <a:xfrm>
            <a:off x="669805" y="4080923"/>
            <a:ext cx="3088616" cy="1787285"/>
          </a:xfrm>
          <a:prstGeom prst="roundRect">
            <a:avLst/>
          </a:prstGeom>
        </p:spPr>
      </p:pic>
      <p:pic>
        <p:nvPicPr>
          <p:cNvPr id="18" name="Picture 18" descr="A picture containing text&#10;&#10;Description automatically generated">
            <a:extLst>
              <a:ext uri="{FF2B5EF4-FFF2-40B4-BE49-F238E27FC236}">
                <a16:creationId xmlns:a16="http://schemas.microsoft.com/office/drawing/2014/main" id="{2B2F38CA-B30C-4FDD-AB44-DA32C919B914}"/>
              </a:ext>
            </a:extLst>
          </p:cNvPr>
          <p:cNvPicPr>
            <a:picLocks noChangeAspect="1"/>
          </p:cNvPicPr>
          <p:nvPr/>
        </p:nvPicPr>
        <p:blipFill>
          <a:blip r:embed="rId4"/>
          <a:stretch>
            <a:fillRect/>
          </a:stretch>
        </p:blipFill>
        <p:spPr>
          <a:xfrm>
            <a:off x="7762786" y="1401883"/>
            <a:ext cx="2877448" cy="1912009"/>
          </a:xfrm>
          <a:prstGeom prst="roundRect">
            <a:avLst/>
          </a:prstGeom>
        </p:spPr>
      </p:pic>
      <p:pic>
        <p:nvPicPr>
          <p:cNvPr id="19" name="Picture 19" descr="Diagram&#10;&#10;Description automatically generated">
            <a:extLst>
              <a:ext uri="{FF2B5EF4-FFF2-40B4-BE49-F238E27FC236}">
                <a16:creationId xmlns:a16="http://schemas.microsoft.com/office/drawing/2014/main" id="{B59F9815-076B-49BB-82EB-C8DCA8EFED97}"/>
              </a:ext>
            </a:extLst>
          </p:cNvPr>
          <p:cNvPicPr>
            <a:picLocks noChangeAspect="1"/>
          </p:cNvPicPr>
          <p:nvPr/>
        </p:nvPicPr>
        <p:blipFill>
          <a:blip r:embed="rId5"/>
          <a:stretch>
            <a:fillRect/>
          </a:stretch>
        </p:blipFill>
        <p:spPr>
          <a:xfrm>
            <a:off x="7757934" y="4075622"/>
            <a:ext cx="2887152" cy="1769133"/>
          </a:xfrm>
          <a:prstGeom prst="roundRect">
            <a:avLst/>
          </a:prstGeom>
        </p:spPr>
      </p:pic>
      <p:pic>
        <p:nvPicPr>
          <p:cNvPr id="20" name="Picture 20">
            <a:extLst>
              <a:ext uri="{FF2B5EF4-FFF2-40B4-BE49-F238E27FC236}">
                <a16:creationId xmlns:a16="http://schemas.microsoft.com/office/drawing/2014/main" id="{34A4B551-7282-485D-AEB5-5825CBEDEE13}"/>
              </a:ext>
            </a:extLst>
          </p:cNvPr>
          <p:cNvPicPr>
            <a:picLocks noChangeAspect="1"/>
          </p:cNvPicPr>
          <p:nvPr/>
        </p:nvPicPr>
        <p:blipFill>
          <a:blip r:embed="rId6"/>
          <a:stretch>
            <a:fillRect/>
          </a:stretch>
        </p:blipFill>
        <p:spPr>
          <a:xfrm>
            <a:off x="4196303" y="2719298"/>
            <a:ext cx="3109282" cy="1692574"/>
          </a:xfrm>
          <a:prstGeom prst="roundRect">
            <a:avLst/>
          </a:prstGeom>
        </p:spPr>
      </p:pic>
      <p:sp>
        <p:nvSpPr>
          <p:cNvPr id="21" name="TextBox 20">
            <a:extLst>
              <a:ext uri="{FF2B5EF4-FFF2-40B4-BE49-F238E27FC236}">
                <a16:creationId xmlns:a16="http://schemas.microsoft.com/office/drawing/2014/main" id="{F6916196-91E2-46CF-8AD8-65F3D0461670}"/>
              </a:ext>
            </a:extLst>
          </p:cNvPr>
          <p:cNvSpPr txBox="1"/>
          <p:nvPr/>
        </p:nvSpPr>
        <p:spPr>
          <a:xfrm>
            <a:off x="2769079" y="166777"/>
            <a:ext cx="2757577"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b="1" dirty="0">
                <a:solidFill>
                  <a:schemeClr val="accent1">
                    <a:lumMod val="50000"/>
                  </a:schemeClr>
                </a:solidFill>
                <a:latin typeface="Segoe UI"/>
                <a:cs typeface="Calibri"/>
              </a:rPr>
              <a:t>Treepad </a:t>
            </a:r>
          </a:p>
        </p:txBody>
      </p:sp>
      <p:sp>
        <p:nvSpPr>
          <p:cNvPr id="23" name="TextBox 22">
            <a:extLst>
              <a:ext uri="{FF2B5EF4-FFF2-40B4-BE49-F238E27FC236}">
                <a16:creationId xmlns:a16="http://schemas.microsoft.com/office/drawing/2014/main" id="{BE4FEEA0-28C5-47BF-94EE-9065A505392F}"/>
              </a:ext>
            </a:extLst>
          </p:cNvPr>
          <p:cNvSpPr txBox="1"/>
          <p:nvPr/>
        </p:nvSpPr>
        <p:spPr>
          <a:xfrm>
            <a:off x="5053282" y="164980"/>
            <a:ext cx="4137803" cy="104644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b="1" dirty="0">
                <a:solidFill>
                  <a:schemeClr val="accent1">
                    <a:lumMod val="50000"/>
                  </a:schemeClr>
                </a:solidFill>
                <a:latin typeface="Segoe UI"/>
                <a:cs typeface="Segoe UI"/>
              </a:rPr>
              <a:t>Manual Recon</a:t>
            </a:r>
            <a:endParaRPr lang="en-US" b="1" dirty="0">
              <a:solidFill>
                <a:schemeClr val="accent1">
                  <a:lumMod val="50000"/>
                </a:schemeClr>
              </a:solidFill>
              <a:ea typeface="+mn-lt"/>
              <a:cs typeface="+mn-lt"/>
            </a:endParaRPr>
          </a:p>
          <a:p>
            <a:pPr algn="l"/>
            <a:endParaRPr lang="en-US" dirty="0">
              <a:cs typeface="Calibri"/>
            </a:endParaRPr>
          </a:p>
        </p:txBody>
      </p:sp>
    </p:spTree>
    <p:extLst>
      <p:ext uri="{BB962C8B-B14F-4D97-AF65-F5344CB8AC3E}">
        <p14:creationId xmlns:p14="http://schemas.microsoft.com/office/powerpoint/2010/main" val="401407986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rgbClr val="6C92E1"/>
            </a:gs>
            <a:gs pos="74000">
              <a:schemeClr val="accent1">
                <a:lumMod val="45000"/>
                <a:lumOff val="55000"/>
              </a:schemeClr>
            </a:gs>
            <a:gs pos="83000">
              <a:schemeClr val="accent1">
                <a:lumMod val="45000"/>
                <a:lumOff val="55000"/>
              </a:schemeClr>
            </a:gs>
            <a:gs pos="93000">
              <a:srgbClr val="7BEBD8"/>
            </a:gs>
          </a:gsLst>
          <a:lin ang="5400000" scaled="1"/>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2AEF5FE-6C45-4BF6-9676-571742C3CDD7}"/>
              </a:ext>
            </a:extLst>
          </p:cNvPr>
          <p:cNvSpPr txBox="1"/>
          <p:nvPr/>
        </p:nvSpPr>
        <p:spPr>
          <a:xfrm>
            <a:off x="117060" y="134568"/>
            <a:ext cx="12168710" cy="512961"/>
          </a:xfrm>
          <a:prstGeom prst="rect">
            <a:avLst/>
          </a:prstGeom>
          <a:noFill/>
        </p:spPr>
        <p:txBody>
          <a:bodyPr wrap="square" lIns="0" tIns="0" rIns="0" bIns="0" rtlCol="0" anchor="t">
            <a:spAutoFit/>
          </a:bodyPr>
          <a:lstStyle/>
          <a:p>
            <a:pPr>
              <a:lnSpc>
                <a:spcPts val="4000"/>
              </a:lnSpc>
            </a:pPr>
            <a:r>
              <a:rPr lang="en-US" sz="4400" b="1" dirty="0">
                <a:solidFill>
                  <a:srgbClr val="002060"/>
                </a:solidFill>
                <a:latin typeface="Segoe UI"/>
                <a:cs typeface="Segoe UI"/>
              </a:rPr>
              <a:t>Work Allocation among Team Members</a:t>
            </a:r>
            <a:endParaRPr lang="en-US" sz="4400" b="1" dirty="0">
              <a:solidFill>
                <a:srgbClr val="002060"/>
              </a:solidFill>
              <a:latin typeface="Segoe UI" panose="020B0502040204020203" pitchFamily="34" charset="0"/>
              <a:cs typeface="Segoe UI" panose="020B0502040204020203" pitchFamily="34" charset="0"/>
            </a:endParaRPr>
          </a:p>
        </p:txBody>
      </p:sp>
      <p:sp>
        <p:nvSpPr>
          <p:cNvPr id="68" name="Title 67" hidden="1">
            <a:extLst>
              <a:ext uri="{FF2B5EF4-FFF2-40B4-BE49-F238E27FC236}">
                <a16:creationId xmlns:a16="http://schemas.microsoft.com/office/drawing/2014/main" id="{3D46526D-118F-4F6F-BAE0-066F422EBD1E}"/>
              </a:ext>
            </a:extLst>
          </p:cNvPr>
          <p:cNvSpPr>
            <a:spLocks noGrp="1"/>
          </p:cNvSpPr>
          <p:nvPr>
            <p:ph type="title"/>
          </p:nvPr>
        </p:nvSpPr>
        <p:spPr/>
        <p:txBody>
          <a:bodyPr/>
          <a:lstStyle/>
          <a:p>
            <a:r>
              <a:rPr lang="en-US"/>
              <a:t>Human resources slide 3</a:t>
            </a:r>
          </a:p>
        </p:txBody>
      </p:sp>
      <p:sp>
        <p:nvSpPr>
          <p:cNvPr id="3" name="TextBox 2">
            <a:extLst>
              <a:ext uri="{FF2B5EF4-FFF2-40B4-BE49-F238E27FC236}">
                <a16:creationId xmlns:a16="http://schemas.microsoft.com/office/drawing/2014/main" id="{67B53A0E-2A2C-475A-BAB2-E74E079712E7}"/>
              </a:ext>
            </a:extLst>
          </p:cNvPr>
          <p:cNvSpPr txBox="1"/>
          <p:nvPr/>
        </p:nvSpPr>
        <p:spPr>
          <a:xfrm>
            <a:off x="420914" y="1451429"/>
            <a:ext cx="5457372" cy="369332"/>
          </a:xfrm>
          <a:prstGeom prst="rect">
            <a:avLst/>
          </a:prstGeom>
          <a:noFill/>
        </p:spPr>
        <p:txBody>
          <a:bodyPr wrap="square" lIns="91440" tIns="45720" rIns="91440" bIns="45720" rtlCol="0" anchor="t">
            <a:spAutoFit/>
          </a:bodyPr>
          <a:lstStyle/>
          <a:p>
            <a:endParaRPr lang="en-IN">
              <a:cs typeface="Calibri"/>
            </a:endParaRPr>
          </a:p>
        </p:txBody>
      </p:sp>
      <p:sp>
        <p:nvSpPr>
          <p:cNvPr id="7" name="TextBox 6">
            <a:extLst>
              <a:ext uri="{FF2B5EF4-FFF2-40B4-BE49-F238E27FC236}">
                <a16:creationId xmlns:a16="http://schemas.microsoft.com/office/drawing/2014/main" id="{1184D75D-74A2-4D49-AA64-A9B2C2D315EF}"/>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GB"/>
          </a:p>
        </p:txBody>
      </p:sp>
      <p:graphicFrame>
        <p:nvGraphicFramePr>
          <p:cNvPr id="13" name="Table 12">
            <a:extLst>
              <a:ext uri="{FF2B5EF4-FFF2-40B4-BE49-F238E27FC236}">
                <a16:creationId xmlns:a16="http://schemas.microsoft.com/office/drawing/2014/main" id="{C9EE663A-6E34-411F-BF5E-DF500DF9D7DA}"/>
              </a:ext>
            </a:extLst>
          </p:cNvPr>
          <p:cNvGraphicFramePr>
            <a:graphicFrameLocks noGrp="1"/>
          </p:cNvGraphicFramePr>
          <p:nvPr>
            <p:extLst>
              <p:ext uri="{D42A27DB-BD31-4B8C-83A1-F6EECF244321}">
                <p14:modId xmlns:p14="http://schemas.microsoft.com/office/powerpoint/2010/main" val="177942044"/>
              </p:ext>
            </p:extLst>
          </p:nvPr>
        </p:nvGraphicFramePr>
        <p:xfrm>
          <a:off x="198176" y="978420"/>
          <a:ext cx="6211195" cy="2862370"/>
        </p:xfrm>
        <a:graphic>
          <a:graphicData uri="http://schemas.openxmlformats.org/drawingml/2006/table">
            <a:tbl>
              <a:tblPr firstRow="1" bandRow="1">
                <a:tableStyleId>{5C22544A-7EE6-4342-B048-85BDC9FD1C3A}</a:tableStyleId>
              </a:tblPr>
              <a:tblGrid>
                <a:gridCol w="1788886">
                  <a:extLst>
                    <a:ext uri="{9D8B030D-6E8A-4147-A177-3AD203B41FA5}">
                      <a16:colId xmlns:a16="http://schemas.microsoft.com/office/drawing/2014/main" val="735984265"/>
                    </a:ext>
                  </a:extLst>
                </a:gridCol>
                <a:gridCol w="454237">
                  <a:extLst>
                    <a:ext uri="{9D8B030D-6E8A-4147-A177-3AD203B41FA5}">
                      <a16:colId xmlns:a16="http://schemas.microsoft.com/office/drawing/2014/main" val="1751160509"/>
                    </a:ext>
                  </a:extLst>
                </a:gridCol>
                <a:gridCol w="1288838">
                  <a:extLst>
                    <a:ext uri="{9D8B030D-6E8A-4147-A177-3AD203B41FA5}">
                      <a16:colId xmlns:a16="http://schemas.microsoft.com/office/drawing/2014/main" val="641161908"/>
                    </a:ext>
                  </a:extLst>
                </a:gridCol>
                <a:gridCol w="1095375">
                  <a:extLst>
                    <a:ext uri="{9D8B030D-6E8A-4147-A177-3AD203B41FA5}">
                      <a16:colId xmlns:a16="http://schemas.microsoft.com/office/drawing/2014/main" val="3506026648"/>
                    </a:ext>
                  </a:extLst>
                </a:gridCol>
                <a:gridCol w="1583859">
                  <a:extLst>
                    <a:ext uri="{9D8B030D-6E8A-4147-A177-3AD203B41FA5}">
                      <a16:colId xmlns:a16="http://schemas.microsoft.com/office/drawing/2014/main" val="1323442044"/>
                    </a:ext>
                  </a:extLst>
                </a:gridCol>
              </a:tblGrid>
              <a:tr h="260215">
                <a:tc>
                  <a:txBody>
                    <a:bodyPr/>
                    <a:lstStyle/>
                    <a:p>
                      <a:pPr algn="just"/>
                      <a:r>
                        <a:rPr lang="en-GB" sz="1400" dirty="0">
                          <a:effectLst/>
                        </a:rPr>
                        <a:t>Name</a:t>
                      </a:r>
                    </a:p>
                  </a:txBody>
                  <a:tcPr marL="0" marR="0" marT="0" marB="0" anchor="ctr"/>
                </a:tc>
                <a:tc>
                  <a:txBody>
                    <a:bodyPr/>
                    <a:lstStyle/>
                    <a:p>
                      <a:pPr algn="just"/>
                      <a:r>
                        <a:rPr lang="en-GB" sz="1400" dirty="0" err="1">
                          <a:effectLst/>
                        </a:rPr>
                        <a:t>Div</a:t>
                      </a:r>
                      <a:endParaRPr lang="en-GB" sz="1400" dirty="0">
                        <a:effectLst/>
                      </a:endParaRPr>
                    </a:p>
                  </a:txBody>
                  <a:tcPr marL="0" marR="0" marT="0" marB="0" anchor="ctr"/>
                </a:tc>
                <a:tc>
                  <a:txBody>
                    <a:bodyPr/>
                    <a:lstStyle/>
                    <a:p>
                      <a:pPr algn="just"/>
                      <a:r>
                        <a:rPr lang="en-GB" sz="1400" dirty="0">
                          <a:effectLst/>
                        </a:rPr>
                        <a:t>PRN </a:t>
                      </a:r>
                    </a:p>
                  </a:txBody>
                  <a:tcPr marL="0" marR="0" marT="0" marB="0" anchor="ctr"/>
                </a:tc>
                <a:tc>
                  <a:txBody>
                    <a:bodyPr/>
                    <a:lstStyle/>
                    <a:p>
                      <a:pPr algn="just"/>
                      <a:r>
                        <a:rPr lang="en-GB" sz="1400" dirty="0">
                          <a:effectLst/>
                        </a:rPr>
                        <a:t>Domain </a:t>
                      </a:r>
                    </a:p>
                  </a:txBody>
                  <a:tcPr marL="0" marR="0" marT="0" marB="0" anchor="ctr"/>
                </a:tc>
                <a:tc>
                  <a:txBody>
                    <a:bodyPr/>
                    <a:lstStyle/>
                    <a:p>
                      <a:pPr algn="just"/>
                      <a:r>
                        <a:rPr lang="en-GB" sz="1400">
                          <a:effectLst/>
                        </a:rPr>
                        <a:t>Distribution</a:t>
                      </a:r>
                    </a:p>
                  </a:txBody>
                  <a:tcPr marL="0" marR="0" marT="0" marB="0" anchor="ctr"/>
                </a:tc>
                <a:extLst>
                  <a:ext uri="{0D108BD9-81ED-4DB2-BD59-A6C34878D82A}">
                    <a16:rowId xmlns:a16="http://schemas.microsoft.com/office/drawing/2014/main" val="597710960"/>
                  </a:ext>
                </a:extLst>
              </a:tr>
              <a:tr h="520431">
                <a:tc>
                  <a:txBody>
                    <a:bodyPr/>
                    <a:lstStyle/>
                    <a:p>
                      <a:pPr algn="just"/>
                      <a:r>
                        <a:rPr lang="en-GB" sz="1400" dirty="0">
                          <a:effectLst/>
                        </a:rPr>
                        <a:t>Vidit Gupta</a:t>
                      </a:r>
                    </a:p>
                  </a:txBody>
                  <a:tcPr marL="0" marR="0" marT="0" marB="0" anchor="ctr"/>
                </a:tc>
                <a:tc>
                  <a:txBody>
                    <a:bodyPr/>
                    <a:lstStyle/>
                    <a:p>
                      <a:pPr algn="just"/>
                      <a:r>
                        <a:rPr lang="en-GB" sz="1400">
                          <a:effectLst/>
                        </a:rPr>
                        <a:t>A</a:t>
                      </a:r>
                    </a:p>
                  </a:txBody>
                  <a:tcPr marL="0" marR="0" marT="0" marB="0" anchor="ctr"/>
                </a:tc>
                <a:tc>
                  <a:txBody>
                    <a:bodyPr/>
                    <a:lstStyle/>
                    <a:p>
                      <a:pPr algn="just"/>
                      <a:r>
                        <a:rPr lang="en-GB" sz="1400" dirty="0">
                          <a:effectLst/>
                        </a:rPr>
                        <a:t>21030241052</a:t>
                      </a:r>
                    </a:p>
                  </a:txBody>
                  <a:tcPr marL="0" marR="0" marT="0" marB="0" anchor="ctr"/>
                </a:tc>
                <a:tc>
                  <a:txBody>
                    <a:bodyPr/>
                    <a:lstStyle/>
                    <a:p>
                      <a:pPr algn="just"/>
                      <a:r>
                        <a:rPr lang="en-GB" sz="1400" dirty="0">
                          <a:effectLst/>
                        </a:rPr>
                        <a:t>priceline.com</a:t>
                      </a:r>
                    </a:p>
                  </a:txBody>
                  <a:tcPr marL="0" marR="0" marT="0" marB="0" anchor="ctr"/>
                </a:tc>
                <a:tc>
                  <a:txBody>
                    <a:bodyPr/>
                    <a:lstStyle/>
                    <a:p>
                      <a:pPr algn="just"/>
                      <a:r>
                        <a:rPr lang="en-GB" sz="1400" dirty="0">
                          <a:effectLst/>
                        </a:rPr>
                        <a:t>Nslookup and NMap</a:t>
                      </a:r>
                    </a:p>
                  </a:txBody>
                  <a:tcPr marL="0" marR="0" marT="0" marB="0" anchor="ctr"/>
                </a:tc>
                <a:extLst>
                  <a:ext uri="{0D108BD9-81ED-4DB2-BD59-A6C34878D82A}">
                    <a16:rowId xmlns:a16="http://schemas.microsoft.com/office/drawing/2014/main" val="1696863751"/>
                  </a:ext>
                </a:extLst>
              </a:tr>
              <a:tr h="520431">
                <a:tc>
                  <a:txBody>
                    <a:bodyPr/>
                    <a:lstStyle/>
                    <a:p>
                      <a:pPr algn="just"/>
                      <a:r>
                        <a:rPr lang="en-GB" sz="1400">
                          <a:effectLst/>
                        </a:rPr>
                        <a:t>Suriya Narayanan R</a:t>
                      </a:r>
                    </a:p>
                  </a:txBody>
                  <a:tcPr marL="0" marR="0" marT="0" marB="0" anchor="ctr"/>
                </a:tc>
                <a:tc>
                  <a:txBody>
                    <a:bodyPr/>
                    <a:lstStyle/>
                    <a:p>
                      <a:pPr algn="just"/>
                      <a:r>
                        <a:rPr lang="en-GB" sz="1400">
                          <a:effectLst/>
                        </a:rPr>
                        <a:t>B</a:t>
                      </a:r>
                    </a:p>
                  </a:txBody>
                  <a:tcPr marL="0" marR="0" marT="0" marB="0" anchor="ctr"/>
                </a:tc>
                <a:tc>
                  <a:txBody>
                    <a:bodyPr/>
                    <a:lstStyle/>
                    <a:p>
                      <a:pPr algn="just"/>
                      <a:r>
                        <a:rPr lang="en-GB" sz="1400" dirty="0">
                          <a:effectLst/>
                        </a:rPr>
                        <a:t>21030241102</a:t>
                      </a:r>
                    </a:p>
                  </a:txBody>
                  <a:tcPr marL="0" marR="0" marT="0" marB="0" anchor="ctr"/>
                </a:tc>
                <a:tc>
                  <a:txBody>
                    <a:bodyPr/>
                    <a:lstStyle/>
                    <a:p>
                      <a:pPr algn="just"/>
                      <a:r>
                        <a:rPr lang="en-GB" sz="1400">
                          <a:effectLst/>
                        </a:rPr>
                        <a:t>squareup.com</a:t>
                      </a:r>
                    </a:p>
                  </a:txBody>
                  <a:tcPr marL="0" marR="0" marT="0" marB="0" anchor="ctr"/>
                </a:tc>
                <a:tc>
                  <a:txBody>
                    <a:bodyPr/>
                    <a:lstStyle/>
                    <a:p>
                      <a:pPr algn="just"/>
                      <a:r>
                        <a:rPr lang="en-GB" sz="1400" dirty="0">
                          <a:effectLst/>
                        </a:rPr>
                        <a:t>Nslookup and NMap</a:t>
                      </a:r>
                    </a:p>
                  </a:txBody>
                  <a:tcPr marL="0" marR="0" marT="0" marB="0" anchor="ctr"/>
                </a:tc>
                <a:extLst>
                  <a:ext uri="{0D108BD9-81ED-4DB2-BD59-A6C34878D82A}">
                    <a16:rowId xmlns:a16="http://schemas.microsoft.com/office/drawing/2014/main" val="2015734906"/>
                  </a:ext>
                </a:extLst>
              </a:tr>
              <a:tr h="520431">
                <a:tc>
                  <a:txBody>
                    <a:bodyPr/>
                    <a:lstStyle/>
                    <a:p>
                      <a:pPr algn="just"/>
                      <a:r>
                        <a:rPr lang="en-GB" sz="1400">
                          <a:effectLst/>
                        </a:rPr>
                        <a:t>Satyabrata Saha</a:t>
                      </a:r>
                    </a:p>
                  </a:txBody>
                  <a:tcPr marL="0" marR="0" marT="0" marB="0" anchor="ctr"/>
                </a:tc>
                <a:tc>
                  <a:txBody>
                    <a:bodyPr/>
                    <a:lstStyle/>
                    <a:p>
                      <a:pPr algn="just"/>
                      <a:r>
                        <a:rPr lang="en-GB" sz="1400" dirty="0">
                          <a:effectLst/>
                        </a:rPr>
                        <a:t>C</a:t>
                      </a:r>
                    </a:p>
                  </a:txBody>
                  <a:tcPr marL="0" marR="0" marT="0" marB="0" anchor="ctr"/>
                </a:tc>
                <a:tc>
                  <a:txBody>
                    <a:bodyPr/>
                    <a:lstStyle/>
                    <a:p>
                      <a:pPr algn="just"/>
                      <a:r>
                        <a:rPr lang="en-GB" sz="1400" dirty="0">
                          <a:effectLst/>
                        </a:rPr>
                        <a:t>21030241154</a:t>
                      </a:r>
                    </a:p>
                  </a:txBody>
                  <a:tcPr marL="0" marR="0" marT="0" marB="0" anchor="ctr"/>
                </a:tc>
                <a:tc>
                  <a:txBody>
                    <a:bodyPr/>
                    <a:lstStyle/>
                    <a:p>
                      <a:pPr algn="just"/>
                      <a:r>
                        <a:rPr lang="en-GB" sz="1400">
                          <a:effectLst/>
                        </a:rPr>
                        <a:t>tech.gov.sg</a:t>
                      </a:r>
                    </a:p>
                  </a:txBody>
                  <a:tcPr marL="0" marR="0" marT="0" marB="0" anchor="ctr"/>
                </a:tc>
                <a:tc>
                  <a:txBody>
                    <a:bodyPr/>
                    <a:lstStyle/>
                    <a:p>
                      <a:pPr algn="just"/>
                      <a:r>
                        <a:rPr lang="en-GB" sz="1400" dirty="0">
                          <a:effectLst/>
                        </a:rPr>
                        <a:t>Nslookup and NMap</a:t>
                      </a:r>
                    </a:p>
                  </a:txBody>
                  <a:tcPr marL="0" marR="0" marT="0" marB="0" anchor="ctr"/>
                </a:tc>
                <a:extLst>
                  <a:ext uri="{0D108BD9-81ED-4DB2-BD59-A6C34878D82A}">
                    <a16:rowId xmlns:a16="http://schemas.microsoft.com/office/drawing/2014/main" val="357510086"/>
                  </a:ext>
                </a:extLst>
              </a:tr>
              <a:tr h="520431">
                <a:tc>
                  <a:txBody>
                    <a:bodyPr/>
                    <a:lstStyle/>
                    <a:p>
                      <a:pPr algn="just"/>
                      <a:r>
                        <a:rPr lang="en-GB" sz="1400">
                          <a:effectLst/>
                        </a:rPr>
                        <a:t>Mohammad Adib Aslam</a:t>
                      </a:r>
                    </a:p>
                  </a:txBody>
                  <a:tcPr marL="0" marR="0" marT="0" marB="0" anchor="ctr"/>
                </a:tc>
                <a:tc>
                  <a:txBody>
                    <a:bodyPr/>
                    <a:lstStyle/>
                    <a:p>
                      <a:pPr algn="just"/>
                      <a:r>
                        <a:rPr lang="en-GB" sz="1400">
                          <a:effectLst/>
                        </a:rPr>
                        <a:t>D</a:t>
                      </a:r>
                    </a:p>
                  </a:txBody>
                  <a:tcPr marL="0" marR="0" marT="0" marB="0" anchor="ctr"/>
                </a:tc>
                <a:tc>
                  <a:txBody>
                    <a:bodyPr/>
                    <a:lstStyle/>
                    <a:p>
                      <a:pPr algn="just"/>
                      <a:r>
                        <a:rPr lang="en-GB" sz="1400">
                          <a:effectLst/>
                        </a:rPr>
                        <a:t>21030241240</a:t>
                      </a:r>
                    </a:p>
                  </a:txBody>
                  <a:tcPr marL="0" marR="0" marT="0" marB="0" anchor="ctr"/>
                </a:tc>
                <a:tc>
                  <a:txBody>
                    <a:bodyPr/>
                    <a:lstStyle/>
                    <a:p>
                      <a:pPr algn="just"/>
                      <a:r>
                        <a:rPr lang="en-GB" sz="1400">
                          <a:effectLst/>
                          <a:hlinkClick r:id="rId3"/>
                        </a:rPr>
                        <a:t>yelp.com</a:t>
                      </a:r>
                      <a:endParaRPr lang="en-GB" sz="1400">
                        <a:effectLst/>
                      </a:endParaRPr>
                    </a:p>
                  </a:txBody>
                  <a:tcPr marL="0" marR="0" marT="0" marB="0" anchor="ctr"/>
                </a:tc>
                <a:tc>
                  <a:txBody>
                    <a:bodyPr/>
                    <a:lstStyle/>
                    <a:p>
                      <a:pPr algn="just"/>
                      <a:r>
                        <a:rPr lang="en-GB" sz="1400" dirty="0">
                          <a:effectLst/>
                        </a:rPr>
                        <a:t>Nslookup and NMap</a:t>
                      </a:r>
                    </a:p>
                  </a:txBody>
                  <a:tcPr marL="0" marR="0" marT="0" marB="0" anchor="ctr"/>
                </a:tc>
                <a:extLst>
                  <a:ext uri="{0D108BD9-81ED-4DB2-BD59-A6C34878D82A}">
                    <a16:rowId xmlns:a16="http://schemas.microsoft.com/office/drawing/2014/main" val="1618844414"/>
                  </a:ext>
                </a:extLst>
              </a:tr>
              <a:tr h="520431">
                <a:tc>
                  <a:txBody>
                    <a:bodyPr/>
                    <a:lstStyle/>
                    <a:p>
                      <a:pPr algn="just"/>
                      <a:r>
                        <a:rPr lang="en-GB" sz="1400">
                          <a:effectLst/>
                        </a:rPr>
                        <a:t>Hrithik Saxena</a:t>
                      </a:r>
                    </a:p>
                  </a:txBody>
                  <a:tcPr marL="0" marR="0" marT="0" marB="0" anchor="ctr"/>
                </a:tc>
                <a:tc>
                  <a:txBody>
                    <a:bodyPr/>
                    <a:lstStyle/>
                    <a:p>
                      <a:pPr algn="just"/>
                      <a:r>
                        <a:rPr lang="en-GB" sz="1400">
                          <a:effectLst/>
                        </a:rPr>
                        <a:t>D</a:t>
                      </a:r>
                    </a:p>
                  </a:txBody>
                  <a:tcPr marL="0" marR="0" marT="0" marB="0" anchor="ctr"/>
                </a:tc>
                <a:tc>
                  <a:txBody>
                    <a:bodyPr/>
                    <a:lstStyle/>
                    <a:p>
                      <a:pPr algn="just"/>
                      <a:r>
                        <a:rPr lang="en-GB" sz="1400">
                          <a:effectLst/>
                        </a:rPr>
                        <a:t>21030241200</a:t>
                      </a:r>
                    </a:p>
                  </a:txBody>
                  <a:tcPr marL="0" marR="0" marT="0" marB="0" anchor="ctr"/>
                </a:tc>
                <a:tc>
                  <a:txBody>
                    <a:bodyPr/>
                    <a:lstStyle/>
                    <a:p>
                      <a:pPr algn="just"/>
                      <a:r>
                        <a:rPr lang="en-GB" sz="1400" dirty="0">
                          <a:effectLst/>
                        </a:rPr>
                        <a:t>algolia.com</a:t>
                      </a:r>
                    </a:p>
                  </a:txBody>
                  <a:tcPr marL="0" marR="0" marT="0" marB="0" anchor="ctr"/>
                </a:tc>
                <a:tc>
                  <a:txBody>
                    <a:bodyPr/>
                    <a:lstStyle/>
                    <a:p>
                      <a:pPr algn="just"/>
                      <a:r>
                        <a:rPr lang="en-GB" sz="1400" dirty="0">
                          <a:effectLst/>
                        </a:rPr>
                        <a:t>Nslookup and NMap</a:t>
                      </a:r>
                    </a:p>
                  </a:txBody>
                  <a:tcPr marL="0" marR="0" marT="0" marB="0" anchor="ctr"/>
                </a:tc>
                <a:extLst>
                  <a:ext uri="{0D108BD9-81ED-4DB2-BD59-A6C34878D82A}">
                    <a16:rowId xmlns:a16="http://schemas.microsoft.com/office/drawing/2014/main" val="4129665147"/>
                  </a:ext>
                </a:extLst>
              </a:tr>
            </a:tbl>
          </a:graphicData>
        </a:graphic>
      </p:graphicFrame>
      <p:pic>
        <p:nvPicPr>
          <p:cNvPr id="15" name="Picture 14">
            <a:extLst>
              <a:ext uri="{FF2B5EF4-FFF2-40B4-BE49-F238E27FC236}">
                <a16:creationId xmlns:a16="http://schemas.microsoft.com/office/drawing/2014/main" id="{0915B2CD-0EB7-4343-B6D9-B6AFE3ECF806}"/>
              </a:ext>
            </a:extLst>
          </p:cNvPr>
          <p:cNvPicPr>
            <a:picLocks noChangeAspect="1"/>
          </p:cNvPicPr>
          <p:nvPr/>
        </p:nvPicPr>
        <p:blipFill rotWithShape="1">
          <a:blip r:embed="rId4"/>
          <a:srcRect l="6563" t="9094" b="23698"/>
          <a:stretch/>
        </p:blipFill>
        <p:spPr>
          <a:xfrm>
            <a:off x="4708682" y="4078257"/>
            <a:ext cx="7359969" cy="1921425"/>
          </a:xfrm>
          <a:prstGeom prst="rect">
            <a:avLst/>
          </a:prstGeom>
        </p:spPr>
      </p:pic>
      <p:sp>
        <p:nvSpPr>
          <p:cNvPr id="11" name="Title 1">
            <a:extLst>
              <a:ext uri="{FF2B5EF4-FFF2-40B4-BE49-F238E27FC236}">
                <a16:creationId xmlns:a16="http://schemas.microsoft.com/office/drawing/2014/main" id="{143AFE75-C3DC-49A2-9A0E-FCF90162A4AA}"/>
              </a:ext>
            </a:extLst>
          </p:cNvPr>
          <p:cNvSpPr txBox="1">
            <a:spLocks/>
          </p:cNvSpPr>
          <p:nvPr/>
        </p:nvSpPr>
        <p:spPr>
          <a:xfrm>
            <a:off x="7082324" y="2027168"/>
            <a:ext cx="5452275" cy="1331646"/>
          </a:xfrm>
          <a:prstGeom prst="rect">
            <a:avLst/>
          </a:prstGeom>
        </p:spPr>
        <p:txBody>
          <a:bodyPr vert="horz" lIns="0" tIns="0" rIns="0" bIns="0" rtlCol="0" anchor="ctr">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236" b="1" dirty="0">
                <a:latin typeface="Segoe UI" panose="020B0502040204020203" pitchFamily="34" charset="0"/>
                <a:cs typeface="Segoe UI" panose="020B0502040204020203" pitchFamily="34" charset="0"/>
              </a:rPr>
              <a:t>Database auditing</a:t>
            </a:r>
            <a:br>
              <a:rPr lang="en-US" sz="4000" dirty="0">
                <a:latin typeface="Segoe UI" panose="020B0502040204020203" pitchFamily="34" charset="0"/>
                <a:cs typeface="Segoe UI" panose="020B0502040204020203" pitchFamily="34" charset="0"/>
              </a:rPr>
            </a:br>
            <a:br>
              <a:rPr lang="en-US" sz="4236" b="1" dirty="0">
                <a:latin typeface="Segoe UI" panose="020B0502040204020203" pitchFamily="34" charset="0"/>
                <a:cs typeface="Segoe UI" panose="020B0502040204020203" pitchFamily="34" charset="0"/>
              </a:rPr>
            </a:br>
            <a:endParaRPr lang="en-US" sz="4236" b="1" dirty="0">
              <a:latin typeface="Segoe UI" panose="020B0502040204020203" pitchFamily="34" charset="0"/>
              <a:cs typeface="Segoe UI" panose="020B0502040204020203" pitchFamily="34" charset="0"/>
            </a:endParaRPr>
          </a:p>
        </p:txBody>
      </p:sp>
      <p:sp>
        <p:nvSpPr>
          <p:cNvPr id="12" name="Title 1">
            <a:extLst>
              <a:ext uri="{FF2B5EF4-FFF2-40B4-BE49-F238E27FC236}">
                <a16:creationId xmlns:a16="http://schemas.microsoft.com/office/drawing/2014/main" id="{5F7B2363-9701-4858-B8D4-D2A9EA5EC977}"/>
              </a:ext>
            </a:extLst>
          </p:cNvPr>
          <p:cNvSpPr txBox="1">
            <a:spLocks/>
          </p:cNvSpPr>
          <p:nvPr/>
        </p:nvSpPr>
        <p:spPr>
          <a:xfrm>
            <a:off x="312815" y="5108090"/>
            <a:ext cx="5452275" cy="1331646"/>
          </a:xfrm>
          <a:prstGeom prst="rect">
            <a:avLst/>
          </a:prstGeom>
        </p:spPr>
        <p:txBody>
          <a:bodyPr vert="horz" lIns="0" tIns="0" rIns="0" bIns="0" rtlCol="0" anchor="ctr">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236" b="1" dirty="0">
                <a:latin typeface="Segoe UI" panose="020B0502040204020203" pitchFamily="34" charset="0"/>
                <a:cs typeface="Segoe UI" panose="020B0502040204020203" pitchFamily="34" charset="0"/>
              </a:rPr>
              <a:t>Project Bheem</a:t>
            </a:r>
            <a:br>
              <a:rPr lang="en-US" sz="4000" dirty="0">
                <a:latin typeface="Segoe UI" panose="020B0502040204020203" pitchFamily="34" charset="0"/>
                <a:cs typeface="Segoe UI" panose="020B0502040204020203" pitchFamily="34" charset="0"/>
              </a:rPr>
            </a:br>
            <a:br>
              <a:rPr lang="en-US" sz="4236" b="1" dirty="0">
                <a:latin typeface="Segoe UI" panose="020B0502040204020203" pitchFamily="34" charset="0"/>
                <a:cs typeface="Segoe UI" panose="020B0502040204020203" pitchFamily="34" charset="0"/>
              </a:rPr>
            </a:br>
            <a:endParaRPr lang="en-US" sz="4236" b="1" dirty="0">
              <a:latin typeface="Segoe UI" panose="020B0502040204020203" pitchFamily="34" charset="0"/>
              <a:cs typeface="Segoe UI" panose="020B0502040204020203" pitchFamily="34" charset="0"/>
            </a:endParaRPr>
          </a:p>
        </p:txBody>
      </p:sp>
      <p:pic>
        <p:nvPicPr>
          <p:cNvPr id="10" name="Picture 9">
            <a:extLst>
              <a:ext uri="{FF2B5EF4-FFF2-40B4-BE49-F238E27FC236}">
                <a16:creationId xmlns:a16="http://schemas.microsoft.com/office/drawing/2014/main" id="{2B838A21-B4B2-4F6A-A91C-016A9F4343FF}"/>
              </a:ext>
            </a:extLst>
          </p:cNvPr>
          <p:cNvPicPr>
            <a:picLocks noChangeAspect="1"/>
          </p:cNvPicPr>
          <p:nvPr/>
        </p:nvPicPr>
        <p:blipFill rotWithShape="1">
          <a:blip r:embed="rId4"/>
          <a:srcRect l="6563" t="85363" b="-1"/>
          <a:stretch/>
        </p:blipFill>
        <p:spPr>
          <a:xfrm>
            <a:off x="4708681" y="6006114"/>
            <a:ext cx="7359969" cy="418485"/>
          </a:xfrm>
          <a:prstGeom prst="rect">
            <a:avLst/>
          </a:prstGeom>
        </p:spPr>
      </p:pic>
      <p:pic>
        <p:nvPicPr>
          <p:cNvPr id="14" name="Picture 13">
            <a:extLst>
              <a:ext uri="{FF2B5EF4-FFF2-40B4-BE49-F238E27FC236}">
                <a16:creationId xmlns:a16="http://schemas.microsoft.com/office/drawing/2014/main" id="{FB315386-709B-4B25-A551-9199F49A3A38}"/>
              </a:ext>
            </a:extLst>
          </p:cNvPr>
          <p:cNvPicPr>
            <a:picLocks noChangeAspect="1"/>
          </p:cNvPicPr>
          <p:nvPr/>
        </p:nvPicPr>
        <p:blipFill rotWithShape="1">
          <a:blip r:embed="rId4"/>
          <a:srcRect l="6563" t="77982" r="46519" b="7379"/>
          <a:stretch/>
        </p:blipFill>
        <p:spPr>
          <a:xfrm>
            <a:off x="4692964" y="6005620"/>
            <a:ext cx="3695701" cy="418485"/>
          </a:xfrm>
          <a:prstGeom prst="rect">
            <a:avLst/>
          </a:prstGeom>
        </p:spPr>
      </p:pic>
    </p:spTree>
    <p:extLst>
      <p:ext uri="{BB962C8B-B14F-4D97-AF65-F5344CB8AC3E}">
        <p14:creationId xmlns:p14="http://schemas.microsoft.com/office/powerpoint/2010/main" val="237470891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arallelogram 3">
            <a:extLst>
              <a:ext uri="{FF2B5EF4-FFF2-40B4-BE49-F238E27FC236}">
                <a16:creationId xmlns:a16="http://schemas.microsoft.com/office/drawing/2014/main" id="{241C7FC4-FEFA-4A96-9749-9068C68611EF}"/>
              </a:ext>
              <a:ext uri="{C183D7F6-B498-43B3-948B-1728B52AA6E4}">
                <adec:decorative xmlns:adec="http://schemas.microsoft.com/office/drawing/2017/decorative" val="1"/>
              </a:ext>
            </a:extLst>
          </p:cNvPr>
          <p:cNvSpPr/>
          <p:nvPr/>
        </p:nvSpPr>
        <p:spPr>
          <a:xfrm>
            <a:off x="-19499" y="2"/>
            <a:ext cx="7801423" cy="6857998"/>
          </a:xfrm>
          <a:prstGeom prst="parallelogram">
            <a:avLst>
              <a:gd name="adj" fmla="val 0"/>
            </a:avLst>
          </a:prstGeom>
          <a:gradFill flip="none" rotWithShape="1">
            <a:gsLst>
              <a:gs pos="0">
                <a:srgbClr val="7CEFD8"/>
              </a:gs>
              <a:gs pos="100000">
                <a:srgbClr val="6672E4"/>
              </a:gs>
              <a:gs pos="100000">
                <a:srgbClr val="882BE5"/>
              </a:gs>
            </a:gsLst>
            <a:path path="circle">
              <a:fillToRect l="50000" t="50000" r="50000" b="50000"/>
            </a:path>
            <a:tileRect/>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2" name="TextBox 1">
            <a:extLst>
              <a:ext uri="{FF2B5EF4-FFF2-40B4-BE49-F238E27FC236}">
                <a16:creationId xmlns:a16="http://schemas.microsoft.com/office/drawing/2014/main" id="{62AEF5FE-6C45-4BF6-9676-571742C3CDD7}"/>
              </a:ext>
            </a:extLst>
          </p:cNvPr>
          <p:cNvSpPr txBox="1"/>
          <p:nvPr/>
        </p:nvSpPr>
        <p:spPr>
          <a:xfrm>
            <a:off x="167010" y="528972"/>
            <a:ext cx="7456419" cy="512961"/>
          </a:xfrm>
          <a:prstGeom prst="rect">
            <a:avLst/>
          </a:prstGeom>
          <a:noFill/>
        </p:spPr>
        <p:txBody>
          <a:bodyPr wrap="square" lIns="0" tIns="0" rIns="0" bIns="0" rtlCol="0" anchor="t">
            <a:spAutoFit/>
          </a:bodyPr>
          <a:lstStyle/>
          <a:p>
            <a:pPr>
              <a:lnSpc>
                <a:spcPts val="4000"/>
              </a:lnSpc>
            </a:pPr>
            <a:r>
              <a:rPr lang="en-US" sz="4000" b="1" dirty="0">
                <a:solidFill>
                  <a:srgbClr val="002060"/>
                </a:solidFill>
                <a:latin typeface="Segoe UI"/>
                <a:cs typeface="Segoe UI"/>
              </a:rPr>
              <a:t>Learnings from Mini-Project</a:t>
            </a:r>
            <a:endParaRPr lang="en-US" sz="4000" b="1" dirty="0">
              <a:solidFill>
                <a:srgbClr val="002060"/>
              </a:solidFill>
              <a:latin typeface="Segoe UI" panose="020B0502040204020203" pitchFamily="34" charset="0"/>
              <a:cs typeface="Segoe UI" panose="020B0502040204020203" pitchFamily="34" charset="0"/>
            </a:endParaRPr>
          </a:p>
        </p:txBody>
      </p:sp>
      <p:sp>
        <p:nvSpPr>
          <p:cNvPr id="3" name="Rectangle 2">
            <a:extLst>
              <a:ext uri="{FF2B5EF4-FFF2-40B4-BE49-F238E27FC236}">
                <a16:creationId xmlns:a16="http://schemas.microsoft.com/office/drawing/2014/main" id="{A74D15AA-4B45-41B5-A81C-97FCBF019951}"/>
              </a:ext>
            </a:extLst>
          </p:cNvPr>
          <p:cNvSpPr/>
          <p:nvPr/>
        </p:nvSpPr>
        <p:spPr>
          <a:xfrm>
            <a:off x="246754" y="1418245"/>
            <a:ext cx="6855848" cy="492443"/>
          </a:xfrm>
          <a:prstGeom prst="rect">
            <a:avLst/>
          </a:prstGeom>
        </p:spPr>
        <p:txBody>
          <a:bodyPr wrap="square" lIns="0" tIns="0" rIns="0" bIns="0" anchor="t">
            <a:spAutoFit/>
          </a:bodyPr>
          <a:lstStyle/>
          <a:p>
            <a:pPr marL="285750" indent="-285750">
              <a:buFont typeface="Arial" panose="020B0604020202020204" pitchFamily="34" charset="0"/>
              <a:buChar char="•"/>
            </a:pPr>
            <a:endParaRPr lang="en-US" sz="1600" b="1" i="1">
              <a:solidFill>
                <a:srgbClr val="002060"/>
              </a:solidFill>
              <a:latin typeface="+mj-lt"/>
              <a:cs typeface="Segoe UI" panose="020B0502040204020203" pitchFamily="34" charset="0"/>
            </a:endParaRPr>
          </a:p>
          <a:p>
            <a:pPr marL="285750" indent="-285750">
              <a:buFont typeface="Arial" panose="020B0604020202020204" pitchFamily="34" charset="0"/>
              <a:buChar char="•"/>
            </a:pPr>
            <a:endParaRPr lang="en-US" sz="1600" i="1">
              <a:solidFill>
                <a:srgbClr val="002060"/>
              </a:solidFill>
              <a:latin typeface="+mj-lt"/>
              <a:cs typeface="Segoe UI" panose="020B0502040204020203" pitchFamily="34" charset="0"/>
            </a:endParaRPr>
          </a:p>
        </p:txBody>
      </p:sp>
      <p:sp>
        <p:nvSpPr>
          <p:cNvPr id="68" name="Title 67" hidden="1">
            <a:extLst>
              <a:ext uri="{FF2B5EF4-FFF2-40B4-BE49-F238E27FC236}">
                <a16:creationId xmlns:a16="http://schemas.microsoft.com/office/drawing/2014/main" id="{3D46526D-118F-4F6F-BAE0-066F422EBD1E}"/>
              </a:ext>
            </a:extLst>
          </p:cNvPr>
          <p:cNvSpPr>
            <a:spLocks noGrp="1"/>
          </p:cNvSpPr>
          <p:nvPr>
            <p:ph type="title"/>
          </p:nvPr>
        </p:nvSpPr>
        <p:spPr/>
        <p:txBody>
          <a:bodyPr/>
          <a:lstStyle/>
          <a:p>
            <a:r>
              <a:rPr lang="en-US"/>
              <a:t>Human resources slide 3</a:t>
            </a:r>
          </a:p>
        </p:txBody>
      </p:sp>
      <p:sp>
        <p:nvSpPr>
          <p:cNvPr id="7" name="TextBox 6">
            <a:extLst>
              <a:ext uri="{FF2B5EF4-FFF2-40B4-BE49-F238E27FC236}">
                <a16:creationId xmlns:a16="http://schemas.microsoft.com/office/drawing/2014/main" id="{C5083079-A727-45A1-977A-73623CE4D08A}"/>
              </a:ext>
            </a:extLst>
          </p:cNvPr>
          <p:cNvSpPr txBox="1"/>
          <p:nvPr/>
        </p:nvSpPr>
        <p:spPr>
          <a:xfrm>
            <a:off x="741872" y="1547004"/>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l">
              <a:buFont typeface="Arial"/>
              <a:buChar char="•"/>
            </a:pPr>
            <a:endParaRPr lang="en-GB">
              <a:cs typeface="Calibri"/>
            </a:endParaRPr>
          </a:p>
        </p:txBody>
      </p:sp>
      <p:sp>
        <p:nvSpPr>
          <p:cNvPr id="11" name="TextBox 10">
            <a:extLst>
              <a:ext uri="{FF2B5EF4-FFF2-40B4-BE49-F238E27FC236}">
                <a16:creationId xmlns:a16="http://schemas.microsoft.com/office/drawing/2014/main" id="{D0A12725-EF5F-43DB-9404-50ACC66F2445}"/>
              </a:ext>
            </a:extLst>
          </p:cNvPr>
          <p:cNvSpPr txBox="1"/>
          <p:nvPr/>
        </p:nvSpPr>
        <p:spPr>
          <a:xfrm>
            <a:off x="167010" y="1547004"/>
            <a:ext cx="7614915" cy="467820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nSpc>
                <a:spcPct val="250000"/>
              </a:lnSpc>
              <a:buFont typeface="Arial" panose="020B0604020202020204" pitchFamily="34" charset="0"/>
              <a:buChar char="•"/>
            </a:pPr>
            <a:r>
              <a:rPr lang="en-GB" sz="1600" b="1" dirty="0">
                <a:latin typeface="Segoe UI"/>
                <a:cs typeface="Segoe UI"/>
              </a:rPr>
              <a:t>Only admin has access to remove users and other functionalities.</a:t>
            </a:r>
            <a:endParaRPr lang="en-US" sz="1600" b="1" dirty="0">
              <a:cs typeface="Calibri"/>
            </a:endParaRPr>
          </a:p>
          <a:p>
            <a:pPr marL="285750" indent="-285750">
              <a:lnSpc>
                <a:spcPct val="250000"/>
              </a:lnSpc>
              <a:buFont typeface="Arial" panose="020B0604020202020204" pitchFamily="34" charset="0"/>
              <a:buChar char="•"/>
            </a:pPr>
            <a:r>
              <a:rPr lang="en-GB" sz="1600" b="1" dirty="0">
                <a:latin typeface="Segoe UI"/>
                <a:ea typeface="+mn-lt"/>
                <a:cs typeface="+mn-lt"/>
              </a:rPr>
              <a:t>Logs for only client is maintained with data and time in client online table. </a:t>
            </a:r>
          </a:p>
          <a:p>
            <a:pPr marL="285750" indent="-285750">
              <a:lnSpc>
                <a:spcPct val="250000"/>
              </a:lnSpc>
              <a:buFont typeface="Arial" panose="020B0604020202020204" pitchFamily="34" charset="0"/>
              <a:buChar char="•"/>
            </a:pPr>
            <a:r>
              <a:rPr lang="en-GB" sz="1600" b="1" dirty="0">
                <a:latin typeface="Segoe UI"/>
                <a:ea typeface="+mn-lt"/>
                <a:cs typeface="+mn-lt"/>
              </a:rPr>
              <a:t>No logs for activity of different users is maintained </a:t>
            </a:r>
            <a:endParaRPr lang="en-GB" sz="1600" b="1" dirty="0">
              <a:latin typeface="Segoe UI"/>
              <a:cs typeface="Calibri"/>
            </a:endParaRPr>
          </a:p>
          <a:p>
            <a:pPr marL="285750" indent="-285750">
              <a:lnSpc>
                <a:spcPct val="250000"/>
              </a:lnSpc>
              <a:buFont typeface="Arial" panose="020B0604020202020204" pitchFamily="34" charset="0"/>
              <a:buChar char="•"/>
            </a:pPr>
            <a:r>
              <a:rPr lang="en-GB" sz="1600" b="1" dirty="0">
                <a:latin typeface="Segoe UI"/>
                <a:cs typeface="Calibri"/>
              </a:rPr>
              <a:t>Encryption mechanism is not in place which indicates that the Username</a:t>
            </a:r>
            <a:r>
              <a:rPr lang="en-GB" sz="1600" b="1" dirty="0">
                <a:latin typeface="Segoe UI"/>
                <a:ea typeface="+mn-lt"/>
                <a:cs typeface="+mn-lt"/>
              </a:rPr>
              <a:t> and Passwords are stored in plain text format, not encrypted and hashed.</a:t>
            </a:r>
            <a:endParaRPr lang="en-GB" sz="1600" b="1" dirty="0">
              <a:latin typeface="Segoe UI"/>
              <a:cs typeface="Calibri"/>
            </a:endParaRPr>
          </a:p>
          <a:p>
            <a:pPr marL="285750" indent="-285750">
              <a:lnSpc>
                <a:spcPct val="250000"/>
              </a:lnSpc>
              <a:buFont typeface="Arial" panose="020B0604020202020204" pitchFamily="34" charset="0"/>
              <a:buChar char="•"/>
            </a:pPr>
            <a:r>
              <a:rPr lang="en-GB" sz="1600" b="1" dirty="0">
                <a:latin typeface="Segoe UI"/>
                <a:cs typeface="Calibri"/>
              </a:rPr>
              <a:t>No relationship among the 9 tables are there which clearly  depicts the absence of primary key.</a:t>
            </a:r>
          </a:p>
          <a:p>
            <a:pPr marL="285750" indent="-285750">
              <a:buFont typeface="Arial" panose="020B0604020202020204" pitchFamily="34" charset="0"/>
              <a:buChar char="•"/>
            </a:pPr>
            <a:endParaRPr lang="en-GB" dirty="0">
              <a:cs typeface="Calibri"/>
            </a:endParaRPr>
          </a:p>
        </p:txBody>
      </p:sp>
      <p:pic>
        <p:nvPicPr>
          <p:cNvPr id="9" name="Picture 2" descr="Icon&#10;&#10;Description automatically generated">
            <a:extLst>
              <a:ext uri="{FF2B5EF4-FFF2-40B4-BE49-F238E27FC236}">
                <a16:creationId xmlns:a16="http://schemas.microsoft.com/office/drawing/2014/main" id="{127B55CF-AA62-41D7-A5DB-A7C63A1961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47930" y="1664466"/>
            <a:ext cx="3302198" cy="3302198"/>
          </a:xfrm>
          <a:prstGeom prst="rect">
            <a:avLst/>
          </a:prstGeom>
          <a:noFill/>
        </p:spPr>
      </p:pic>
    </p:spTree>
    <p:extLst>
      <p:ext uri="{BB962C8B-B14F-4D97-AF65-F5344CB8AC3E}">
        <p14:creationId xmlns:p14="http://schemas.microsoft.com/office/powerpoint/2010/main" val="179249155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arallelogram 3">
            <a:extLst>
              <a:ext uri="{FF2B5EF4-FFF2-40B4-BE49-F238E27FC236}">
                <a16:creationId xmlns:a16="http://schemas.microsoft.com/office/drawing/2014/main" id="{241C7FC4-FEFA-4A96-9749-9068C68611EF}"/>
              </a:ext>
              <a:ext uri="{C183D7F6-B498-43B3-948B-1728B52AA6E4}">
                <adec:decorative xmlns:adec="http://schemas.microsoft.com/office/drawing/2017/decorative" val="1"/>
              </a:ext>
            </a:extLst>
          </p:cNvPr>
          <p:cNvSpPr/>
          <p:nvPr/>
        </p:nvSpPr>
        <p:spPr>
          <a:xfrm>
            <a:off x="0" y="2"/>
            <a:ext cx="7388352" cy="6857998"/>
          </a:xfrm>
          <a:prstGeom prst="parallelogram">
            <a:avLst>
              <a:gd name="adj" fmla="val 0"/>
            </a:avLst>
          </a:prstGeom>
          <a:gradFill>
            <a:gsLst>
              <a:gs pos="0">
                <a:srgbClr val="7CEFD8"/>
              </a:gs>
              <a:gs pos="100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2" name="TextBox 1">
            <a:extLst>
              <a:ext uri="{FF2B5EF4-FFF2-40B4-BE49-F238E27FC236}">
                <a16:creationId xmlns:a16="http://schemas.microsoft.com/office/drawing/2014/main" id="{62AEF5FE-6C45-4BF6-9676-571742C3CDD7}"/>
              </a:ext>
            </a:extLst>
          </p:cNvPr>
          <p:cNvSpPr txBox="1"/>
          <p:nvPr/>
        </p:nvSpPr>
        <p:spPr>
          <a:xfrm>
            <a:off x="246754" y="223336"/>
            <a:ext cx="3603287" cy="512961"/>
          </a:xfrm>
          <a:prstGeom prst="rect">
            <a:avLst/>
          </a:prstGeom>
          <a:noFill/>
        </p:spPr>
        <p:txBody>
          <a:bodyPr wrap="square" lIns="0" tIns="0" rIns="0" bIns="0" rtlCol="0">
            <a:spAutoFit/>
          </a:bodyPr>
          <a:lstStyle/>
          <a:p>
            <a:pPr>
              <a:lnSpc>
                <a:spcPts val="4000"/>
              </a:lnSpc>
            </a:pPr>
            <a:r>
              <a:rPr lang="en-US" sz="4400" b="1">
                <a:solidFill>
                  <a:srgbClr val="002060"/>
                </a:solidFill>
                <a:latin typeface="Segoe UI" panose="020B0502040204020203" pitchFamily="34" charset="0"/>
                <a:cs typeface="Segoe UI" panose="020B0502040204020203" pitchFamily="34" charset="0"/>
              </a:rPr>
              <a:t>Introduction</a:t>
            </a:r>
          </a:p>
        </p:txBody>
      </p:sp>
      <p:sp>
        <p:nvSpPr>
          <p:cNvPr id="3" name="Rectangle 2">
            <a:extLst>
              <a:ext uri="{FF2B5EF4-FFF2-40B4-BE49-F238E27FC236}">
                <a16:creationId xmlns:a16="http://schemas.microsoft.com/office/drawing/2014/main" id="{A74D15AA-4B45-41B5-A81C-97FCBF019951}"/>
              </a:ext>
            </a:extLst>
          </p:cNvPr>
          <p:cNvSpPr/>
          <p:nvPr/>
        </p:nvSpPr>
        <p:spPr>
          <a:xfrm>
            <a:off x="246754" y="1418245"/>
            <a:ext cx="6855848" cy="5663089"/>
          </a:xfrm>
          <a:prstGeom prst="rect">
            <a:avLst/>
          </a:prstGeom>
        </p:spPr>
        <p:txBody>
          <a:bodyPr wrap="square" lIns="0" tIns="0" rIns="0" bIns="0">
            <a:spAutoFit/>
          </a:bodyPr>
          <a:lstStyle/>
          <a:p>
            <a:r>
              <a:rPr lang="en-US" sz="1600" b="1" i="1" dirty="0">
                <a:solidFill>
                  <a:srgbClr val="002060"/>
                </a:solidFill>
                <a:latin typeface="+mj-lt"/>
                <a:cs typeface="Segoe UI" panose="020B0502040204020203" pitchFamily="34" charset="0"/>
              </a:rPr>
              <a:t>The project that we are assigned to is the “Global Communication Media”. This web based java application basically works on two modules i.e. the admin and the client. In the admin module, a person i.e. the admin has the control and the authority to edit, delete, activate or ban any user form the system. The admin can conduct conference, start meetings, create and delete rooms and send the updates. </a:t>
            </a:r>
          </a:p>
          <a:p>
            <a:endParaRPr lang="en-US" sz="1600" b="1" i="1" dirty="0">
              <a:solidFill>
                <a:srgbClr val="002060"/>
              </a:solidFill>
              <a:latin typeface="+mj-lt"/>
              <a:cs typeface="Segoe UI" panose="020B0502040204020203" pitchFamily="34" charset="0"/>
            </a:endParaRPr>
          </a:p>
          <a:p>
            <a:r>
              <a:rPr lang="en-US" sz="1600" b="1" i="1" dirty="0">
                <a:solidFill>
                  <a:srgbClr val="002060"/>
                </a:solidFill>
                <a:latin typeface="+mj-lt"/>
                <a:cs typeface="Segoe UI" panose="020B0502040204020203" pitchFamily="34" charset="0"/>
              </a:rPr>
              <a:t>Coming to the client part., the user can access the system if and only if they have a unique they have a unique ID and password provided by the admin, and the user can attend conference, meeting. The client can join meetings, send suggestions and provide updates on the day to day work of the organization.</a:t>
            </a:r>
          </a:p>
          <a:p>
            <a:endParaRPr lang="en-US" sz="1600" b="1" i="1" dirty="0">
              <a:solidFill>
                <a:srgbClr val="002060"/>
              </a:solidFill>
              <a:latin typeface="+mj-lt"/>
              <a:cs typeface="Segoe UI" panose="020B0502040204020203" pitchFamily="34" charset="0"/>
            </a:endParaRPr>
          </a:p>
          <a:p>
            <a:r>
              <a:rPr lang="en-US" sz="1600" b="1" i="1" dirty="0">
                <a:solidFill>
                  <a:srgbClr val="002060"/>
                </a:solidFill>
                <a:latin typeface="+mj-lt"/>
                <a:cs typeface="Segoe UI" panose="020B0502040204020203" pitchFamily="34" charset="0"/>
              </a:rPr>
              <a:t>System Requirements</a:t>
            </a:r>
          </a:p>
          <a:p>
            <a:endParaRPr lang="en-US" sz="1600" b="1" i="1" dirty="0">
              <a:solidFill>
                <a:srgbClr val="002060"/>
              </a:solidFill>
              <a:latin typeface="+mj-lt"/>
              <a:cs typeface="Segoe UI" panose="020B0502040204020203" pitchFamily="34" charset="0"/>
            </a:endParaRPr>
          </a:p>
          <a:p>
            <a:r>
              <a:rPr lang="en-US" sz="1600" b="1" i="1" dirty="0">
                <a:solidFill>
                  <a:srgbClr val="002060"/>
                </a:solidFill>
                <a:latin typeface="+mj-lt"/>
                <a:cs typeface="Segoe UI" panose="020B0502040204020203" pitchFamily="34" charset="0"/>
              </a:rPr>
              <a:t>In order to build the system and to deploy the application to the server, there are certain technologies and frameworks used. Some of them are:</a:t>
            </a:r>
          </a:p>
          <a:p>
            <a:endParaRPr lang="en-US" sz="1600" b="1" i="1" dirty="0">
              <a:solidFill>
                <a:srgbClr val="002060"/>
              </a:solidFill>
              <a:latin typeface="+mj-lt"/>
              <a:cs typeface="Segoe UI" panose="020B0502040204020203" pitchFamily="34" charset="0"/>
            </a:endParaRPr>
          </a:p>
          <a:p>
            <a:pPr marL="285750" indent="-285750">
              <a:buFont typeface="Arial" panose="020B0604020202020204" pitchFamily="34" charset="0"/>
              <a:buChar char="•"/>
            </a:pPr>
            <a:r>
              <a:rPr lang="en-US" sz="1600" b="1" i="1" dirty="0">
                <a:solidFill>
                  <a:srgbClr val="002060"/>
                </a:solidFill>
                <a:latin typeface="+mj-lt"/>
                <a:cs typeface="Segoe UI" panose="020B0502040204020203" pitchFamily="34" charset="0"/>
              </a:rPr>
              <a:t>Windows</a:t>
            </a:r>
          </a:p>
          <a:p>
            <a:pPr marL="285750" indent="-285750">
              <a:buFont typeface="Arial" panose="020B0604020202020204" pitchFamily="34" charset="0"/>
              <a:buChar char="•"/>
            </a:pPr>
            <a:r>
              <a:rPr lang="en-US" sz="1600" b="1" i="1" dirty="0">
                <a:solidFill>
                  <a:srgbClr val="002060"/>
                </a:solidFill>
                <a:latin typeface="+mj-lt"/>
                <a:cs typeface="Segoe UI" panose="020B0502040204020203" pitchFamily="34" charset="0"/>
              </a:rPr>
              <a:t>Apache Tomcat </a:t>
            </a:r>
          </a:p>
          <a:p>
            <a:pPr marL="285750" indent="-285750">
              <a:buFont typeface="Arial" panose="020B0604020202020204" pitchFamily="34" charset="0"/>
              <a:buChar char="•"/>
            </a:pPr>
            <a:r>
              <a:rPr lang="en-US" sz="1600" b="1" i="1" dirty="0">
                <a:solidFill>
                  <a:srgbClr val="002060"/>
                </a:solidFill>
                <a:latin typeface="+mj-lt"/>
                <a:cs typeface="Segoe UI" panose="020B0502040204020203" pitchFamily="34" charset="0"/>
              </a:rPr>
              <a:t>JavaScript</a:t>
            </a:r>
          </a:p>
          <a:p>
            <a:pPr marL="285750" indent="-285750">
              <a:buFont typeface="Arial" panose="020B0604020202020204" pitchFamily="34" charset="0"/>
              <a:buChar char="•"/>
            </a:pPr>
            <a:r>
              <a:rPr lang="en-US" sz="1600" b="1" i="1" dirty="0">
                <a:solidFill>
                  <a:srgbClr val="002060"/>
                </a:solidFill>
                <a:latin typeface="+mj-lt"/>
                <a:cs typeface="Segoe UI" panose="020B0502040204020203" pitchFamily="34" charset="0"/>
              </a:rPr>
              <a:t>JDBC</a:t>
            </a:r>
          </a:p>
          <a:p>
            <a:pPr marL="285750" indent="-285750">
              <a:buFont typeface="Arial" panose="020B0604020202020204" pitchFamily="34" charset="0"/>
              <a:buChar char="•"/>
            </a:pPr>
            <a:r>
              <a:rPr lang="en-US" sz="1600" b="1" i="1" dirty="0">
                <a:solidFill>
                  <a:srgbClr val="002060"/>
                </a:solidFill>
                <a:latin typeface="+mj-lt"/>
                <a:cs typeface="Segoe UI" panose="020B0502040204020203" pitchFamily="34" charset="0"/>
              </a:rPr>
              <a:t>JSP</a:t>
            </a:r>
          </a:p>
          <a:p>
            <a:pPr marL="285750" indent="-285750">
              <a:buFont typeface="Arial" panose="020B0604020202020204" pitchFamily="34" charset="0"/>
              <a:buChar char="•"/>
            </a:pPr>
            <a:r>
              <a:rPr lang="en-US" sz="1600" b="1" i="1" dirty="0">
                <a:solidFill>
                  <a:srgbClr val="002060"/>
                </a:solidFill>
                <a:latin typeface="+mj-lt"/>
                <a:cs typeface="Segoe UI" panose="020B0502040204020203" pitchFamily="34" charset="0"/>
              </a:rPr>
              <a:t>MySQL</a:t>
            </a:r>
          </a:p>
          <a:p>
            <a:endParaRPr lang="en-US" sz="1600" i="1" dirty="0">
              <a:solidFill>
                <a:srgbClr val="002060"/>
              </a:solidFill>
              <a:latin typeface="+mj-lt"/>
              <a:cs typeface="Segoe UI" panose="020B0502040204020203" pitchFamily="34" charset="0"/>
            </a:endParaRPr>
          </a:p>
        </p:txBody>
      </p:sp>
      <p:sp>
        <p:nvSpPr>
          <p:cNvPr id="68" name="Title 67" hidden="1">
            <a:extLst>
              <a:ext uri="{FF2B5EF4-FFF2-40B4-BE49-F238E27FC236}">
                <a16:creationId xmlns:a16="http://schemas.microsoft.com/office/drawing/2014/main" id="{3D46526D-118F-4F6F-BAE0-066F422EBD1E}"/>
              </a:ext>
            </a:extLst>
          </p:cNvPr>
          <p:cNvSpPr>
            <a:spLocks noGrp="1"/>
          </p:cNvSpPr>
          <p:nvPr>
            <p:ph type="title"/>
          </p:nvPr>
        </p:nvSpPr>
        <p:spPr/>
        <p:txBody>
          <a:bodyPr/>
          <a:lstStyle/>
          <a:p>
            <a:r>
              <a:rPr lang="en-US"/>
              <a:t>Human resources slide 3</a:t>
            </a:r>
          </a:p>
        </p:txBody>
      </p:sp>
      <p:sp>
        <p:nvSpPr>
          <p:cNvPr id="9" name="TextBox 8">
            <a:extLst>
              <a:ext uri="{FF2B5EF4-FFF2-40B4-BE49-F238E27FC236}">
                <a16:creationId xmlns:a16="http://schemas.microsoft.com/office/drawing/2014/main" id="{9AAF4D46-E8D8-4DA4-8202-EE641BE479EF}"/>
              </a:ext>
            </a:extLst>
          </p:cNvPr>
          <p:cNvSpPr txBox="1"/>
          <p:nvPr/>
        </p:nvSpPr>
        <p:spPr>
          <a:xfrm>
            <a:off x="246754" y="757979"/>
            <a:ext cx="3603287" cy="492443"/>
          </a:xfrm>
          <a:prstGeom prst="rect">
            <a:avLst/>
          </a:prstGeom>
          <a:noFill/>
        </p:spPr>
        <p:txBody>
          <a:bodyPr wrap="square" lIns="0" tIns="0" rIns="0" bIns="0" rtlCol="0">
            <a:spAutoFit/>
          </a:bodyPr>
          <a:lstStyle/>
          <a:p>
            <a:r>
              <a:rPr lang="en-US" sz="1600" i="1">
                <a:solidFill>
                  <a:srgbClr val="002060"/>
                </a:solidFill>
                <a:latin typeface="Segoe UI" panose="020B0502040204020203" pitchFamily="34" charset="0"/>
                <a:cs typeface="Segoe UI" panose="020B0502040204020203" pitchFamily="34" charset="0"/>
              </a:rPr>
              <a:t>Global communication media</a:t>
            </a:r>
          </a:p>
          <a:p>
            <a:r>
              <a:rPr lang="en-US" sz="1600" i="1">
                <a:solidFill>
                  <a:srgbClr val="002060"/>
                </a:solidFill>
                <a:latin typeface="Segoe UI" panose="020B0502040204020203" pitchFamily="34" charset="0"/>
                <a:cs typeface="Segoe UI" panose="020B0502040204020203" pitchFamily="34" charset="0"/>
              </a:rPr>
              <a:t>University of Hyderabad</a:t>
            </a:r>
          </a:p>
        </p:txBody>
      </p:sp>
      <p:grpSp>
        <p:nvGrpSpPr>
          <p:cNvPr id="10" name="Group 9">
            <a:extLst>
              <a:ext uri="{FF2B5EF4-FFF2-40B4-BE49-F238E27FC236}">
                <a16:creationId xmlns:a16="http://schemas.microsoft.com/office/drawing/2014/main" id="{BD812981-C6C9-49CA-9707-362002EE0ED2}"/>
              </a:ext>
            </a:extLst>
          </p:cNvPr>
          <p:cNvGrpSpPr/>
          <p:nvPr/>
        </p:nvGrpSpPr>
        <p:grpSpPr>
          <a:xfrm>
            <a:off x="7541648" y="314776"/>
            <a:ext cx="4190104" cy="6168320"/>
            <a:chOff x="7523360" y="223336"/>
            <a:chExt cx="4505168" cy="6331568"/>
          </a:xfrm>
          <a:effectLst>
            <a:reflection blurRad="6350" stA="52000" endA="300" endPos="35000" dir="5400000" sy="-100000" algn="bl" rotWithShape="0"/>
          </a:effectLst>
          <a:scene3d>
            <a:camera prst="isometricOffAxis2Left"/>
            <a:lightRig rig="threePt" dir="t"/>
          </a:scene3d>
        </p:grpSpPr>
        <p:pic>
          <p:nvPicPr>
            <p:cNvPr id="6" name="Picture 5">
              <a:extLst>
                <a:ext uri="{FF2B5EF4-FFF2-40B4-BE49-F238E27FC236}">
                  <a16:creationId xmlns:a16="http://schemas.microsoft.com/office/drawing/2014/main" id="{BC11F36D-C92B-4440-B8DD-98C0809ABEF7}"/>
                </a:ext>
              </a:extLst>
            </p:cNvPr>
            <p:cNvPicPr>
              <a:picLocks noChangeAspect="1"/>
            </p:cNvPicPr>
            <p:nvPr/>
          </p:nvPicPr>
          <p:blipFill rotWithShape="1">
            <a:blip r:embed="rId3"/>
            <a:srcRect t="4794" b="23745"/>
            <a:stretch/>
          </p:blipFill>
          <p:spPr>
            <a:xfrm>
              <a:off x="7635106" y="3428999"/>
              <a:ext cx="4393422" cy="3125905"/>
            </a:xfrm>
            <a:prstGeom prst="roundRect">
              <a:avLst>
                <a:gd name="adj" fmla="val 11111"/>
              </a:avLst>
            </a:prstGeom>
            <a:ln w="190500" cap="rnd">
              <a:solidFill>
                <a:srgbClr val="C8C6BD"/>
              </a:solidFill>
              <a:prstDash val="solid"/>
            </a:ln>
            <a:effectLst>
              <a:outerShdw blurRad="101600" dist="50800" dir="7200000" algn="tl" rotWithShape="0">
                <a:srgbClr val="000000">
                  <a:alpha val="45000"/>
                </a:srgbClr>
              </a:outerShdw>
            </a:effectLst>
            <a:sp3d extrusionH="25400">
              <a:bevelT w="304800" h="152400" prst="hardEdge"/>
              <a:extrusionClr>
                <a:srgbClr val="FFFFFF"/>
              </a:extrusionClr>
            </a:sp3d>
          </p:spPr>
        </p:pic>
        <p:pic>
          <p:nvPicPr>
            <p:cNvPr id="8" name="Picture 7">
              <a:extLst>
                <a:ext uri="{FF2B5EF4-FFF2-40B4-BE49-F238E27FC236}">
                  <a16:creationId xmlns:a16="http://schemas.microsoft.com/office/drawing/2014/main" id="{DD228998-371C-4BB3-93B1-470A0FB3F37B}"/>
                </a:ext>
              </a:extLst>
            </p:cNvPr>
            <p:cNvPicPr>
              <a:picLocks noChangeAspect="1"/>
            </p:cNvPicPr>
            <p:nvPr/>
          </p:nvPicPr>
          <p:blipFill>
            <a:blip r:embed="rId4"/>
            <a:stretch>
              <a:fillRect/>
            </a:stretch>
          </p:blipFill>
          <p:spPr>
            <a:xfrm>
              <a:off x="7523360" y="223336"/>
              <a:ext cx="4505168" cy="2754209"/>
            </a:xfrm>
            <a:prstGeom prst="roundRect">
              <a:avLst>
                <a:gd name="adj" fmla="val 11111"/>
              </a:avLst>
            </a:prstGeom>
            <a:ln w="190500" cap="rnd">
              <a:solidFill>
                <a:srgbClr val="C8C6BD"/>
              </a:solidFill>
              <a:prstDash val="solid"/>
            </a:ln>
            <a:effectLst>
              <a:outerShdw blurRad="101600" dist="50800" dir="7200000" algn="tl" rotWithShape="0">
                <a:srgbClr val="000000">
                  <a:alpha val="45000"/>
                </a:srgbClr>
              </a:outerShdw>
            </a:effectLst>
            <a:sp3d extrusionH="25400">
              <a:bevelT w="304800" h="152400" prst="hardEdge"/>
              <a:extrusionClr>
                <a:srgbClr val="FFFFFF"/>
              </a:extrusionClr>
            </a:sp3d>
          </p:spPr>
        </p:pic>
      </p:grpSp>
    </p:spTree>
    <p:extLst>
      <p:ext uri="{BB962C8B-B14F-4D97-AF65-F5344CB8AC3E}">
        <p14:creationId xmlns:p14="http://schemas.microsoft.com/office/powerpoint/2010/main" val="186094494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arallelogram 3">
            <a:extLst>
              <a:ext uri="{FF2B5EF4-FFF2-40B4-BE49-F238E27FC236}">
                <a16:creationId xmlns:a16="http://schemas.microsoft.com/office/drawing/2014/main" id="{241C7FC4-FEFA-4A96-9749-9068C68611EF}"/>
              </a:ext>
              <a:ext uri="{C183D7F6-B498-43B3-948B-1728B52AA6E4}">
                <adec:decorative xmlns:adec="http://schemas.microsoft.com/office/drawing/2017/decorative" val="1"/>
              </a:ext>
            </a:extLst>
          </p:cNvPr>
          <p:cNvSpPr/>
          <p:nvPr/>
        </p:nvSpPr>
        <p:spPr>
          <a:xfrm>
            <a:off x="1" y="2"/>
            <a:ext cx="4432852" cy="6857998"/>
          </a:xfrm>
          <a:prstGeom prst="parallelogram">
            <a:avLst>
              <a:gd name="adj" fmla="val 0"/>
            </a:avLst>
          </a:prstGeom>
          <a:gradFill>
            <a:gsLst>
              <a:gs pos="72000">
                <a:srgbClr val="7CEFD8"/>
              </a:gs>
              <a:gs pos="100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2" name="TextBox 1">
            <a:extLst>
              <a:ext uri="{FF2B5EF4-FFF2-40B4-BE49-F238E27FC236}">
                <a16:creationId xmlns:a16="http://schemas.microsoft.com/office/drawing/2014/main" id="{62AEF5FE-6C45-4BF6-9676-571742C3CDD7}"/>
              </a:ext>
            </a:extLst>
          </p:cNvPr>
          <p:cNvSpPr txBox="1"/>
          <p:nvPr/>
        </p:nvSpPr>
        <p:spPr>
          <a:xfrm>
            <a:off x="246754" y="223336"/>
            <a:ext cx="3804038" cy="512961"/>
          </a:xfrm>
          <a:prstGeom prst="rect">
            <a:avLst/>
          </a:prstGeom>
          <a:noFill/>
        </p:spPr>
        <p:txBody>
          <a:bodyPr wrap="square" lIns="0" tIns="0" rIns="0" bIns="0" rtlCol="0">
            <a:spAutoFit/>
          </a:bodyPr>
          <a:lstStyle/>
          <a:p>
            <a:pPr>
              <a:lnSpc>
                <a:spcPts val="4000"/>
              </a:lnSpc>
            </a:pPr>
            <a:r>
              <a:rPr lang="en-US" sz="4400" b="1">
                <a:solidFill>
                  <a:srgbClr val="002060"/>
                </a:solidFill>
                <a:latin typeface="Segoe UI" panose="020B0502040204020203" pitchFamily="34" charset="0"/>
                <a:cs typeface="Segoe UI" panose="020B0502040204020203" pitchFamily="34" charset="0"/>
              </a:rPr>
              <a:t>Project details</a:t>
            </a:r>
          </a:p>
        </p:txBody>
      </p:sp>
      <p:sp>
        <p:nvSpPr>
          <p:cNvPr id="68" name="Title 67" hidden="1">
            <a:extLst>
              <a:ext uri="{FF2B5EF4-FFF2-40B4-BE49-F238E27FC236}">
                <a16:creationId xmlns:a16="http://schemas.microsoft.com/office/drawing/2014/main" id="{3D46526D-118F-4F6F-BAE0-066F422EBD1E}"/>
              </a:ext>
            </a:extLst>
          </p:cNvPr>
          <p:cNvSpPr>
            <a:spLocks noGrp="1"/>
          </p:cNvSpPr>
          <p:nvPr>
            <p:ph type="title"/>
          </p:nvPr>
        </p:nvSpPr>
        <p:spPr/>
        <p:txBody>
          <a:bodyPr/>
          <a:lstStyle/>
          <a:p>
            <a:r>
              <a:rPr lang="en-US"/>
              <a:t>Human resources slide 3</a:t>
            </a:r>
          </a:p>
        </p:txBody>
      </p:sp>
      <p:sp>
        <p:nvSpPr>
          <p:cNvPr id="9" name="TextBox 8">
            <a:extLst>
              <a:ext uri="{FF2B5EF4-FFF2-40B4-BE49-F238E27FC236}">
                <a16:creationId xmlns:a16="http://schemas.microsoft.com/office/drawing/2014/main" id="{9AAF4D46-E8D8-4DA4-8202-EE641BE479EF}"/>
              </a:ext>
            </a:extLst>
          </p:cNvPr>
          <p:cNvSpPr txBox="1"/>
          <p:nvPr/>
        </p:nvSpPr>
        <p:spPr>
          <a:xfrm>
            <a:off x="246754" y="757979"/>
            <a:ext cx="3603287" cy="492443"/>
          </a:xfrm>
          <a:prstGeom prst="rect">
            <a:avLst/>
          </a:prstGeom>
          <a:noFill/>
        </p:spPr>
        <p:txBody>
          <a:bodyPr wrap="square" lIns="0" tIns="0" rIns="0" bIns="0" rtlCol="0">
            <a:spAutoFit/>
          </a:bodyPr>
          <a:lstStyle/>
          <a:p>
            <a:r>
              <a:rPr lang="en-US" sz="1600" i="1">
                <a:solidFill>
                  <a:srgbClr val="002060"/>
                </a:solidFill>
                <a:latin typeface="Segoe UI" panose="020B0502040204020203" pitchFamily="34" charset="0"/>
                <a:cs typeface="Segoe UI" panose="020B0502040204020203" pitchFamily="34" charset="0"/>
              </a:rPr>
              <a:t>Global communication media</a:t>
            </a:r>
          </a:p>
          <a:p>
            <a:r>
              <a:rPr lang="en-US" sz="1600" i="1">
                <a:solidFill>
                  <a:srgbClr val="002060"/>
                </a:solidFill>
                <a:latin typeface="Segoe UI" panose="020B0502040204020203" pitchFamily="34" charset="0"/>
                <a:cs typeface="Segoe UI" panose="020B0502040204020203" pitchFamily="34" charset="0"/>
              </a:rPr>
              <a:t>University of Hyderabad</a:t>
            </a:r>
          </a:p>
        </p:txBody>
      </p:sp>
      <p:sp>
        <p:nvSpPr>
          <p:cNvPr id="15" name="Rectangle 14">
            <a:extLst>
              <a:ext uri="{FF2B5EF4-FFF2-40B4-BE49-F238E27FC236}">
                <a16:creationId xmlns:a16="http://schemas.microsoft.com/office/drawing/2014/main" id="{05C460B9-6B86-4B7F-959B-371BDBA7AB26}"/>
              </a:ext>
            </a:extLst>
          </p:cNvPr>
          <p:cNvSpPr/>
          <p:nvPr/>
        </p:nvSpPr>
        <p:spPr>
          <a:xfrm>
            <a:off x="246754" y="1637701"/>
            <a:ext cx="4005206" cy="4678204"/>
          </a:xfrm>
          <a:prstGeom prst="rect">
            <a:avLst/>
          </a:prstGeom>
        </p:spPr>
        <p:txBody>
          <a:bodyPr wrap="square" lIns="0" tIns="0" rIns="0" bIns="0">
            <a:spAutoFit/>
          </a:bodyPr>
          <a:lstStyle/>
          <a:p>
            <a:r>
              <a:rPr lang="en-US" b="1" i="1">
                <a:solidFill>
                  <a:srgbClr val="002060"/>
                </a:solidFill>
                <a:latin typeface="+mj-lt"/>
                <a:cs typeface="Segoe UI" panose="020B0502040204020203" pitchFamily="34" charset="0"/>
              </a:rPr>
              <a:t>Modules &amp; table details:</a:t>
            </a:r>
          </a:p>
          <a:p>
            <a:endParaRPr lang="en-US" sz="1600" b="1" i="1">
              <a:solidFill>
                <a:srgbClr val="002060"/>
              </a:solidFill>
              <a:latin typeface="+mj-lt"/>
              <a:cs typeface="Segoe UI" panose="020B0502040204020203" pitchFamily="34" charset="0"/>
            </a:endParaRPr>
          </a:p>
          <a:p>
            <a:pPr marL="342900" indent="-342900">
              <a:buFont typeface="+mj-lt"/>
              <a:buAutoNum type="arabicPeriod"/>
            </a:pPr>
            <a:r>
              <a:rPr lang="en-US" sz="1600" b="1" i="1">
                <a:solidFill>
                  <a:srgbClr val="002060"/>
                </a:solidFill>
                <a:latin typeface="+mj-lt"/>
                <a:cs typeface="Segoe UI" panose="020B0502040204020203" pitchFamily="34" charset="0"/>
              </a:rPr>
              <a:t>Admin</a:t>
            </a:r>
          </a:p>
          <a:p>
            <a:pPr marL="285750" indent="-285750">
              <a:buFont typeface="Arial" panose="020B0604020202020204" pitchFamily="34" charset="0"/>
              <a:buChar char="•"/>
            </a:pPr>
            <a:r>
              <a:rPr lang="en-US" sz="1600" b="1" i="1">
                <a:solidFill>
                  <a:srgbClr val="002060"/>
                </a:solidFill>
                <a:latin typeface="+mj-lt"/>
                <a:cs typeface="Segoe UI" panose="020B0502040204020203" pitchFamily="34" charset="0"/>
              </a:rPr>
              <a:t>Create, update and delete conference rooms</a:t>
            </a:r>
          </a:p>
          <a:p>
            <a:pPr marL="285750" indent="-285750">
              <a:buFont typeface="Arial" panose="020B0604020202020204" pitchFamily="34" charset="0"/>
              <a:buChar char="•"/>
            </a:pPr>
            <a:r>
              <a:rPr lang="en-US" sz="1600" b="1" i="1">
                <a:solidFill>
                  <a:srgbClr val="002060"/>
                </a:solidFill>
                <a:latin typeface="+mj-lt"/>
                <a:cs typeface="Segoe UI" panose="020B0502040204020203" pitchFamily="34" charset="0"/>
              </a:rPr>
              <a:t>Create, edit, activate and delete users.</a:t>
            </a:r>
          </a:p>
          <a:p>
            <a:pPr marL="285750" indent="-285750">
              <a:buFont typeface="Arial" panose="020B0604020202020204" pitchFamily="34" charset="0"/>
              <a:buChar char="•"/>
            </a:pPr>
            <a:r>
              <a:rPr lang="en-US" sz="1600" b="1" i="1">
                <a:solidFill>
                  <a:srgbClr val="002060"/>
                </a:solidFill>
                <a:latin typeface="+mj-lt"/>
                <a:cs typeface="Segoe UI" panose="020B0502040204020203" pitchFamily="34" charset="0"/>
              </a:rPr>
              <a:t>Moderator privileges</a:t>
            </a:r>
          </a:p>
          <a:p>
            <a:pPr marL="285750" indent="-285750">
              <a:buFont typeface="Arial" panose="020B0604020202020204" pitchFamily="34" charset="0"/>
              <a:buChar char="•"/>
            </a:pPr>
            <a:r>
              <a:rPr lang="en-US" sz="1600" b="1" i="1">
                <a:solidFill>
                  <a:srgbClr val="002060"/>
                </a:solidFill>
                <a:latin typeface="+mj-lt"/>
                <a:cs typeface="Segoe UI" panose="020B0502040204020203" pitchFamily="34" charset="0"/>
              </a:rPr>
              <a:t>View Statistics</a:t>
            </a:r>
          </a:p>
          <a:p>
            <a:pPr marL="285750" indent="-285750">
              <a:buFont typeface="Arial" panose="020B0604020202020204" pitchFamily="34" charset="0"/>
              <a:buChar char="•"/>
            </a:pPr>
            <a:r>
              <a:rPr lang="en-US" sz="1600" b="1" i="1">
                <a:solidFill>
                  <a:srgbClr val="002060"/>
                </a:solidFill>
                <a:latin typeface="+mj-lt"/>
                <a:cs typeface="Segoe UI" panose="020B0502040204020203" pitchFamily="34" charset="0"/>
              </a:rPr>
              <a:t>Ban users</a:t>
            </a:r>
          </a:p>
          <a:p>
            <a:endParaRPr lang="en-US" sz="1600" b="1" i="1">
              <a:solidFill>
                <a:srgbClr val="002060"/>
              </a:solidFill>
              <a:latin typeface="+mj-lt"/>
              <a:cs typeface="Segoe UI" panose="020B0502040204020203" pitchFamily="34" charset="0"/>
            </a:endParaRPr>
          </a:p>
          <a:p>
            <a:pPr marL="285750" indent="-285750">
              <a:buFont typeface="Arial" panose="020B0604020202020204" pitchFamily="34" charset="0"/>
              <a:buChar char="•"/>
            </a:pPr>
            <a:endParaRPr lang="en-US" sz="1600" b="1" i="1">
              <a:solidFill>
                <a:srgbClr val="002060"/>
              </a:solidFill>
              <a:latin typeface="+mj-lt"/>
              <a:cs typeface="Segoe UI" panose="020B0502040204020203" pitchFamily="34" charset="0"/>
            </a:endParaRPr>
          </a:p>
          <a:p>
            <a:r>
              <a:rPr lang="en-US" sz="1600" b="1" i="1">
                <a:solidFill>
                  <a:srgbClr val="002060"/>
                </a:solidFill>
                <a:latin typeface="+mj-lt"/>
                <a:cs typeface="Segoe UI" panose="020B0502040204020203" pitchFamily="34" charset="0"/>
              </a:rPr>
              <a:t>2. User</a:t>
            </a:r>
          </a:p>
          <a:p>
            <a:pPr marL="285750" indent="-285750">
              <a:buFont typeface="Arial" panose="020B0604020202020204" pitchFamily="34" charset="0"/>
              <a:buChar char="•"/>
            </a:pPr>
            <a:r>
              <a:rPr lang="en-US" sz="1600" b="1" i="1">
                <a:solidFill>
                  <a:srgbClr val="002060"/>
                </a:solidFill>
                <a:latin typeface="+mj-lt"/>
                <a:cs typeface="Segoe UI" panose="020B0502040204020203" pitchFamily="34" charset="0"/>
              </a:rPr>
              <a:t>User registration</a:t>
            </a:r>
          </a:p>
          <a:p>
            <a:pPr marL="285750" indent="-285750">
              <a:buFont typeface="Arial" panose="020B0604020202020204" pitchFamily="34" charset="0"/>
              <a:buChar char="•"/>
            </a:pPr>
            <a:r>
              <a:rPr lang="en-US" sz="1600" b="1" i="1">
                <a:solidFill>
                  <a:srgbClr val="002060"/>
                </a:solidFill>
                <a:latin typeface="+mj-lt"/>
                <a:cs typeface="Segoe UI" panose="020B0502040204020203" pitchFamily="34" charset="0"/>
              </a:rPr>
              <a:t>Create room</a:t>
            </a:r>
          </a:p>
          <a:p>
            <a:pPr marL="285750" indent="-285750">
              <a:buFont typeface="Arial" panose="020B0604020202020204" pitchFamily="34" charset="0"/>
              <a:buChar char="•"/>
            </a:pPr>
            <a:r>
              <a:rPr lang="en-US" sz="1600" b="1" i="1">
                <a:solidFill>
                  <a:srgbClr val="002060"/>
                </a:solidFill>
                <a:latin typeface="+mj-lt"/>
                <a:cs typeface="Segoe UI" panose="020B0502040204020203" pitchFamily="34" charset="0"/>
              </a:rPr>
              <a:t>Moderator</a:t>
            </a:r>
          </a:p>
          <a:p>
            <a:pPr marL="285750" indent="-285750">
              <a:buFont typeface="Arial" panose="020B0604020202020204" pitchFamily="34" charset="0"/>
              <a:buChar char="•"/>
            </a:pPr>
            <a:r>
              <a:rPr lang="en-US" sz="1600" b="1" i="1">
                <a:solidFill>
                  <a:srgbClr val="002060"/>
                </a:solidFill>
                <a:latin typeface="+mj-lt"/>
                <a:cs typeface="Segoe UI" panose="020B0502040204020203" pitchFamily="34" charset="0"/>
              </a:rPr>
              <a:t>View profile</a:t>
            </a:r>
          </a:p>
          <a:p>
            <a:pPr marL="285750" indent="-285750">
              <a:buFont typeface="Arial" panose="020B0604020202020204" pitchFamily="34" charset="0"/>
              <a:buChar char="•"/>
            </a:pPr>
            <a:r>
              <a:rPr lang="en-US" sz="1600" b="1" i="1">
                <a:solidFill>
                  <a:srgbClr val="002060"/>
                </a:solidFill>
                <a:latin typeface="+mj-lt"/>
                <a:cs typeface="Segoe UI" panose="020B0502040204020203" pitchFamily="34" charset="0"/>
              </a:rPr>
              <a:t>Listing all the members in the room</a:t>
            </a:r>
          </a:p>
          <a:p>
            <a:endParaRPr lang="en-US" sz="1600" b="1" i="1">
              <a:solidFill>
                <a:srgbClr val="002060"/>
              </a:solidFill>
              <a:latin typeface="+mj-lt"/>
              <a:cs typeface="Segoe UI" panose="020B0502040204020203" pitchFamily="34" charset="0"/>
            </a:endParaRPr>
          </a:p>
          <a:p>
            <a:endParaRPr lang="en-US" sz="1600" b="1" i="1">
              <a:solidFill>
                <a:srgbClr val="002060"/>
              </a:solidFill>
              <a:latin typeface="+mj-lt"/>
              <a:cs typeface="Segoe UI" panose="020B0502040204020203" pitchFamily="34" charset="0"/>
            </a:endParaRPr>
          </a:p>
          <a:p>
            <a:endParaRPr lang="en-US" sz="1600" i="1">
              <a:solidFill>
                <a:srgbClr val="002060"/>
              </a:solidFill>
              <a:latin typeface="+mj-lt"/>
              <a:cs typeface="Segoe UI" panose="020B0502040204020203" pitchFamily="34" charset="0"/>
            </a:endParaRPr>
          </a:p>
        </p:txBody>
      </p:sp>
      <p:pic>
        <p:nvPicPr>
          <p:cNvPr id="13" name="Picture 13" descr="Table&#10;&#10;Description automatically generated">
            <a:extLst>
              <a:ext uri="{FF2B5EF4-FFF2-40B4-BE49-F238E27FC236}">
                <a16:creationId xmlns:a16="http://schemas.microsoft.com/office/drawing/2014/main" id="{EEE926EA-2665-400C-9FEB-1E7027958926}"/>
              </a:ext>
            </a:extLst>
          </p:cNvPr>
          <p:cNvPicPr>
            <a:picLocks noChangeAspect="1"/>
          </p:cNvPicPr>
          <p:nvPr/>
        </p:nvPicPr>
        <p:blipFill>
          <a:blip r:embed="rId3"/>
          <a:stretch>
            <a:fillRect/>
          </a:stretch>
        </p:blipFill>
        <p:spPr>
          <a:xfrm>
            <a:off x="4679607" y="318008"/>
            <a:ext cx="7512394" cy="5991945"/>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9890575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arallelogram 3">
            <a:extLst>
              <a:ext uri="{FF2B5EF4-FFF2-40B4-BE49-F238E27FC236}">
                <a16:creationId xmlns:a16="http://schemas.microsoft.com/office/drawing/2014/main" id="{241C7FC4-FEFA-4A96-9749-9068C68611EF}"/>
              </a:ext>
              <a:ext uri="{C183D7F6-B498-43B3-948B-1728B52AA6E4}">
                <adec:decorative xmlns:adec="http://schemas.microsoft.com/office/drawing/2017/decorative" val="1"/>
              </a:ext>
            </a:extLst>
          </p:cNvPr>
          <p:cNvSpPr/>
          <p:nvPr/>
        </p:nvSpPr>
        <p:spPr>
          <a:xfrm>
            <a:off x="0" y="-4359"/>
            <a:ext cx="4735287" cy="6857998"/>
          </a:xfrm>
          <a:prstGeom prst="parallelogram">
            <a:avLst>
              <a:gd name="adj" fmla="val 0"/>
            </a:avLst>
          </a:prstGeom>
          <a:solidFill>
            <a:srgbClr val="F6F6FF"/>
          </a:soli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2" name="TextBox 1">
            <a:extLst>
              <a:ext uri="{FF2B5EF4-FFF2-40B4-BE49-F238E27FC236}">
                <a16:creationId xmlns:a16="http://schemas.microsoft.com/office/drawing/2014/main" id="{62AEF5FE-6C45-4BF6-9676-571742C3CDD7}"/>
              </a:ext>
            </a:extLst>
          </p:cNvPr>
          <p:cNvSpPr txBox="1"/>
          <p:nvPr/>
        </p:nvSpPr>
        <p:spPr>
          <a:xfrm>
            <a:off x="246754" y="223336"/>
            <a:ext cx="3804038" cy="512961"/>
          </a:xfrm>
          <a:prstGeom prst="rect">
            <a:avLst/>
          </a:prstGeom>
          <a:noFill/>
        </p:spPr>
        <p:txBody>
          <a:bodyPr wrap="square" lIns="0" tIns="0" rIns="0" bIns="0" rtlCol="0">
            <a:spAutoFit/>
          </a:bodyPr>
          <a:lstStyle/>
          <a:p>
            <a:pPr>
              <a:lnSpc>
                <a:spcPts val="4000"/>
              </a:lnSpc>
            </a:pPr>
            <a:r>
              <a:rPr lang="en-US" sz="4400" b="1">
                <a:solidFill>
                  <a:srgbClr val="002060"/>
                </a:solidFill>
                <a:latin typeface="Segoe UI" panose="020B0502040204020203" pitchFamily="34" charset="0"/>
                <a:cs typeface="Segoe UI" panose="020B0502040204020203" pitchFamily="34" charset="0"/>
              </a:rPr>
              <a:t>Project details</a:t>
            </a:r>
          </a:p>
        </p:txBody>
      </p:sp>
      <p:sp>
        <p:nvSpPr>
          <p:cNvPr id="68" name="Title 67" hidden="1">
            <a:extLst>
              <a:ext uri="{FF2B5EF4-FFF2-40B4-BE49-F238E27FC236}">
                <a16:creationId xmlns:a16="http://schemas.microsoft.com/office/drawing/2014/main" id="{3D46526D-118F-4F6F-BAE0-066F422EBD1E}"/>
              </a:ext>
            </a:extLst>
          </p:cNvPr>
          <p:cNvSpPr>
            <a:spLocks noGrp="1"/>
          </p:cNvSpPr>
          <p:nvPr>
            <p:ph type="title"/>
          </p:nvPr>
        </p:nvSpPr>
        <p:spPr/>
        <p:txBody>
          <a:bodyPr/>
          <a:lstStyle/>
          <a:p>
            <a:r>
              <a:rPr lang="en-US"/>
              <a:t>Human resources slide 3</a:t>
            </a:r>
          </a:p>
        </p:txBody>
      </p:sp>
      <p:sp>
        <p:nvSpPr>
          <p:cNvPr id="9" name="TextBox 8">
            <a:extLst>
              <a:ext uri="{FF2B5EF4-FFF2-40B4-BE49-F238E27FC236}">
                <a16:creationId xmlns:a16="http://schemas.microsoft.com/office/drawing/2014/main" id="{9AAF4D46-E8D8-4DA4-8202-EE641BE479EF}"/>
              </a:ext>
            </a:extLst>
          </p:cNvPr>
          <p:cNvSpPr txBox="1"/>
          <p:nvPr/>
        </p:nvSpPr>
        <p:spPr>
          <a:xfrm>
            <a:off x="246754" y="757979"/>
            <a:ext cx="3603287" cy="492443"/>
          </a:xfrm>
          <a:prstGeom prst="rect">
            <a:avLst/>
          </a:prstGeom>
          <a:noFill/>
        </p:spPr>
        <p:txBody>
          <a:bodyPr wrap="square" lIns="0" tIns="0" rIns="0" bIns="0" rtlCol="0">
            <a:spAutoFit/>
          </a:bodyPr>
          <a:lstStyle/>
          <a:p>
            <a:r>
              <a:rPr lang="en-US" sz="1600" i="1">
                <a:solidFill>
                  <a:srgbClr val="002060"/>
                </a:solidFill>
                <a:latin typeface="Segoe UI" panose="020B0502040204020203" pitchFamily="34" charset="0"/>
                <a:cs typeface="Segoe UI" panose="020B0502040204020203" pitchFamily="34" charset="0"/>
              </a:rPr>
              <a:t>Global communication media</a:t>
            </a:r>
          </a:p>
          <a:p>
            <a:r>
              <a:rPr lang="en-US" sz="1600" i="1">
                <a:solidFill>
                  <a:srgbClr val="002060"/>
                </a:solidFill>
                <a:latin typeface="Segoe UI" panose="020B0502040204020203" pitchFamily="34" charset="0"/>
                <a:cs typeface="Segoe UI" panose="020B0502040204020203" pitchFamily="34" charset="0"/>
              </a:rPr>
              <a:t>University of Hyderabad</a:t>
            </a:r>
          </a:p>
        </p:txBody>
      </p:sp>
      <p:sp>
        <p:nvSpPr>
          <p:cNvPr id="15" name="Rectangle 14">
            <a:extLst>
              <a:ext uri="{FF2B5EF4-FFF2-40B4-BE49-F238E27FC236}">
                <a16:creationId xmlns:a16="http://schemas.microsoft.com/office/drawing/2014/main" id="{05C460B9-6B86-4B7F-959B-371BDBA7AB26}"/>
              </a:ext>
            </a:extLst>
          </p:cNvPr>
          <p:cNvSpPr/>
          <p:nvPr/>
        </p:nvSpPr>
        <p:spPr>
          <a:xfrm>
            <a:off x="246754" y="1637701"/>
            <a:ext cx="4005206" cy="5201424"/>
          </a:xfrm>
          <a:prstGeom prst="rect">
            <a:avLst/>
          </a:prstGeom>
        </p:spPr>
        <p:txBody>
          <a:bodyPr wrap="square" lIns="0" tIns="0" rIns="0" bIns="0">
            <a:spAutoFit/>
          </a:bodyPr>
          <a:lstStyle/>
          <a:p>
            <a:r>
              <a:rPr lang="en-US" b="1" i="1">
                <a:solidFill>
                  <a:srgbClr val="002060"/>
                </a:solidFill>
                <a:latin typeface="+mj-lt"/>
                <a:cs typeface="Segoe UI" panose="020B0502040204020203" pitchFamily="34" charset="0"/>
              </a:rPr>
              <a:t>Software and hardware requirements</a:t>
            </a:r>
          </a:p>
          <a:p>
            <a:endParaRPr lang="en-US" sz="1600" b="1" i="1">
              <a:solidFill>
                <a:srgbClr val="002060"/>
              </a:solidFill>
              <a:latin typeface="+mj-lt"/>
              <a:cs typeface="Segoe UI" panose="020B0502040204020203" pitchFamily="34" charset="0"/>
            </a:endParaRPr>
          </a:p>
          <a:p>
            <a:pPr marL="342900" indent="-342900">
              <a:buFont typeface="+mj-lt"/>
              <a:buAutoNum type="arabicPeriod"/>
            </a:pPr>
            <a:r>
              <a:rPr lang="en-US" sz="1600" b="1" i="1">
                <a:solidFill>
                  <a:srgbClr val="002060"/>
                </a:solidFill>
                <a:latin typeface="+mj-lt"/>
                <a:cs typeface="Segoe UI" panose="020B0502040204020203" pitchFamily="34" charset="0"/>
              </a:rPr>
              <a:t>Software requirements</a:t>
            </a:r>
          </a:p>
          <a:p>
            <a:pPr marL="285750" indent="-285750">
              <a:buFont typeface="Arial" panose="020B0604020202020204" pitchFamily="34" charset="0"/>
              <a:buChar char="•"/>
            </a:pPr>
            <a:r>
              <a:rPr lang="en-US" sz="1600" b="1" i="1">
                <a:solidFill>
                  <a:srgbClr val="002060"/>
                </a:solidFill>
                <a:latin typeface="+mj-lt"/>
                <a:cs typeface="Segoe UI" panose="020B0502040204020203" pitchFamily="34" charset="0"/>
              </a:rPr>
              <a:t>Server operating system: Windows 2000 </a:t>
            </a:r>
          </a:p>
          <a:p>
            <a:pPr marL="285750" indent="-285750">
              <a:buFont typeface="Arial" panose="020B0604020202020204" pitchFamily="34" charset="0"/>
              <a:buChar char="•"/>
            </a:pPr>
            <a:r>
              <a:rPr lang="en-US" sz="1600" b="1" i="1">
                <a:solidFill>
                  <a:srgbClr val="002060"/>
                </a:solidFill>
                <a:latin typeface="+mj-lt"/>
                <a:cs typeface="Segoe UI" panose="020B0502040204020203" pitchFamily="34" charset="0"/>
              </a:rPr>
              <a:t>Client operating system: Windows 10 Pro</a:t>
            </a:r>
          </a:p>
          <a:p>
            <a:pPr marL="285750" indent="-285750">
              <a:buFont typeface="Arial" panose="020B0604020202020204" pitchFamily="34" charset="0"/>
              <a:buChar char="•"/>
            </a:pPr>
            <a:r>
              <a:rPr lang="en-US" sz="1600" b="1" i="1">
                <a:solidFill>
                  <a:srgbClr val="002060"/>
                </a:solidFill>
                <a:latin typeface="+mj-lt"/>
                <a:cs typeface="Segoe UI" panose="020B0502040204020203" pitchFamily="34" charset="0"/>
              </a:rPr>
              <a:t>Java JDK 16.0.1</a:t>
            </a:r>
          </a:p>
          <a:p>
            <a:pPr marL="285750" indent="-285750">
              <a:buFont typeface="Arial" panose="020B0604020202020204" pitchFamily="34" charset="0"/>
              <a:buChar char="•"/>
            </a:pPr>
            <a:r>
              <a:rPr lang="en-US" sz="1600" b="1" i="1">
                <a:solidFill>
                  <a:srgbClr val="002060"/>
                </a:solidFill>
                <a:latin typeface="+mj-lt"/>
                <a:cs typeface="Segoe UI" panose="020B0502040204020203" pitchFamily="34" charset="0"/>
              </a:rPr>
              <a:t>Apache tomcat</a:t>
            </a:r>
          </a:p>
          <a:p>
            <a:pPr marL="285750" indent="-285750">
              <a:buFont typeface="Arial" panose="020B0604020202020204" pitchFamily="34" charset="0"/>
              <a:buChar char="•"/>
            </a:pPr>
            <a:r>
              <a:rPr lang="en-US" sz="1600" b="1" i="1">
                <a:solidFill>
                  <a:srgbClr val="002060"/>
                </a:solidFill>
                <a:latin typeface="+mj-lt"/>
                <a:cs typeface="Segoe UI" panose="020B0502040204020203" pitchFamily="34" charset="0"/>
              </a:rPr>
              <a:t>Apache Maven as a building tool</a:t>
            </a:r>
          </a:p>
          <a:p>
            <a:pPr marL="285750" indent="-285750">
              <a:buFont typeface="Arial" panose="020B0604020202020204" pitchFamily="34" charset="0"/>
              <a:buChar char="•"/>
            </a:pPr>
            <a:r>
              <a:rPr lang="en-US" sz="1600" b="1" i="1" dirty="0" err="1">
                <a:solidFill>
                  <a:srgbClr val="002060"/>
                </a:solidFill>
                <a:latin typeface="+mj-lt"/>
                <a:cs typeface="Segoe UI" panose="020B0502040204020203" pitchFamily="34" charset="0"/>
              </a:rPr>
              <a:t>javaee</a:t>
            </a:r>
            <a:r>
              <a:rPr lang="en-US" sz="1600" b="1" i="1">
                <a:solidFill>
                  <a:srgbClr val="002060"/>
                </a:solidFill>
                <a:latin typeface="+mj-lt"/>
                <a:cs typeface="Segoe UI" panose="020B0502040204020203" pitchFamily="34" charset="0"/>
              </a:rPr>
              <a:t>-web-</a:t>
            </a:r>
            <a:r>
              <a:rPr lang="en-US" sz="1600" b="1" i="1" err="1">
                <a:solidFill>
                  <a:srgbClr val="002060"/>
                </a:solidFill>
                <a:latin typeface="+mj-lt"/>
                <a:cs typeface="Segoe UI" panose="020B0502040204020203" pitchFamily="34" charset="0"/>
              </a:rPr>
              <a:t>api</a:t>
            </a:r>
            <a:endParaRPr lang="en-US" sz="1600" b="1" i="1">
              <a:solidFill>
                <a:srgbClr val="002060"/>
              </a:solidFill>
              <a:latin typeface="+mj-lt"/>
              <a:cs typeface="Segoe UI" panose="020B0502040204020203" pitchFamily="34" charset="0"/>
            </a:endParaRPr>
          </a:p>
          <a:p>
            <a:pPr marL="285750" indent="-285750">
              <a:buFont typeface="Arial" panose="020B0604020202020204" pitchFamily="34" charset="0"/>
              <a:buChar char="•"/>
            </a:pPr>
            <a:r>
              <a:rPr lang="en-US" sz="1600" b="1" i="1" dirty="0" err="1">
                <a:solidFill>
                  <a:srgbClr val="002060"/>
                </a:solidFill>
                <a:latin typeface="+mj-lt"/>
                <a:cs typeface="Segoe UI" panose="020B0502040204020203" pitchFamily="34" charset="0"/>
              </a:rPr>
              <a:t>Mysql</a:t>
            </a:r>
            <a:r>
              <a:rPr lang="en-US" sz="1600" b="1" i="1">
                <a:solidFill>
                  <a:srgbClr val="002060"/>
                </a:solidFill>
                <a:latin typeface="+mj-lt"/>
                <a:cs typeface="Segoe UI" panose="020B0502040204020203" pitchFamily="34" charset="0"/>
              </a:rPr>
              <a:t>-connector-java</a:t>
            </a:r>
          </a:p>
          <a:p>
            <a:pPr marL="285750" indent="-285750">
              <a:buFont typeface="Arial" panose="020B0604020202020204" pitchFamily="34" charset="0"/>
              <a:buChar char="•"/>
            </a:pPr>
            <a:r>
              <a:rPr lang="en-US" sz="1600" b="1" i="1">
                <a:solidFill>
                  <a:srgbClr val="002060"/>
                </a:solidFill>
                <a:latin typeface="+mj-lt"/>
                <a:cs typeface="Segoe UI" panose="020B0502040204020203" pitchFamily="34" charset="0"/>
              </a:rPr>
              <a:t>HTML, JavaScript, JSP, Servlets, CSS</a:t>
            </a:r>
          </a:p>
          <a:p>
            <a:pPr marL="285750" indent="-285750">
              <a:buFont typeface="Arial" panose="020B0604020202020204" pitchFamily="34" charset="0"/>
              <a:buChar char="•"/>
            </a:pPr>
            <a:r>
              <a:rPr lang="en-US" sz="1600" b="1" i="1">
                <a:solidFill>
                  <a:srgbClr val="002060"/>
                </a:solidFill>
                <a:latin typeface="+mj-lt"/>
                <a:cs typeface="Segoe UI" panose="020B0502040204020203" pitchFamily="34" charset="0"/>
              </a:rPr>
              <a:t>MySQL Database</a:t>
            </a:r>
          </a:p>
          <a:p>
            <a:pPr marL="285750" indent="-285750">
              <a:buFont typeface="Arial" panose="020B0604020202020204" pitchFamily="34" charset="0"/>
              <a:buChar char="•"/>
            </a:pPr>
            <a:endParaRPr lang="en-US" sz="1600" b="1" i="1">
              <a:solidFill>
                <a:srgbClr val="002060"/>
              </a:solidFill>
              <a:latin typeface="+mj-lt"/>
              <a:cs typeface="Segoe UI" panose="020B0502040204020203" pitchFamily="34" charset="0"/>
            </a:endParaRPr>
          </a:p>
          <a:p>
            <a:pPr marL="285750" indent="-285750">
              <a:buFont typeface="Arial" panose="020B0604020202020204" pitchFamily="34" charset="0"/>
              <a:buChar char="•"/>
            </a:pPr>
            <a:endParaRPr lang="en-US" sz="1600" b="1" i="1">
              <a:solidFill>
                <a:srgbClr val="002060"/>
              </a:solidFill>
              <a:latin typeface="+mj-lt"/>
              <a:cs typeface="Segoe UI" panose="020B0502040204020203" pitchFamily="34" charset="0"/>
            </a:endParaRPr>
          </a:p>
          <a:p>
            <a:r>
              <a:rPr lang="en-US" sz="1600" b="1" i="1">
                <a:solidFill>
                  <a:srgbClr val="002060"/>
                </a:solidFill>
                <a:latin typeface="+mj-lt"/>
                <a:cs typeface="Segoe UI" panose="020B0502040204020203" pitchFamily="34" charset="0"/>
              </a:rPr>
              <a:t>2. Hardware requirements</a:t>
            </a:r>
          </a:p>
          <a:p>
            <a:pPr marL="285750" indent="-285750">
              <a:buFont typeface="Arial" panose="020B0604020202020204" pitchFamily="34" charset="0"/>
              <a:buChar char="•"/>
            </a:pPr>
            <a:r>
              <a:rPr lang="en-US" sz="1600" b="1" i="1">
                <a:solidFill>
                  <a:srgbClr val="002060"/>
                </a:solidFill>
                <a:latin typeface="+mj-lt"/>
                <a:cs typeface="Segoe UI" panose="020B0502040204020203" pitchFamily="34" charset="0"/>
              </a:rPr>
              <a:t>Multi Core 64bit x86 CPU</a:t>
            </a:r>
          </a:p>
          <a:p>
            <a:pPr marL="285750" indent="-285750">
              <a:buFont typeface="Arial" panose="020B0604020202020204" pitchFamily="34" charset="0"/>
              <a:buChar char="•"/>
            </a:pPr>
            <a:r>
              <a:rPr lang="en-US" sz="1600" b="1" i="1">
                <a:solidFill>
                  <a:srgbClr val="002060"/>
                </a:solidFill>
                <a:latin typeface="+mj-lt"/>
                <a:cs typeface="Segoe UI" panose="020B0502040204020203" pitchFamily="34" charset="0"/>
              </a:rPr>
              <a:t>8 GB RAM</a:t>
            </a:r>
          </a:p>
          <a:p>
            <a:pPr marL="285750" indent="-285750">
              <a:buFont typeface="Arial" panose="020B0604020202020204" pitchFamily="34" charset="0"/>
              <a:buChar char="•"/>
            </a:pPr>
            <a:r>
              <a:rPr lang="en-US" sz="1600" b="1" i="1">
                <a:solidFill>
                  <a:srgbClr val="002060"/>
                </a:solidFill>
                <a:latin typeface="+mj-lt"/>
                <a:cs typeface="Segoe UI" panose="020B0502040204020203" pitchFamily="34" charset="0"/>
              </a:rPr>
              <a:t>Default 1MB query cache size</a:t>
            </a:r>
          </a:p>
          <a:p>
            <a:endParaRPr lang="en-US" sz="1600" b="1" i="1">
              <a:solidFill>
                <a:srgbClr val="002060"/>
              </a:solidFill>
              <a:latin typeface="+mj-lt"/>
              <a:cs typeface="Segoe UI" panose="020B0502040204020203" pitchFamily="34" charset="0"/>
            </a:endParaRPr>
          </a:p>
          <a:p>
            <a:endParaRPr lang="en-US" sz="1600" b="1" i="1">
              <a:solidFill>
                <a:srgbClr val="002060"/>
              </a:solidFill>
              <a:latin typeface="+mj-lt"/>
              <a:cs typeface="Segoe UI" panose="020B0502040204020203" pitchFamily="34" charset="0"/>
            </a:endParaRPr>
          </a:p>
          <a:p>
            <a:endParaRPr lang="en-US" sz="1600" i="1">
              <a:solidFill>
                <a:srgbClr val="002060"/>
              </a:solidFill>
              <a:latin typeface="+mj-lt"/>
              <a:cs typeface="Segoe UI" panose="020B0502040204020203" pitchFamily="34" charset="0"/>
            </a:endParaRPr>
          </a:p>
        </p:txBody>
      </p:sp>
      <p:pic>
        <p:nvPicPr>
          <p:cNvPr id="2050" name="Picture 2" descr="Logo, company name&#10;&#10;Description automatically generated">
            <a:extLst>
              <a:ext uri="{FF2B5EF4-FFF2-40B4-BE49-F238E27FC236}">
                <a16:creationId xmlns:a16="http://schemas.microsoft.com/office/drawing/2014/main" id="{404F3029-B632-4BE4-85D4-DF77B27335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13274" y="223336"/>
            <a:ext cx="3362325" cy="13620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3074" name="Picture 2" descr="Logo, company name&#10;&#10;Description automatically generated">
            <a:extLst>
              <a:ext uri="{FF2B5EF4-FFF2-40B4-BE49-F238E27FC236}">
                <a16:creationId xmlns:a16="http://schemas.microsoft.com/office/drawing/2014/main" id="{D5E166DB-508A-4A2E-A78E-DCE6656E21B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13274" y="1424390"/>
            <a:ext cx="3810000" cy="2000250"/>
          </a:xfrm>
          <a:prstGeom prst="rect">
            <a:avLst/>
          </a:prstGeom>
          <a:noFill/>
        </p:spPr>
      </p:pic>
      <p:pic>
        <p:nvPicPr>
          <p:cNvPr id="4098" name="Picture 2" descr="A picture containing text, clipart&#10;&#10;Description automatically generated">
            <a:extLst>
              <a:ext uri="{FF2B5EF4-FFF2-40B4-BE49-F238E27FC236}">
                <a16:creationId xmlns:a16="http://schemas.microsoft.com/office/drawing/2014/main" id="{C20786A1-2A0C-4C1F-B296-E2366F13671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769834" y="3386957"/>
            <a:ext cx="2496880" cy="1224464"/>
          </a:xfrm>
          <a:prstGeom prst="rect">
            <a:avLst/>
          </a:prstGeom>
          <a:noFill/>
        </p:spPr>
      </p:pic>
      <p:pic>
        <p:nvPicPr>
          <p:cNvPr id="5122" name="Picture 2" descr="Logo, icon&#10;&#10;Description automatically generated">
            <a:extLst>
              <a:ext uri="{FF2B5EF4-FFF2-40B4-BE49-F238E27FC236}">
                <a16:creationId xmlns:a16="http://schemas.microsoft.com/office/drawing/2014/main" id="{8B53EA72-8685-4D0D-8840-ACB9F0323AE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82770" y="266878"/>
            <a:ext cx="1637701" cy="1637701"/>
          </a:xfrm>
          <a:prstGeom prst="rect">
            <a:avLst/>
          </a:prstGeom>
          <a:noFill/>
        </p:spPr>
      </p:pic>
      <p:pic>
        <p:nvPicPr>
          <p:cNvPr id="6146" name="Picture 2" descr="Icon&#10;&#10;Description automatically generated">
            <a:extLst>
              <a:ext uri="{FF2B5EF4-FFF2-40B4-BE49-F238E27FC236}">
                <a16:creationId xmlns:a16="http://schemas.microsoft.com/office/drawing/2014/main" id="{2F8AF25A-84E1-4AE4-BBDB-E3E97B3A5B0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28090" y="2303072"/>
            <a:ext cx="1235321" cy="1742844"/>
          </a:xfrm>
          <a:prstGeom prst="rect">
            <a:avLst/>
          </a:prstGeom>
          <a:noFill/>
        </p:spPr>
      </p:pic>
      <p:pic>
        <p:nvPicPr>
          <p:cNvPr id="7170" name="Picture 2" descr="Logo&#10;&#10;Description automatically generated">
            <a:extLst>
              <a:ext uri="{FF2B5EF4-FFF2-40B4-BE49-F238E27FC236}">
                <a16:creationId xmlns:a16="http://schemas.microsoft.com/office/drawing/2014/main" id="{A54499BA-44BD-4D30-86BE-9A7E8DF0479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08520" y="4565374"/>
            <a:ext cx="2944370" cy="1840231"/>
          </a:xfrm>
          <a:prstGeom prst="rect">
            <a:avLst/>
          </a:prstGeom>
          <a:noFill/>
        </p:spPr>
      </p:pic>
      <p:pic>
        <p:nvPicPr>
          <p:cNvPr id="8194" name="Picture 2" descr="Logo&#10;&#10;Description automatically generated">
            <a:extLst>
              <a:ext uri="{FF2B5EF4-FFF2-40B4-BE49-F238E27FC236}">
                <a16:creationId xmlns:a16="http://schemas.microsoft.com/office/drawing/2014/main" id="{C8A00938-8EFC-48C2-9B33-3D5F33525B46}"/>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113274" y="5459100"/>
            <a:ext cx="3804038" cy="977757"/>
          </a:xfrm>
          <a:prstGeom prst="rect">
            <a:avLst/>
          </a:prstGeom>
          <a:noFill/>
        </p:spPr>
      </p:pic>
    </p:spTree>
    <p:extLst>
      <p:ext uri="{BB962C8B-B14F-4D97-AF65-F5344CB8AC3E}">
        <p14:creationId xmlns:p14="http://schemas.microsoft.com/office/powerpoint/2010/main" val="4290522950"/>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arallelogram 3">
            <a:extLst>
              <a:ext uri="{FF2B5EF4-FFF2-40B4-BE49-F238E27FC236}">
                <a16:creationId xmlns:a16="http://schemas.microsoft.com/office/drawing/2014/main" id="{241C7FC4-FEFA-4A96-9749-9068C68611EF}"/>
              </a:ext>
              <a:ext uri="{C183D7F6-B498-43B3-948B-1728B52AA6E4}">
                <adec:decorative xmlns:adec="http://schemas.microsoft.com/office/drawing/2017/decorative" val="1"/>
              </a:ext>
            </a:extLst>
          </p:cNvPr>
          <p:cNvSpPr/>
          <p:nvPr/>
        </p:nvSpPr>
        <p:spPr>
          <a:xfrm>
            <a:off x="0" y="2"/>
            <a:ext cx="12194645" cy="6857998"/>
          </a:xfrm>
          <a:prstGeom prst="parallelogram">
            <a:avLst>
              <a:gd name="adj" fmla="val 0"/>
            </a:avLst>
          </a:prstGeom>
          <a:solidFill>
            <a:schemeClr val="bg1"/>
          </a:soli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2" name="TextBox 1">
            <a:extLst>
              <a:ext uri="{FF2B5EF4-FFF2-40B4-BE49-F238E27FC236}">
                <a16:creationId xmlns:a16="http://schemas.microsoft.com/office/drawing/2014/main" id="{62AEF5FE-6C45-4BF6-9676-571742C3CDD7}"/>
              </a:ext>
            </a:extLst>
          </p:cNvPr>
          <p:cNvSpPr txBox="1"/>
          <p:nvPr/>
        </p:nvSpPr>
        <p:spPr>
          <a:xfrm>
            <a:off x="3841094" y="367109"/>
            <a:ext cx="5169887" cy="1025922"/>
          </a:xfrm>
          <a:prstGeom prst="rect">
            <a:avLst/>
          </a:prstGeom>
          <a:noFill/>
        </p:spPr>
        <p:txBody>
          <a:bodyPr wrap="square" lIns="0" tIns="0" rIns="0" bIns="0" rtlCol="0" anchor="t">
            <a:spAutoFit/>
          </a:bodyPr>
          <a:lstStyle/>
          <a:p>
            <a:pPr>
              <a:lnSpc>
                <a:spcPts val="4000"/>
              </a:lnSpc>
            </a:pPr>
            <a:r>
              <a:rPr lang="en-US" sz="4400" b="1">
                <a:solidFill>
                  <a:srgbClr val="002060"/>
                </a:solidFill>
                <a:latin typeface="Segoe UI"/>
                <a:cs typeface="Segoe UI"/>
              </a:rPr>
              <a:t>AUDIT CHECKLIST</a:t>
            </a:r>
            <a:endParaRPr lang="en-US"/>
          </a:p>
          <a:p>
            <a:pPr>
              <a:lnSpc>
                <a:spcPts val="4000"/>
              </a:lnSpc>
            </a:pPr>
            <a:endParaRPr lang="en-US" sz="4400" b="1">
              <a:solidFill>
                <a:srgbClr val="002060"/>
              </a:solidFill>
              <a:latin typeface="Segoe UI" panose="020B0502040204020203" pitchFamily="34" charset="0"/>
              <a:cs typeface="Segoe UI" panose="020B0502040204020203" pitchFamily="34" charset="0"/>
            </a:endParaRPr>
          </a:p>
        </p:txBody>
      </p:sp>
      <p:sp>
        <p:nvSpPr>
          <p:cNvPr id="68" name="Title 67" hidden="1">
            <a:extLst>
              <a:ext uri="{FF2B5EF4-FFF2-40B4-BE49-F238E27FC236}">
                <a16:creationId xmlns:a16="http://schemas.microsoft.com/office/drawing/2014/main" id="{3D46526D-118F-4F6F-BAE0-066F422EBD1E}"/>
              </a:ext>
            </a:extLst>
          </p:cNvPr>
          <p:cNvSpPr>
            <a:spLocks noGrp="1"/>
          </p:cNvSpPr>
          <p:nvPr>
            <p:ph type="title"/>
          </p:nvPr>
        </p:nvSpPr>
        <p:spPr/>
        <p:txBody>
          <a:bodyPr/>
          <a:lstStyle/>
          <a:p>
            <a:r>
              <a:rPr lang="en-US"/>
              <a:t>Human resources slide 3</a:t>
            </a:r>
          </a:p>
        </p:txBody>
      </p:sp>
      <p:sp>
        <p:nvSpPr>
          <p:cNvPr id="15" name="Rectangle 14">
            <a:extLst>
              <a:ext uri="{FF2B5EF4-FFF2-40B4-BE49-F238E27FC236}">
                <a16:creationId xmlns:a16="http://schemas.microsoft.com/office/drawing/2014/main" id="{05C460B9-6B86-4B7F-959B-371BDBA7AB26}"/>
              </a:ext>
            </a:extLst>
          </p:cNvPr>
          <p:cNvSpPr/>
          <p:nvPr/>
        </p:nvSpPr>
        <p:spPr>
          <a:xfrm>
            <a:off x="246753" y="1636427"/>
            <a:ext cx="4817615" cy="1292662"/>
          </a:xfrm>
          <a:prstGeom prst="rect">
            <a:avLst/>
          </a:prstGeom>
        </p:spPr>
        <p:txBody>
          <a:bodyPr wrap="square" lIns="0" tIns="0" rIns="0" bIns="0" anchor="t">
            <a:spAutoFit/>
          </a:bodyPr>
          <a:lstStyle/>
          <a:p>
            <a:endParaRPr lang="en-US" sz="2800" b="1">
              <a:solidFill>
                <a:srgbClr val="002060"/>
              </a:solidFill>
              <a:latin typeface="Segoe UI"/>
              <a:cs typeface="Segoe UI"/>
            </a:endParaRPr>
          </a:p>
          <a:p>
            <a:endParaRPr lang="en-US" sz="2800" b="1">
              <a:solidFill>
                <a:srgbClr val="002060"/>
              </a:solidFill>
              <a:latin typeface="Segoe UI"/>
              <a:cs typeface="Segoe UI"/>
            </a:endParaRPr>
          </a:p>
          <a:p>
            <a:endParaRPr lang="en-US" sz="2800" i="1">
              <a:solidFill>
                <a:srgbClr val="002060"/>
              </a:solidFill>
              <a:latin typeface="+mj-lt"/>
              <a:cs typeface="Segoe UI" panose="020B0502040204020203" pitchFamily="34" charset="0"/>
            </a:endParaRPr>
          </a:p>
        </p:txBody>
      </p:sp>
      <p:sp>
        <p:nvSpPr>
          <p:cNvPr id="8" name="Rectangle 7">
            <a:extLst>
              <a:ext uri="{FF2B5EF4-FFF2-40B4-BE49-F238E27FC236}">
                <a16:creationId xmlns:a16="http://schemas.microsoft.com/office/drawing/2014/main" id="{8CE8CC72-DA8A-4E1D-A60E-997CACA97665}"/>
              </a:ext>
            </a:extLst>
          </p:cNvPr>
          <p:cNvSpPr/>
          <p:nvPr/>
        </p:nvSpPr>
        <p:spPr>
          <a:xfrm>
            <a:off x="246754" y="3004211"/>
            <a:ext cx="4972360" cy="677108"/>
          </a:xfrm>
          <a:prstGeom prst="rect">
            <a:avLst/>
          </a:prstGeom>
        </p:spPr>
        <p:txBody>
          <a:bodyPr wrap="square" lIns="0" tIns="0" rIns="0" bIns="0" anchor="t">
            <a:spAutoFit/>
          </a:bodyPr>
          <a:lstStyle/>
          <a:p>
            <a:pPr marL="457200" indent="-457200">
              <a:buFont typeface="Arial" panose="020B0604020202020204" pitchFamily="34" charset="0"/>
              <a:buChar char="•"/>
            </a:pPr>
            <a:endParaRPr lang="en-US" sz="2800" b="1">
              <a:solidFill>
                <a:srgbClr val="002060"/>
              </a:solidFill>
              <a:latin typeface="Segoe UI"/>
              <a:cs typeface="Segoe UI"/>
            </a:endParaRPr>
          </a:p>
          <a:p>
            <a:endParaRPr lang="en-US" sz="1600" i="1">
              <a:solidFill>
                <a:srgbClr val="002060"/>
              </a:solidFill>
              <a:latin typeface="+mj-lt"/>
              <a:cs typeface="Segoe UI" panose="020B0502040204020203" pitchFamily="34" charset="0"/>
            </a:endParaRPr>
          </a:p>
        </p:txBody>
      </p:sp>
      <p:graphicFrame>
        <p:nvGraphicFramePr>
          <p:cNvPr id="6" name="Table 5">
            <a:extLst>
              <a:ext uri="{FF2B5EF4-FFF2-40B4-BE49-F238E27FC236}">
                <a16:creationId xmlns:a16="http://schemas.microsoft.com/office/drawing/2014/main" id="{C72DAF05-80BE-4F36-AB80-E5FAE6445B66}"/>
              </a:ext>
            </a:extLst>
          </p:cNvPr>
          <p:cNvGraphicFramePr>
            <a:graphicFrameLocks noGrp="1"/>
          </p:cNvGraphicFramePr>
          <p:nvPr>
            <p:extLst>
              <p:ext uri="{D42A27DB-BD31-4B8C-83A1-F6EECF244321}">
                <p14:modId xmlns:p14="http://schemas.microsoft.com/office/powerpoint/2010/main" val="390203459"/>
              </p:ext>
            </p:extLst>
          </p:nvPr>
        </p:nvGraphicFramePr>
        <p:xfrm>
          <a:off x="547118" y="1043626"/>
          <a:ext cx="11097764" cy="5770572"/>
        </p:xfrm>
        <a:graphic>
          <a:graphicData uri="http://schemas.openxmlformats.org/drawingml/2006/table">
            <a:tbl>
              <a:tblPr firstRow="1" firstCol="1" bandRow="1">
                <a:tableStyleId>{5C22544A-7EE6-4342-B048-85BDC9FD1C3A}</a:tableStyleId>
              </a:tblPr>
              <a:tblGrid>
                <a:gridCol w="1285875">
                  <a:extLst>
                    <a:ext uri="{9D8B030D-6E8A-4147-A177-3AD203B41FA5}">
                      <a16:colId xmlns:a16="http://schemas.microsoft.com/office/drawing/2014/main" val="2889919018"/>
                    </a:ext>
                  </a:extLst>
                </a:gridCol>
                <a:gridCol w="1781830">
                  <a:extLst>
                    <a:ext uri="{9D8B030D-6E8A-4147-A177-3AD203B41FA5}">
                      <a16:colId xmlns:a16="http://schemas.microsoft.com/office/drawing/2014/main" val="1586275927"/>
                    </a:ext>
                  </a:extLst>
                </a:gridCol>
                <a:gridCol w="8030059">
                  <a:extLst>
                    <a:ext uri="{9D8B030D-6E8A-4147-A177-3AD203B41FA5}">
                      <a16:colId xmlns:a16="http://schemas.microsoft.com/office/drawing/2014/main" val="2655506112"/>
                    </a:ext>
                  </a:extLst>
                </a:gridCol>
              </a:tblGrid>
              <a:tr h="1059853">
                <a:tc>
                  <a:txBody>
                    <a:bodyPr/>
                    <a:lstStyle/>
                    <a:p>
                      <a:pPr algn="ctr"/>
                      <a:endParaRPr lang="en-GB" dirty="0">
                        <a:effectLst/>
                      </a:endParaRPr>
                    </a:p>
                    <a:p>
                      <a:pPr algn="ctr"/>
                      <a:r>
                        <a:rPr lang="en-GB" dirty="0">
                          <a:effectLst/>
                        </a:rPr>
                        <a:t>Sr.</a:t>
                      </a:r>
                    </a:p>
                    <a:p>
                      <a:pPr marL="139700" algn="ctr"/>
                      <a:r>
                        <a:rPr lang="en-GB" dirty="0">
                          <a:effectLst/>
                        </a:rPr>
                        <a:t>No.</a:t>
                      </a:r>
                    </a:p>
                    <a:p>
                      <a:pPr algn="ctr"/>
                      <a:endParaRPr lang="en-GB" dirty="0">
                        <a:effectLst/>
                      </a:endParaRPr>
                    </a:p>
                  </a:txBody>
                  <a:tcPr marL="68580" marR="68580" marT="0" marB="0"/>
                </a:tc>
                <a:tc>
                  <a:txBody>
                    <a:bodyPr/>
                    <a:lstStyle/>
                    <a:p>
                      <a:pPr algn="ctr"/>
                      <a:endParaRPr lang="en-GB">
                        <a:effectLst/>
                      </a:endParaRPr>
                    </a:p>
                    <a:p>
                      <a:pPr algn="ctr"/>
                      <a:r>
                        <a:rPr lang="en-GB">
                          <a:effectLst/>
                        </a:rPr>
                        <a:t>Item</a:t>
                      </a:r>
                    </a:p>
                  </a:txBody>
                  <a:tcPr marL="68580" marR="68580" marT="0" marB="0"/>
                </a:tc>
                <a:tc>
                  <a:txBody>
                    <a:bodyPr/>
                    <a:lstStyle/>
                    <a:p>
                      <a:pPr algn="ctr"/>
                      <a:endParaRPr lang="en-GB" dirty="0">
                        <a:effectLst/>
                      </a:endParaRPr>
                    </a:p>
                    <a:p>
                      <a:pPr algn="ctr"/>
                      <a:r>
                        <a:rPr lang="en-GB" dirty="0">
                          <a:effectLst/>
                        </a:rPr>
                        <a:t>Description(what to audit)</a:t>
                      </a:r>
                    </a:p>
                  </a:txBody>
                  <a:tcPr marL="68580" marR="68580" marT="0" marB="0"/>
                </a:tc>
                <a:extLst>
                  <a:ext uri="{0D108BD9-81ED-4DB2-BD59-A6C34878D82A}">
                    <a16:rowId xmlns:a16="http://schemas.microsoft.com/office/drawing/2014/main" val="2172517350"/>
                  </a:ext>
                </a:extLst>
              </a:tr>
              <a:tr h="1015692">
                <a:tc>
                  <a:txBody>
                    <a:bodyPr/>
                    <a:lstStyle/>
                    <a:p>
                      <a:r>
                        <a:rPr lang="en-GB">
                          <a:effectLst/>
                        </a:rPr>
                        <a:t>1</a:t>
                      </a:r>
                    </a:p>
                  </a:txBody>
                  <a:tcPr marL="68580" marR="68580" marT="0" marB="0"/>
                </a:tc>
                <a:tc>
                  <a:txBody>
                    <a:bodyPr/>
                    <a:lstStyle/>
                    <a:p>
                      <a:r>
                        <a:rPr lang="en-GB" sz="1600">
                          <a:effectLst/>
                        </a:rPr>
                        <a:t>Access Control</a:t>
                      </a:r>
                    </a:p>
                  </a:txBody>
                  <a:tcPr marL="68580" marR="68580" marT="0" marB="0"/>
                </a:tc>
                <a:tc>
                  <a:txBody>
                    <a:bodyPr/>
                    <a:lstStyle/>
                    <a:p>
                      <a:pPr marL="342900" lvl="0" indent="-342900">
                        <a:buFont typeface="Arial"/>
                        <a:buChar char="•"/>
                      </a:pPr>
                      <a:r>
                        <a:rPr lang="en-GB" sz="1600" dirty="0">
                          <a:effectLst/>
                        </a:rPr>
                        <a:t>Login as root user and normal user and check if you can insert and select rows in tables.</a:t>
                      </a:r>
                      <a:endParaRPr lang="en-US" dirty="0"/>
                    </a:p>
                    <a:p>
                      <a:pPr marL="342900" lvl="0" indent="-342900">
                        <a:buFont typeface="Arial"/>
                        <a:buChar char="•"/>
                      </a:pPr>
                      <a:r>
                        <a:rPr lang="en-GB" sz="1600" dirty="0">
                          <a:effectLst/>
                        </a:rPr>
                        <a:t>Check if there are any user roles and privileges associated with the logged in user.</a:t>
                      </a:r>
                      <a:endParaRPr lang="en-US" dirty="0"/>
                    </a:p>
                    <a:p>
                      <a:pPr marL="342900" lvl="0" indent="-342900">
                        <a:buFont typeface="Arial"/>
                        <a:buChar char="•"/>
                      </a:pPr>
                      <a:r>
                        <a:rPr lang="en-GB" sz="1600" dirty="0">
                          <a:effectLst/>
                        </a:rPr>
                        <a:t>Identify the key differences in the access privileges between user, admin and guest user.</a:t>
                      </a:r>
                      <a:endParaRPr lang="en-US" dirty="0"/>
                    </a:p>
                    <a:p>
                      <a:endParaRPr lang="en-GB" sz="1600" dirty="0">
                        <a:effectLst/>
                      </a:endParaRPr>
                    </a:p>
                  </a:txBody>
                  <a:tcPr marL="68580" marR="68580" marT="0" marB="0"/>
                </a:tc>
                <a:extLst>
                  <a:ext uri="{0D108BD9-81ED-4DB2-BD59-A6C34878D82A}">
                    <a16:rowId xmlns:a16="http://schemas.microsoft.com/office/drawing/2014/main" val="2052223791"/>
                  </a:ext>
                </a:extLst>
              </a:tr>
              <a:tr h="942092">
                <a:tc>
                  <a:txBody>
                    <a:bodyPr/>
                    <a:lstStyle/>
                    <a:p>
                      <a:r>
                        <a:rPr lang="en-GB">
                          <a:effectLst/>
                        </a:rPr>
                        <a:t>2</a:t>
                      </a:r>
                    </a:p>
                  </a:txBody>
                  <a:tcPr marL="68580" marR="68580" marT="0" marB="0"/>
                </a:tc>
                <a:tc>
                  <a:txBody>
                    <a:bodyPr/>
                    <a:lstStyle/>
                    <a:p>
                      <a:r>
                        <a:rPr lang="en-GB" sz="1600">
                          <a:effectLst/>
                        </a:rPr>
                        <a:t>Logs</a:t>
                      </a:r>
                    </a:p>
                  </a:txBody>
                  <a:tcPr marL="68580" marR="68580" marT="0" marB="0"/>
                </a:tc>
                <a:tc>
                  <a:txBody>
                    <a:bodyPr/>
                    <a:lstStyle/>
                    <a:p>
                      <a:pPr marL="342900" lvl="0" indent="-342900">
                        <a:buFont typeface="Arial"/>
                        <a:buChar char="•"/>
                      </a:pPr>
                      <a:r>
                        <a:rPr lang="en-GB" sz="1600" dirty="0">
                          <a:effectLst/>
                        </a:rPr>
                        <a:t>Check if any log entry is there in tables .(user ID along with the timestamp should be associated with every activity)</a:t>
                      </a:r>
                      <a:endParaRPr lang="en-US" dirty="0"/>
                    </a:p>
                    <a:p>
                      <a:pPr marL="342900" lvl="0" indent="-342900">
                        <a:buFont typeface="Arial"/>
                        <a:buChar char="•"/>
                      </a:pPr>
                      <a:r>
                        <a:rPr lang="en-GB" sz="1600" dirty="0">
                          <a:effectLst/>
                        </a:rPr>
                        <a:t>Check for any loggers in application for tables in the database that is check the application logs if the query being fired is getting logged or not.</a:t>
                      </a:r>
                      <a:endParaRPr lang="en-US" dirty="0"/>
                    </a:p>
                  </a:txBody>
                  <a:tcPr marL="68580" marR="68580" marT="0" marB="0"/>
                </a:tc>
                <a:extLst>
                  <a:ext uri="{0D108BD9-81ED-4DB2-BD59-A6C34878D82A}">
                    <a16:rowId xmlns:a16="http://schemas.microsoft.com/office/drawing/2014/main" val="1677264383"/>
                  </a:ext>
                </a:extLst>
              </a:tr>
              <a:tr h="706569">
                <a:tc>
                  <a:txBody>
                    <a:bodyPr/>
                    <a:lstStyle/>
                    <a:p>
                      <a:r>
                        <a:rPr lang="en-GB">
                          <a:effectLst/>
                        </a:rPr>
                        <a:t>3</a:t>
                      </a:r>
                    </a:p>
                  </a:txBody>
                  <a:tcPr marL="68580" marR="68580" marT="0" marB="0"/>
                </a:tc>
                <a:tc>
                  <a:txBody>
                    <a:bodyPr/>
                    <a:lstStyle/>
                    <a:p>
                      <a:r>
                        <a:rPr lang="en-GB" sz="1600">
                          <a:effectLst/>
                        </a:rPr>
                        <a:t>User information  </a:t>
                      </a:r>
                    </a:p>
                  </a:txBody>
                  <a:tcPr marL="68580" marR="68580" marT="0" marB="0"/>
                </a:tc>
                <a:tc>
                  <a:txBody>
                    <a:bodyPr/>
                    <a:lstStyle/>
                    <a:p>
                      <a:pPr marL="342900" lvl="0" indent="-342900">
                        <a:buFont typeface="Arial"/>
                        <a:buChar char="•"/>
                      </a:pPr>
                      <a:r>
                        <a:rPr lang="en-GB" sz="1600">
                          <a:effectLst/>
                        </a:rPr>
                        <a:t>Check how the user information is stored in tables.</a:t>
                      </a:r>
                      <a:endParaRPr lang="en-US"/>
                    </a:p>
                    <a:p>
                      <a:pPr marL="342900" lvl="0" indent="-342900">
                        <a:buFont typeface="Arial"/>
                        <a:buChar char="•"/>
                      </a:pPr>
                      <a:r>
                        <a:rPr lang="en-GB" sz="1600">
                          <a:effectLst/>
                        </a:rPr>
                        <a:t>Check the user activity if stored and logged or not.</a:t>
                      </a:r>
                      <a:endParaRPr lang="en-US"/>
                    </a:p>
                    <a:p>
                      <a:pPr marL="342900" lvl="0" indent="-342900">
                        <a:buFont typeface="Arial"/>
                        <a:buChar char="•"/>
                      </a:pPr>
                      <a:r>
                        <a:rPr lang="en-GB" sz="1600">
                          <a:effectLst/>
                        </a:rPr>
                        <a:t>Check the archival policy and deletion mechanism for user information</a:t>
                      </a:r>
                      <a:endParaRPr lang="en-US"/>
                    </a:p>
                  </a:txBody>
                  <a:tcPr marL="68580" marR="68580" marT="0" marB="0"/>
                </a:tc>
                <a:extLst>
                  <a:ext uri="{0D108BD9-81ED-4DB2-BD59-A6C34878D82A}">
                    <a16:rowId xmlns:a16="http://schemas.microsoft.com/office/drawing/2014/main" val="2413925313"/>
                  </a:ext>
                </a:extLst>
              </a:tr>
              <a:tr h="1884182">
                <a:tc>
                  <a:txBody>
                    <a:bodyPr/>
                    <a:lstStyle/>
                    <a:p>
                      <a:r>
                        <a:rPr lang="en-GB">
                          <a:effectLst/>
                        </a:rPr>
                        <a:t>4</a:t>
                      </a:r>
                    </a:p>
                  </a:txBody>
                  <a:tcPr marL="68580" marR="68580" marT="0" marB="0"/>
                </a:tc>
                <a:tc>
                  <a:txBody>
                    <a:bodyPr/>
                    <a:lstStyle/>
                    <a:p>
                      <a:r>
                        <a:rPr lang="en-GB" sz="1600">
                          <a:effectLst/>
                        </a:rPr>
                        <a:t>Tables</a:t>
                      </a:r>
                    </a:p>
                  </a:txBody>
                  <a:tcPr marL="68580" marR="68580" marT="0" marB="0"/>
                </a:tc>
                <a:tc>
                  <a:txBody>
                    <a:bodyPr/>
                    <a:lstStyle/>
                    <a:p>
                      <a:pPr marL="285750" lvl="0" indent="-285750" algn="l">
                        <a:lnSpc>
                          <a:spcPct val="100000"/>
                        </a:lnSpc>
                        <a:spcBef>
                          <a:spcPts val="0"/>
                        </a:spcBef>
                        <a:spcAft>
                          <a:spcPts val="0"/>
                        </a:spcAft>
                        <a:buFont typeface="Arial"/>
                        <a:buChar char="•"/>
                      </a:pPr>
                      <a:r>
                        <a:rPr lang="en-GB" sz="1600" b="0" i="0" u="none" strike="noStrike" noProof="0" dirty="0">
                          <a:effectLst/>
                          <a:latin typeface="Calibri"/>
                        </a:rPr>
                        <a:t>Check the table creation</a:t>
                      </a:r>
                      <a:endParaRPr lang="en-US" sz="1600" dirty="0"/>
                    </a:p>
                    <a:p>
                      <a:pPr marL="285750" lvl="0" indent="-285750" algn="l">
                        <a:lnSpc>
                          <a:spcPct val="100000"/>
                        </a:lnSpc>
                        <a:spcBef>
                          <a:spcPts val="0"/>
                        </a:spcBef>
                        <a:spcAft>
                          <a:spcPts val="0"/>
                        </a:spcAft>
                        <a:buFont typeface="Arial"/>
                        <a:buChar char="•"/>
                      </a:pPr>
                      <a:r>
                        <a:rPr lang="en-GB" sz="1600" b="0" i="0" u="none" strike="noStrike" noProof="0" dirty="0">
                          <a:effectLst/>
                          <a:latin typeface="Calibri"/>
                        </a:rPr>
                        <a:t>Check data types of columns of the table.</a:t>
                      </a:r>
                      <a:endParaRPr lang="en-GB" sz="1600" dirty="0"/>
                    </a:p>
                    <a:p>
                      <a:pPr marL="285750" lvl="0" indent="-285750" algn="l">
                        <a:lnSpc>
                          <a:spcPct val="100000"/>
                        </a:lnSpc>
                        <a:spcBef>
                          <a:spcPts val="0"/>
                        </a:spcBef>
                        <a:spcAft>
                          <a:spcPts val="0"/>
                        </a:spcAft>
                        <a:buFont typeface="Arial"/>
                        <a:buChar char="•"/>
                      </a:pPr>
                      <a:r>
                        <a:rPr lang="en-GB" sz="1600" b="0" i="0" u="none" strike="noStrike" noProof="0" dirty="0">
                          <a:effectLst/>
                          <a:latin typeface="Calibri"/>
                        </a:rPr>
                        <a:t>Observe the values inserted in the table.</a:t>
                      </a:r>
                      <a:endParaRPr lang="en-GB" sz="1600" dirty="0"/>
                    </a:p>
                    <a:p>
                      <a:pPr marL="285750" lvl="0" indent="-285750" algn="l">
                        <a:lnSpc>
                          <a:spcPct val="100000"/>
                        </a:lnSpc>
                        <a:spcBef>
                          <a:spcPts val="0"/>
                        </a:spcBef>
                        <a:spcAft>
                          <a:spcPts val="0"/>
                        </a:spcAft>
                        <a:buFont typeface="Arial"/>
                        <a:buChar char="•"/>
                      </a:pPr>
                      <a:r>
                        <a:rPr lang="en-GB" sz="1600" b="0" i="0" u="none" strike="noStrike" noProof="0" dirty="0">
                          <a:effectLst/>
                          <a:latin typeface="Calibri"/>
                        </a:rPr>
                        <a:t>Look for relationship </a:t>
                      </a:r>
                      <a:r>
                        <a:rPr lang="en-GB" sz="1600" b="0" i="0" u="none" strike="noStrike" noProof="0" dirty="0">
                          <a:effectLst/>
                        </a:rPr>
                        <a:t>between tables.</a:t>
                      </a:r>
                      <a:endParaRPr lang="en-GB" sz="1600" dirty="0"/>
                    </a:p>
                    <a:p>
                      <a:pPr marL="285750" lvl="0" indent="-285750" algn="l">
                        <a:lnSpc>
                          <a:spcPct val="100000"/>
                        </a:lnSpc>
                        <a:spcBef>
                          <a:spcPts val="0"/>
                        </a:spcBef>
                        <a:spcAft>
                          <a:spcPts val="0"/>
                        </a:spcAft>
                        <a:buFont typeface="Arial"/>
                        <a:buChar char="•"/>
                      </a:pPr>
                      <a:r>
                        <a:rPr lang="en-GB" sz="1600" b="0" i="0" u="none" strike="noStrike" noProof="0" dirty="0">
                          <a:effectLst/>
                        </a:rPr>
                        <a:t>Check for encryption</a:t>
                      </a:r>
                      <a:endParaRPr lang="en-GB" sz="1600" dirty="0"/>
                    </a:p>
                    <a:p>
                      <a:pPr marL="285750" lvl="0" indent="-285750" algn="l">
                        <a:lnSpc>
                          <a:spcPct val="100000"/>
                        </a:lnSpc>
                        <a:spcBef>
                          <a:spcPts val="0"/>
                        </a:spcBef>
                        <a:spcAft>
                          <a:spcPts val="0"/>
                        </a:spcAft>
                        <a:buFont typeface="Arial"/>
                        <a:buChar char="•"/>
                      </a:pPr>
                      <a:r>
                        <a:rPr lang="en-GB" sz="1600" b="0" i="0" u="none" strike="noStrike" noProof="0" dirty="0">
                          <a:effectLst/>
                        </a:rPr>
                        <a:t>Check the constraints for any column.</a:t>
                      </a:r>
                      <a:endParaRPr lang="en-GB" sz="1600" dirty="0"/>
                    </a:p>
                    <a:p>
                      <a:pPr marL="285750" lvl="0" indent="-285750" algn="l">
                        <a:lnSpc>
                          <a:spcPct val="100000"/>
                        </a:lnSpc>
                        <a:spcBef>
                          <a:spcPts val="0"/>
                        </a:spcBef>
                        <a:spcAft>
                          <a:spcPts val="0"/>
                        </a:spcAft>
                        <a:buFont typeface="Arial"/>
                        <a:buChar char="•"/>
                      </a:pPr>
                      <a:r>
                        <a:rPr lang="en-GB" sz="1600" b="0" i="0" u="none" strike="noStrike" noProof="0" dirty="0">
                          <a:effectLst/>
                        </a:rPr>
                        <a:t>Validate any primary keys if present.</a:t>
                      </a:r>
                      <a:endParaRPr lang="en-GB" sz="1600" dirty="0"/>
                    </a:p>
                    <a:p>
                      <a:pPr marL="285750" lvl="0" indent="-285750" algn="l">
                        <a:lnSpc>
                          <a:spcPct val="100000"/>
                        </a:lnSpc>
                        <a:spcBef>
                          <a:spcPts val="0"/>
                        </a:spcBef>
                        <a:spcAft>
                          <a:spcPts val="0"/>
                        </a:spcAft>
                        <a:buFont typeface="Arial"/>
                        <a:buChar char="•"/>
                      </a:pPr>
                      <a:r>
                        <a:rPr lang="en-GB" sz="1600" b="0" i="0" u="none" strike="noStrike" noProof="0" dirty="0">
                          <a:effectLst/>
                        </a:rPr>
                        <a:t>Validate any foreign keys</a:t>
                      </a:r>
                      <a:endParaRPr lang="en-GB" sz="1600" dirty="0"/>
                    </a:p>
                  </a:txBody>
                  <a:tcPr marL="68580" marR="68580" marT="0" marB="0"/>
                </a:tc>
                <a:extLst>
                  <a:ext uri="{0D108BD9-81ED-4DB2-BD59-A6C34878D82A}">
                    <a16:rowId xmlns:a16="http://schemas.microsoft.com/office/drawing/2014/main" val="782836544"/>
                  </a:ext>
                </a:extLst>
              </a:tr>
            </a:tbl>
          </a:graphicData>
        </a:graphic>
      </p:graphicFrame>
    </p:spTree>
    <p:extLst>
      <p:ext uri="{BB962C8B-B14F-4D97-AF65-F5344CB8AC3E}">
        <p14:creationId xmlns:p14="http://schemas.microsoft.com/office/powerpoint/2010/main" val="2421623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arallelogram 3">
            <a:extLst>
              <a:ext uri="{FF2B5EF4-FFF2-40B4-BE49-F238E27FC236}">
                <a16:creationId xmlns:a16="http://schemas.microsoft.com/office/drawing/2014/main" id="{241C7FC4-FEFA-4A96-9749-9068C68611EF}"/>
              </a:ext>
              <a:ext uri="{C183D7F6-B498-43B3-948B-1728B52AA6E4}">
                <adec:decorative xmlns:adec="http://schemas.microsoft.com/office/drawing/2017/decorative" val="1"/>
              </a:ext>
            </a:extLst>
          </p:cNvPr>
          <p:cNvSpPr/>
          <p:nvPr/>
        </p:nvSpPr>
        <p:spPr>
          <a:xfrm>
            <a:off x="0" y="2"/>
            <a:ext cx="12194645" cy="6857998"/>
          </a:xfrm>
          <a:prstGeom prst="parallelogram">
            <a:avLst>
              <a:gd name="adj" fmla="val 0"/>
            </a:avLst>
          </a:prstGeom>
          <a:solidFill>
            <a:schemeClr val="bg1"/>
          </a:soli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2" name="TextBox 1">
            <a:extLst>
              <a:ext uri="{FF2B5EF4-FFF2-40B4-BE49-F238E27FC236}">
                <a16:creationId xmlns:a16="http://schemas.microsoft.com/office/drawing/2014/main" id="{62AEF5FE-6C45-4BF6-9676-571742C3CDD7}"/>
              </a:ext>
            </a:extLst>
          </p:cNvPr>
          <p:cNvSpPr txBox="1"/>
          <p:nvPr/>
        </p:nvSpPr>
        <p:spPr>
          <a:xfrm>
            <a:off x="3783585" y="367110"/>
            <a:ext cx="5586830" cy="1025922"/>
          </a:xfrm>
          <a:prstGeom prst="rect">
            <a:avLst/>
          </a:prstGeom>
          <a:noFill/>
        </p:spPr>
        <p:txBody>
          <a:bodyPr wrap="square" lIns="0" tIns="0" rIns="0" bIns="0" rtlCol="0" anchor="t">
            <a:spAutoFit/>
          </a:bodyPr>
          <a:lstStyle/>
          <a:p>
            <a:pPr>
              <a:lnSpc>
                <a:spcPts val="4000"/>
              </a:lnSpc>
            </a:pPr>
            <a:r>
              <a:rPr lang="en-US" sz="4400" b="1">
                <a:solidFill>
                  <a:srgbClr val="002060"/>
                </a:solidFill>
                <a:latin typeface="Segoe UI"/>
                <a:cs typeface="Segoe UI"/>
              </a:rPr>
              <a:t>AUDIT CHECKLIST</a:t>
            </a:r>
            <a:endParaRPr lang="en-US"/>
          </a:p>
          <a:p>
            <a:pPr>
              <a:lnSpc>
                <a:spcPts val="4000"/>
              </a:lnSpc>
            </a:pPr>
            <a:endParaRPr lang="en-US" sz="4400" b="1">
              <a:solidFill>
                <a:srgbClr val="002060"/>
              </a:solidFill>
              <a:latin typeface="Segoe UI" panose="020B0502040204020203" pitchFamily="34" charset="0"/>
              <a:cs typeface="Segoe UI" panose="020B0502040204020203" pitchFamily="34" charset="0"/>
            </a:endParaRPr>
          </a:p>
        </p:txBody>
      </p:sp>
      <p:sp>
        <p:nvSpPr>
          <p:cNvPr id="68" name="Title 67" hidden="1">
            <a:extLst>
              <a:ext uri="{FF2B5EF4-FFF2-40B4-BE49-F238E27FC236}">
                <a16:creationId xmlns:a16="http://schemas.microsoft.com/office/drawing/2014/main" id="{3D46526D-118F-4F6F-BAE0-066F422EBD1E}"/>
              </a:ext>
            </a:extLst>
          </p:cNvPr>
          <p:cNvSpPr>
            <a:spLocks noGrp="1"/>
          </p:cNvSpPr>
          <p:nvPr>
            <p:ph type="title"/>
          </p:nvPr>
        </p:nvSpPr>
        <p:spPr/>
        <p:txBody>
          <a:bodyPr/>
          <a:lstStyle/>
          <a:p>
            <a:r>
              <a:rPr lang="en-US"/>
              <a:t>Human resources slide 3</a:t>
            </a:r>
          </a:p>
        </p:txBody>
      </p:sp>
      <p:sp>
        <p:nvSpPr>
          <p:cNvPr id="15" name="Rectangle 14">
            <a:extLst>
              <a:ext uri="{FF2B5EF4-FFF2-40B4-BE49-F238E27FC236}">
                <a16:creationId xmlns:a16="http://schemas.microsoft.com/office/drawing/2014/main" id="{05C460B9-6B86-4B7F-959B-371BDBA7AB26}"/>
              </a:ext>
            </a:extLst>
          </p:cNvPr>
          <p:cNvSpPr/>
          <p:nvPr/>
        </p:nvSpPr>
        <p:spPr>
          <a:xfrm>
            <a:off x="246753" y="1636427"/>
            <a:ext cx="4817615" cy="1723549"/>
          </a:xfrm>
          <a:prstGeom prst="rect">
            <a:avLst/>
          </a:prstGeom>
        </p:spPr>
        <p:txBody>
          <a:bodyPr wrap="square" lIns="0" tIns="0" rIns="0" bIns="0" anchor="t">
            <a:spAutoFit/>
          </a:bodyPr>
          <a:lstStyle/>
          <a:p>
            <a:pPr marL="457200" indent="-457200">
              <a:buFont typeface="Arial" panose="020B0604020202020204" pitchFamily="34" charset="0"/>
              <a:buChar char="•"/>
            </a:pPr>
            <a:endParaRPr lang="en-US" sz="2800" b="1" dirty="0">
              <a:solidFill>
                <a:srgbClr val="002060"/>
              </a:solidFill>
              <a:latin typeface="Segoe UI"/>
              <a:cs typeface="Segoe UI"/>
            </a:endParaRPr>
          </a:p>
          <a:p>
            <a:endParaRPr lang="en-US" sz="2800" b="1" dirty="0">
              <a:solidFill>
                <a:srgbClr val="002060"/>
              </a:solidFill>
              <a:latin typeface="Segoe UI"/>
              <a:cs typeface="Segoe UI"/>
            </a:endParaRPr>
          </a:p>
          <a:p>
            <a:endParaRPr lang="en-US" sz="2800" b="1" dirty="0">
              <a:solidFill>
                <a:srgbClr val="002060"/>
              </a:solidFill>
              <a:latin typeface="Segoe UI"/>
              <a:cs typeface="Segoe UI"/>
            </a:endParaRPr>
          </a:p>
          <a:p>
            <a:endParaRPr lang="en-US" sz="2800" i="1" dirty="0">
              <a:solidFill>
                <a:srgbClr val="002060"/>
              </a:solidFill>
              <a:latin typeface="+mj-lt"/>
              <a:cs typeface="Segoe UI" panose="020B0502040204020203" pitchFamily="34" charset="0"/>
            </a:endParaRPr>
          </a:p>
        </p:txBody>
      </p:sp>
      <p:sp>
        <p:nvSpPr>
          <p:cNvPr id="8" name="Rectangle 7">
            <a:extLst>
              <a:ext uri="{FF2B5EF4-FFF2-40B4-BE49-F238E27FC236}">
                <a16:creationId xmlns:a16="http://schemas.microsoft.com/office/drawing/2014/main" id="{8CE8CC72-DA8A-4E1D-A60E-997CACA97665}"/>
              </a:ext>
            </a:extLst>
          </p:cNvPr>
          <p:cNvSpPr/>
          <p:nvPr/>
        </p:nvSpPr>
        <p:spPr>
          <a:xfrm>
            <a:off x="246754" y="3004211"/>
            <a:ext cx="4972360" cy="1169551"/>
          </a:xfrm>
          <a:prstGeom prst="rect">
            <a:avLst/>
          </a:prstGeom>
        </p:spPr>
        <p:txBody>
          <a:bodyPr wrap="square" lIns="0" tIns="0" rIns="0" bIns="0" anchor="t">
            <a:spAutoFit/>
          </a:bodyPr>
          <a:lstStyle/>
          <a:p>
            <a:pPr marL="457200" indent="-457200">
              <a:buFont typeface="Arial" panose="020B0604020202020204" pitchFamily="34" charset="0"/>
              <a:buChar char="•"/>
            </a:pPr>
            <a:endParaRPr lang="en-US" sz="2800" b="1">
              <a:solidFill>
                <a:srgbClr val="002060"/>
              </a:solidFill>
              <a:latin typeface="Segoe UI"/>
              <a:cs typeface="Segoe UI"/>
            </a:endParaRPr>
          </a:p>
          <a:p>
            <a:endParaRPr lang="en-US" sz="1600" b="1" i="1">
              <a:solidFill>
                <a:srgbClr val="002060"/>
              </a:solidFill>
              <a:latin typeface="+mj-lt"/>
              <a:cs typeface="Segoe UI" panose="020B0502040204020203" pitchFamily="34" charset="0"/>
            </a:endParaRPr>
          </a:p>
          <a:p>
            <a:endParaRPr lang="en-US" sz="1600" b="1" i="1">
              <a:solidFill>
                <a:srgbClr val="002060"/>
              </a:solidFill>
              <a:latin typeface="+mj-lt"/>
              <a:cs typeface="Segoe UI" panose="020B0502040204020203" pitchFamily="34" charset="0"/>
            </a:endParaRPr>
          </a:p>
          <a:p>
            <a:endParaRPr lang="en-US" sz="1600" i="1">
              <a:solidFill>
                <a:srgbClr val="002060"/>
              </a:solidFill>
              <a:latin typeface="+mj-lt"/>
              <a:cs typeface="Segoe UI" panose="020B0502040204020203" pitchFamily="34" charset="0"/>
            </a:endParaRPr>
          </a:p>
        </p:txBody>
      </p:sp>
      <p:sp>
        <p:nvSpPr>
          <p:cNvPr id="11" name="Rectangle 10">
            <a:extLst>
              <a:ext uri="{FF2B5EF4-FFF2-40B4-BE49-F238E27FC236}">
                <a16:creationId xmlns:a16="http://schemas.microsoft.com/office/drawing/2014/main" id="{8E0C070B-46A8-4FDC-92B3-CA3E6BAE0709}"/>
              </a:ext>
            </a:extLst>
          </p:cNvPr>
          <p:cNvSpPr/>
          <p:nvPr/>
        </p:nvSpPr>
        <p:spPr>
          <a:xfrm>
            <a:off x="246754" y="4813108"/>
            <a:ext cx="4005206" cy="1107996"/>
          </a:xfrm>
          <a:prstGeom prst="rect">
            <a:avLst/>
          </a:prstGeom>
        </p:spPr>
        <p:txBody>
          <a:bodyPr wrap="square" lIns="0" tIns="0" rIns="0" bIns="0" anchor="t">
            <a:spAutoFit/>
          </a:bodyPr>
          <a:lstStyle/>
          <a:p>
            <a:pPr marL="457200" indent="-457200">
              <a:buFont typeface="Arial" panose="020B0604020202020204" pitchFamily="34" charset="0"/>
              <a:buChar char="•"/>
            </a:pPr>
            <a:endParaRPr lang="en-US" sz="2800" b="1">
              <a:solidFill>
                <a:srgbClr val="002060"/>
              </a:solidFill>
              <a:latin typeface="Segoe UI"/>
              <a:cs typeface="Segoe UI"/>
            </a:endParaRPr>
          </a:p>
          <a:p>
            <a:endParaRPr lang="en-US" sz="2800" b="1">
              <a:solidFill>
                <a:srgbClr val="002060"/>
              </a:solidFill>
              <a:latin typeface="Segoe UI"/>
              <a:cs typeface="Segoe UI"/>
            </a:endParaRPr>
          </a:p>
          <a:p>
            <a:endParaRPr lang="en-US" sz="1600" i="1">
              <a:solidFill>
                <a:srgbClr val="002060"/>
              </a:solidFill>
              <a:latin typeface="+mj-lt"/>
              <a:cs typeface="Segoe UI" panose="020B0502040204020203" pitchFamily="34" charset="0"/>
            </a:endParaRPr>
          </a:p>
        </p:txBody>
      </p:sp>
      <p:graphicFrame>
        <p:nvGraphicFramePr>
          <p:cNvPr id="5" name="Table 4">
            <a:extLst>
              <a:ext uri="{FF2B5EF4-FFF2-40B4-BE49-F238E27FC236}">
                <a16:creationId xmlns:a16="http://schemas.microsoft.com/office/drawing/2014/main" id="{D0863A1A-BCB8-4DFD-AAF1-DC4E78652EF7}"/>
              </a:ext>
            </a:extLst>
          </p:cNvPr>
          <p:cNvGraphicFramePr>
            <a:graphicFrameLocks noGrp="1"/>
          </p:cNvGraphicFramePr>
          <p:nvPr>
            <p:extLst>
              <p:ext uri="{D42A27DB-BD31-4B8C-83A1-F6EECF244321}">
                <p14:modId xmlns:p14="http://schemas.microsoft.com/office/powerpoint/2010/main" val="673893818"/>
              </p:ext>
            </p:extLst>
          </p:nvPr>
        </p:nvGraphicFramePr>
        <p:xfrm>
          <a:off x="805132" y="2199735"/>
          <a:ext cx="10392669" cy="4207127"/>
        </p:xfrm>
        <a:graphic>
          <a:graphicData uri="http://schemas.openxmlformats.org/drawingml/2006/table">
            <a:tbl>
              <a:tblPr firstRow="1" firstCol="1" bandRow="1">
                <a:tableStyleId>{5C22544A-7EE6-4342-B048-85BDC9FD1C3A}</a:tableStyleId>
              </a:tblPr>
              <a:tblGrid>
                <a:gridCol w="829781">
                  <a:extLst>
                    <a:ext uri="{9D8B030D-6E8A-4147-A177-3AD203B41FA5}">
                      <a16:colId xmlns:a16="http://schemas.microsoft.com/office/drawing/2014/main" val="2637644135"/>
                    </a:ext>
                  </a:extLst>
                </a:gridCol>
                <a:gridCol w="3016250">
                  <a:extLst>
                    <a:ext uri="{9D8B030D-6E8A-4147-A177-3AD203B41FA5}">
                      <a16:colId xmlns:a16="http://schemas.microsoft.com/office/drawing/2014/main" val="1584200011"/>
                    </a:ext>
                  </a:extLst>
                </a:gridCol>
                <a:gridCol w="6546638">
                  <a:extLst>
                    <a:ext uri="{9D8B030D-6E8A-4147-A177-3AD203B41FA5}">
                      <a16:colId xmlns:a16="http://schemas.microsoft.com/office/drawing/2014/main" val="4009773507"/>
                    </a:ext>
                  </a:extLst>
                </a:gridCol>
              </a:tblGrid>
              <a:tr h="330898">
                <a:tc>
                  <a:txBody>
                    <a:bodyPr/>
                    <a:lstStyle/>
                    <a:p>
                      <a:r>
                        <a:rPr lang="en-GB">
                          <a:effectLst/>
                        </a:rPr>
                        <a:t>5</a:t>
                      </a:r>
                    </a:p>
                  </a:txBody>
                  <a:tcPr marL="68580" marR="68580" marT="0" marB="0"/>
                </a:tc>
                <a:tc>
                  <a:txBody>
                    <a:bodyPr/>
                    <a:lstStyle/>
                    <a:p>
                      <a:r>
                        <a:rPr lang="en-GB" b="0">
                          <a:solidFill>
                            <a:schemeClr val="tx1"/>
                          </a:solidFill>
                          <a:effectLst/>
                        </a:rPr>
                        <a:t>Stored functions</a:t>
                      </a:r>
                    </a:p>
                  </a:txBody>
                  <a:tcPr marL="68580" marR="68580" marT="0" marB="0">
                    <a:solidFill>
                      <a:schemeClr val="accent1">
                        <a:lumMod val="20000"/>
                        <a:lumOff val="80000"/>
                      </a:schemeClr>
                    </a:solidFill>
                  </a:tcPr>
                </a:tc>
                <a:tc>
                  <a:txBody>
                    <a:bodyPr/>
                    <a:lstStyle/>
                    <a:p>
                      <a:r>
                        <a:rPr lang="en-GB" b="0">
                          <a:solidFill>
                            <a:schemeClr val="tx1"/>
                          </a:solidFill>
                          <a:effectLst/>
                        </a:rPr>
                        <a:t>Check if any stored functions are being implemented.</a:t>
                      </a:r>
                    </a:p>
                  </a:txBody>
                  <a:tcPr marL="68580" marR="68580" marT="0" marB="0">
                    <a:solidFill>
                      <a:schemeClr val="accent1">
                        <a:lumMod val="20000"/>
                        <a:lumOff val="80000"/>
                      </a:schemeClr>
                    </a:solidFill>
                  </a:tcPr>
                </a:tc>
                <a:extLst>
                  <a:ext uri="{0D108BD9-81ED-4DB2-BD59-A6C34878D82A}">
                    <a16:rowId xmlns:a16="http://schemas.microsoft.com/office/drawing/2014/main" val="2323308649"/>
                  </a:ext>
                </a:extLst>
              </a:tr>
              <a:tr h="425440">
                <a:tc>
                  <a:txBody>
                    <a:bodyPr/>
                    <a:lstStyle/>
                    <a:p>
                      <a:r>
                        <a:rPr lang="en-GB">
                          <a:effectLst/>
                        </a:rPr>
                        <a:t>6</a:t>
                      </a:r>
                    </a:p>
                  </a:txBody>
                  <a:tcPr marL="68580" marR="68580" marT="0" marB="0"/>
                </a:tc>
                <a:tc>
                  <a:txBody>
                    <a:bodyPr/>
                    <a:lstStyle/>
                    <a:p>
                      <a:r>
                        <a:rPr lang="en-GB">
                          <a:effectLst/>
                        </a:rPr>
                        <a:t>Stored triggers</a:t>
                      </a:r>
                    </a:p>
                  </a:txBody>
                  <a:tcPr marL="68580" marR="68580" marT="0" marB="0"/>
                </a:tc>
                <a:tc>
                  <a:txBody>
                    <a:bodyPr/>
                    <a:lstStyle/>
                    <a:p>
                      <a:r>
                        <a:rPr lang="en-GB">
                          <a:effectLst/>
                        </a:rPr>
                        <a:t>Check if any triggers or conditions are being implemented.</a:t>
                      </a:r>
                    </a:p>
                  </a:txBody>
                  <a:tcPr marL="68580" marR="68580" marT="0" marB="0"/>
                </a:tc>
                <a:extLst>
                  <a:ext uri="{0D108BD9-81ED-4DB2-BD59-A6C34878D82A}">
                    <a16:rowId xmlns:a16="http://schemas.microsoft.com/office/drawing/2014/main" val="1107903979"/>
                  </a:ext>
                </a:extLst>
              </a:tr>
              <a:tr h="330898">
                <a:tc>
                  <a:txBody>
                    <a:bodyPr/>
                    <a:lstStyle/>
                    <a:p>
                      <a:r>
                        <a:rPr lang="en-GB">
                          <a:effectLst/>
                        </a:rPr>
                        <a:t>7</a:t>
                      </a:r>
                    </a:p>
                  </a:txBody>
                  <a:tcPr marL="68580" marR="68580" marT="0" marB="0"/>
                </a:tc>
                <a:tc>
                  <a:txBody>
                    <a:bodyPr/>
                    <a:lstStyle/>
                    <a:p>
                      <a:r>
                        <a:rPr lang="en-GB">
                          <a:effectLst/>
                        </a:rPr>
                        <a:t>Stored procedures</a:t>
                      </a:r>
                    </a:p>
                  </a:txBody>
                  <a:tcPr marL="68580" marR="68580" marT="0" marB="0"/>
                </a:tc>
                <a:tc>
                  <a:txBody>
                    <a:bodyPr/>
                    <a:lstStyle/>
                    <a:p>
                      <a:r>
                        <a:rPr lang="en-GB">
                          <a:effectLst/>
                        </a:rPr>
                        <a:t>Check if any Stored procedures are being executed.</a:t>
                      </a:r>
                    </a:p>
                  </a:txBody>
                  <a:tcPr marL="68580" marR="68580" marT="0" marB="0"/>
                </a:tc>
                <a:extLst>
                  <a:ext uri="{0D108BD9-81ED-4DB2-BD59-A6C34878D82A}">
                    <a16:rowId xmlns:a16="http://schemas.microsoft.com/office/drawing/2014/main" val="1940523825"/>
                  </a:ext>
                </a:extLst>
              </a:tr>
              <a:tr h="1134506">
                <a:tc>
                  <a:txBody>
                    <a:bodyPr/>
                    <a:lstStyle/>
                    <a:p>
                      <a:r>
                        <a:rPr lang="en-GB">
                          <a:effectLst/>
                        </a:rPr>
                        <a:t>8</a:t>
                      </a:r>
                    </a:p>
                  </a:txBody>
                  <a:tcPr marL="68580" marR="68580" marT="0" marB="0"/>
                </a:tc>
                <a:tc>
                  <a:txBody>
                    <a:bodyPr/>
                    <a:lstStyle/>
                    <a:p>
                      <a:r>
                        <a:rPr lang="en-GB">
                          <a:effectLst/>
                        </a:rPr>
                        <a:t>Encryption of data</a:t>
                      </a:r>
                    </a:p>
                  </a:txBody>
                  <a:tcPr marL="68580" marR="68580" marT="0" marB="0"/>
                </a:tc>
                <a:tc>
                  <a:txBody>
                    <a:bodyPr/>
                    <a:lstStyle/>
                    <a:p>
                      <a:pPr marL="342900" lvl="0" indent="-342900"/>
                      <a:r>
                        <a:rPr lang="en-GB">
                          <a:effectLst/>
                        </a:rPr>
                        <a:t>Validate if the sensitive and confidential information like password, email, contacts and messages are being encrypted.</a:t>
                      </a:r>
                    </a:p>
                    <a:p>
                      <a:pPr marL="342900" lvl="0" indent="-342900"/>
                      <a:r>
                        <a:rPr lang="en-GB">
                          <a:effectLst/>
                        </a:rPr>
                        <a:t>Validate if the connection to database is done in an encrypted format.</a:t>
                      </a:r>
                    </a:p>
                  </a:txBody>
                  <a:tcPr marL="68580" marR="68580" marT="0" marB="0"/>
                </a:tc>
                <a:extLst>
                  <a:ext uri="{0D108BD9-81ED-4DB2-BD59-A6C34878D82A}">
                    <a16:rowId xmlns:a16="http://schemas.microsoft.com/office/drawing/2014/main" val="1521056006"/>
                  </a:ext>
                </a:extLst>
              </a:tr>
              <a:tr h="850879">
                <a:tc>
                  <a:txBody>
                    <a:bodyPr/>
                    <a:lstStyle/>
                    <a:p>
                      <a:r>
                        <a:rPr lang="en-GB">
                          <a:effectLst/>
                        </a:rPr>
                        <a:t>9</a:t>
                      </a:r>
                    </a:p>
                  </a:txBody>
                  <a:tcPr marL="68580" marR="68580" marT="0" marB="0"/>
                </a:tc>
                <a:tc>
                  <a:txBody>
                    <a:bodyPr/>
                    <a:lstStyle/>
                    <a:p>
                      <a:r>
                        <a:rPr lang="en-GB">
                          <a:effectLst/>
                        </a:rPr>
                        <a:t>Links to the database</a:t>
                      </a:r>
                    </a:p>
                  </a:txBody>
                  <a:tcPr marL="68580" marR="68580" marT="0" marB="0"/>
                </a:tc>
                <a:tc>
                  <a:txBody>
                    <a:bodyPr/>
                    <a:lstStyle/>
                    <a:p>
                      <a:pPr marL="342900" lvl="0" indent="-342900"/>
                      <a:r>
                        <a:rPr lang="en-GB">
                          <a:effectLst/>
                        </a:rPr>
                        <a:t>Validate how the connection between application and database is getting established.</a:t>
                      </a:r>
                    </a:p>
                    <a:p>
                      <a:pPr marL="342900" lvl="0" indent="-342900"/>
                      <a:r>
                        <a:rPr lang="en-GB">
                          <a:effectLst/>
                        </a:rPr>
                        <a:t>Look for drivers and check if they are outdated or not.</a:t>
                      </a:r>
                    </a:p>
                  </a:txBody>
                  <a:tcPr marL="68580" marR="68580" marT="0" marB="0"/>
                </a:tc>
                <a:extLst>
                  <a:ext uri="{0D108BD9-81ED-4DB2-BD59-A6C34878D82A}">
                    <a16:rowId xmlns:a16="http://schemas.microsoft.com/office/drawing/2014/main" val="1820798284"/>
                  </a:ext>
                </a:extLst>
              </a:tr>
              <a:tr h="1134506">
                <a:tc>
                  <a:txBody>
                    <a:bodyPr/>
                    <a:lstStyle/>
                    <a:p>
                      <a:r>
                        <a:rPr lang="en-GB">
                          <a:effectLst/>
                        </a:rPr>
                        <a:t>10</a:t>
                      </a:r>
                    </a:p>
                  </a:txBody>
                  <a:tcPr marL="68580" marR="68580" marT="0" marB="0"/>
                </a:tc>
                <a:tc>
                  <a:txBody>
                    <a:bodyPr/>
                    <a:lstStyle/>
                    <a:p>
                      <a:r>
                        <a:rPr lang="en-GB">
                          <a:effectLst/>
                        </a:rPr>
                        <a:t>Sources of database access</a:t>
                      </a:r>
                    </a:p>
                  </a:txBody>
                  <a:tcPr marL="68580" marR="68580" marT="0" marB="0"/>
                </a:tc>
                <a:tc>
                  <a:txBody>
                    <a:bodyPr/>
                    <a:lstStyle/>
                    <a:p>
                      <a:pPr marL="342900" lvl="0" indent="-342900"/>
                      <a:r>
                        <a:rPr lang="en-GB">
                          <a:effectLst/>
                        </a:rPr>
                        <a:t>Check what all .</a:t>
                      </a:r>
                      <a:r>
                        <a:rPr lang="en-GB" err="1">
                          <a:effectLst/>
                        </a:rPr>
                        <a:t>jsp</a:t>
                      </a:r>
                      <a:r>
                        <a:rPr lang="en-GB">
                          <a:effectLst/>
                        </a:rPr>
                        <a:t> files or servlets are responsible for entries in tables of matrimony database.</a:t>
                      </a:r>
                    </a:p>
                    <a:p>
                      <a:pPr marL="342900" lvl="0" indent="-342900"/>
                      <a:r>
                        <a:rPr lang="en-GB">
                          <a:effectLst/>
                        </a:rPr>
                        <a:t>Validate the flow of </a:t>
                      </a:r>
                      <a:r>
                        <a:rPr lang="en-GB" err="1">
                          <a:effectLst/>
                        </a:rPr>
                        <a:t>jsp</a:t>
                      </a:r>
                      <a:r>
                        <a:rPr lang="en-GB">
                          <a:effectLst/>
                        </a:rPr>
                        <a:t> and servlet and database and see how the logic is being implemented.</a:t>
                      </a:r>
                    </a:p>
                  </a:txBody>
                  <a:tcPr marL="68580" marR="68580" marT="0" marB="0"/>
                </a:tc>
                <a:extLst>
                  <a:ext uri="{0D108BD9-81ED-4DB2-BD59-A6C34878D82A}">
                    <a16:rowId xmlns:a16="http://schemas.microsoft.com/office/drawing/2014/main" val="3186309113"/>
                  </a:ext>
                </a:extLst>
              </a:tr>
            </a:tbl>
          </a:graphicData>
        </a:graphic>
      </p:graphicFrame>
      <p:graphicFrame>
        <p:nvGraphicFramePr>
          <p:cNvPr id="9" name="Table 8">
            <a:extLst>
              <a:ext uri="{FF2B5EF4-FFF2-40B4-BE49-F238E27FC236}">
                <a16:creationId xmlns:a16="http://schemas.microsoft.com/office/drawing/2014/main" id="{CB04E966-8BC7-4C5A-AA2D-0C0E79E9AEFF}"/>
              </a:ext>
            </a:extLst>
          </p:cNvPr>
          <p:cNvGraphicFramePr>
            <a:graphicFrameLocks noGrp="1"/>
          </p:cNvGraphicFramePr>
          <p:nvPr>
            <p:extLst>
              <p:ext uri="{D42A27DB-BD31-4B8C-83A1-F6EECF244321}">
                <p14:modId xmlns:p14="http://schemas.microsoft.com/office/powerpoint/2010/main" val="3452463279"/>
              </p:ext>
            </p:extLst>
          </p:nvPr>
        </p:nvGraphicFramePr>
        <p:xfrm>
          <a:off x="790754" y="992037"/>
          <a:ext cx="10421202" cy="1188720"/>
        </p:xfrm>
        <a:graphic>
          <a:graphicData uri="http://schemas.openxmlformats.org/drawingml/2006/table">
            <a:tbl>
              <a:tblPr firstRow="1" bandRow="1">
                <a:tableStyleId>{5C22544A-7EE6-4342-B048-85BDC9FD1C3A}</a:tableStyleId>
              </a:tblPr>
              <a:tblGrid>
                <a:gridCol w="857250">
                  <a:extLst>
                    <a:ext uri="{9D8B030D-6E8A-4147-A177-3AD203B41FA5}">
                      <a16:colId xmlns:a16="http://schemas.microsoft.com/office/drawing/2014/main" val="4157242796"/>
                    </a:ext>
                  </a:extLst>
                </a:gridCol>
                <a:gridCol w="2968624">
                  <a:extLst>
                    <a:ext uri="{9D8B030D-6E8A-4147-A177-3AD203B41FA5}">
                      <a16:colId xmlns:a16="http://schemas.microsoft.com/office/drawing/2014/main" val="1562588474"/>
                    </a:ext>
                  </a:extLst>
                </a:gridCol>
                <a:gridCol w="6595328">
                  <a:extLst>
                    <a:ext uri="{9D8B030D-6E8A-4147-A177-3AD203B41FA5}">
                      <a16:colId xmlns:a16="http://schemas.microsoft.com/office/drawing/2014/main" val="713868696"/>
                    </a:ext>
                  </a:extLst>
                </a:gridCol>
              </a:tblGrid>
              <a:tr h="1142892">
                <a:tc>
                  <a:txBody>
                    <a:bodyPr/>
                    <a:lstStyle/>
                    <a:p>
                      <a:pPr algn="ctr" rtl="0" fontAlgn="auto"/>
                      <a:r>
                        <a:rPr lang="en-GB">
                          <a:effectLst/>
                        </a:rPr>
                        <a:t>​</a:t>
                      </a:r>
                    </a:p>
                    <a:p>
                      <a:pPr algn="ctr" rtl="0" fontAlgn="base"/>
                      <a:r>
                        <a:rPr lang="en-GB">
                          <a:effectLst/>
                        </a:rPr>
                        <a:t>Sr.​</a:t>
                      </a:r>
                    </a:p>
                    <a:p>
                      <a:pPr algn="ctr" rtl="0" fontAlgn="base"/>
                      <a:r>
                        <a:rPr lang="en-GB">
                          <a:effectLst/>
                        </a:rPr>
                        <a:t>No.​</a:t>
                      </a:r>
                    </a:p>
                    <a:p>
                      <a:pPr algn="ctr" rtl="0" fontAlgn="base"/>
                      <a:r>
                        <a:rPr lang="en-GB">
                          <a:effectLst/>
                        </a:rPr>
                        <a:t>​</a:t>
                      </a:r>
                      <a:endParaRPr lang="en-GB" b="1">
                        <a:solidFill>
                          <a:srgbClr val="FFFFFF"/>
                        </a:solidFill>
                        <a:effectLst/>
                      </a:endParaRPr>
                    </a:p>
                  </a:txBody>
                  <a:tcPr/>
                </a:tc>
                <a:tc>
                  <a:txBody>
                    <a:bodyPr/>
                    <a:lstStyle/>
                    <a:p>
                      <a:pPr algn="ctr" rtl="0" fontAlgn="auto"/>
                      <a:r>
                        <a:rPr lang="en-GB">
                          <a:effectLst/>
                        </a:rPr>
                        <a:t>​</a:t>
                      </a:r>
                    </a:p>
                    <a:p>
                      <a:pPr algn="ctr" rtl="0" fontAlgn="base"/>
                      <a:r>
                        <a:rPr lang="en-GB">
                          <a:effectLst/>
                        </a:rPr>
                        <a:t>Item​</a:t>
                      </a:r>
                      <a:endParaRPr lang="en-GB" b="1">
                        <a:solidFill>
                          <a:srgbClr val="FFFFFF"/>
                        </a:solidFill>
                        <a:effectLst/>
                      </a:endParaRPr>
                    </a:p>
                  </a:txBody>
                  <a:tcPr/>
                </a:tc>
                <a:tc>
                  <a:txBody>
                    <a:bodyPr/>
                    <a:lstStyle/>
                    <a:p>
                      <a:pPr algn="ctr" rtl="0" fontAlgn="auto"/>
                      <a:r>
                        <a:rPr lang="en-GB">
                          <a:effectLst/>
                        </a:rPr>
                        <a:t>​</a:t>
                      </a:r>
                    </a:p>
                    <a:p>
                      <a:pPr algn="ctr" rtl="0" fontAlgn="base"/>
                      <a:r>
                        <a:rPr lang="en-GB">
                          <a:effectLst/>
                        </a:rPr>
                        <a:t>Description(what to audit)​</a:t>
                      </a:r>
                      <a:endParaRPr lang="en-GB" b="1">
                        <a:solidFill>
                          <a:srgbClr val="FFFFFF"/>
                        </a:solidFill>
                        <a:effectLst/>
                      </a:endParaRPr>
                    </a:p>
                  </a:txBody>
                  <a:tcPr/>
                </a:tc>
                <a:extLst>
                  <a:ext uri="{0D108BD9-81ED-4DB2-BD59-A6C34878D82A}">
                    <a16:rowId xmlns:a16="http://schemas.microsoft.com/office/drawing/2014/main" val="2046679940"/>
                  </a:ext>
                </a:extLst>
              </a:tr>
            </a:tbl>
          </a:graphicData>
        </a:graphic>
      </p:graphicFrame>
    </p:spTree>
    <p:extLst>
      <p:ext uri="{BB962C8B-B14F-4D97-AF65-F5344CB8AC3E}">
        <p14:creationId xmlns:p14="http://schemas.microsoft.com/office/powerpoint/2010/main" val="158684176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arallelogram 3">
            <a:extLst>
              <a:ext uri="{FF2B5EF4-FFF2-40B4-BE49-F238E27FC236}">
                <a16:creationId xmlns:a16="http://schemas.microsoft.com/office/drawing/2014/main" id="{241C7FC4-FEFA-4A96-9749-9068C68611EF}"/>
              </a:ext>
              <a:ext uri="{C183D7F6-B498-43B3-948B-1728B52AA6E4}">
                <adec:decorative xmlns:adec="http://schemas.microsoft.com/office/drawing/2017/decorative" val="1"/>
              </a:ext>
            </a:extLst>
          </p:cNvPr>
          <p:cNvSpPr/>
          <p:nvPr/>
        </p:nvSpPr>
        <p:spPr>
          <a:xfrm>
            <a:off x="0" y="2"/>
            <a:ext cx="12192000" cy="6857998"/>
          </a:xfrm>
          <a:prstGeom prst="parallelogram">
            <a:avLst>
              <a:gd name="adj" fmla="val 0"/>
            </a:avLst>
          </a:prstGeom>
          <a:solidFill>
            <a:schemeClr val="bg1"/>
          </a:soli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2" name="TextBox 1">
            <a:extLst>
              <a:ext uri="{FF2B5EF4-FFF2-40B4-BE49-F238E27FC236}">
                <a16:creationId xmlns:a16="http://schemas.microsoft.com/office/drawing/2014/main" id="{62AEF5FE-6C45-4BF6-9676-571742C3CDD7}"/>
              </a:ext>
            </a:extLst>
          </p:cNvPr>
          <p:cNvSpPr txBox="1"/>
          <p:nvPr/>
        </p:nvSpPr>
        <p:spPr>
          <a:xfrm>
            <a:off x="246753" y="223336"/>
            <a:ext cx="4817615" cy="512961"/>
          </a:xfrm>
          <a:prstGeom prst="rect">
            <a:avLst/>
          </a:prstGeom>
          <a:noFill/>
        </p:spPr>
        <p:txBody>
          <a:bodyPr wrap="square" lIns="0" tIns="0" rIns="0" bIns="0" rtlCol="0">
            <a:spAutoFit/>
          </a:bodyPr>
          <a:lstStyle/>
          <a:p>
            <a:pPr>
              <a:lnSpc>
                <a:spcPts val="4000"/>
              </a:lnSpc>
            </a:pPr>
            <a:r>
              <a:rPr lang="en-US" sz="4400" b="1" dirty="0">
                <a:solidFill>
                  <a:srgbClr val="002060"/>
                </a:solidFill>
                <a:latin typeface="Segoe UI" panose="020B0502040204020203" pitchFamily="34" charset="0"/>
                <a:cs typeface="Segoe UI" panose="020B0502040204020203" pitchFamily="34" charset="0"/>
              </a:rPr>
              <a:t>AUDIT FINDINGS</a:t>
            </a:r>
          </a:p>
        </p:txBody>
      </p:sp>
      <p:sp>
        <p:nvSpPr>
          <p:cNvPr id="68" name="Title 67" hidden="1">
            <a:extLst>
              <a:ext uri="{FF2B5EF4-FFF2-40B4-BE49-F238E27FC236}">
                <a16:creationId xmlns:a16="http://schemas.microsoft.com/office/drawing/2014/main" id="{3D46526D-118F-4F6F-BAE0-066F422EBD1E}"/>
              </a:ext>
            </a:extLst>
          </p:cNvPr>
          <p:cNvSpPr>
            <a:spLocks noGrp="1"/>
          </p:cNvSpPr>
          <p:nvPr>
            <p:ph type="title"/>
          </p:nvPr>
        </p:nvSpPr>
        <p:spPr/>
        <p:txBody>
          <a:bodyPr/>
          <a:lstStyle/>
          <a:p>
            <a:r>
              <a:rPr lang="en-US"/>
              <a:t>Human resources slide 3</a:t>
            </a:r>
          </a:p>
        </p:txBody>
      </p:sp>
      <p:pic>
        <p:nvPicPr>
          <p:cNvPr id="18" name="Picture 17">
            <a:extLst>
              <a:ext uri="{FF2B5EF4-FFF2-40B4-BE49-F238E27FC236}">
                <a16:creationId xmlns:a16="http://schemas.microsoft.com/office/drawing/2014/main" id="{2FFEED42-E378-40D3-84C9-8F23636C4A9B}"/>
              </a:ext>
            </a:extLst>
          </p:cNvPr>
          <p:cNvPicPr>
            <a:picLocks noChangeAspect="1"/>
          </p:cNvPicPr>
          <p:nvPr/>
        </p:nvPicPr>
        <p:blipFill>
          <a:blip r:embed="rId3"/>
          <a:stretch>
            <a:fillRect/>
          </a:stretch>
        </p:blipFill>
        <p:spPr>
          <a:xfrm>
            <a:off x="1563712" y="1111348"/>
            <a:ext cx="8561363" cy="5523316"/>
          </a:xfrm>
          <a:prstGeom prst="rect">
            <a:avLst/>
          </a:prstGeom>
        </p:spPr>
      </p:pic>
    </p:spTree>
    <p:extLst>
      <p:ext uri="{BB962C8B-B14F-4D97-AF65-F5344CB8AC3E}">
        <p14:creationId xmlns:p14="http://schemas.microsoft.com/office/powerpoint/2010/main" val="18068866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arallelogram 3">
            <a:extLst>
              <a:ext uri="{FF2B5EF4-FFF2-40B4-BE49-F238E27FC236}">
                <a16:creationId xmlns:a16="http://schemas.microsoft.com/office/drawing/2014/main" id="{241C7FC4-FEFA-4A96-9749-9068C68611EF}"/>
              </a:ext>
              <a:ext uri="{C183D7F6-B498-43B3-948B-1728B52AA6E4}">
                <adec:decorative xmlns:adec="http://schemas.microsoft.com/office/drawing/2017/decorative" val="1"/>
              </a:ext>
            </a:extLst>
          </p:cNvPr>
          <p:cNvSpPr/>
          <p:nvPr/>
        </p:nvSpPr>
        <p:spPr>
          <a:xfrm>
            <a:off x="0" y="2"/>
            <a:ext cx="12192000" cy="6857998"/>
          </a:xfrm>
          <a:prstGeom prst="parallelogram">
            <a:avLst>
              <a:gd name="adj" fmla="val 0"/>
            </a:avLst>
          </a:prstGeom>
          <a:solidFill>
            <a:schemeClr val="bg1"/>
          </a:soli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2" name="TextBox 1">
            <a:extLst>
              <a:ext uri="{FF2B5EF4-FFF2-40B4-BE49-F238E27FC236}">
                <a16:creationId xmlns:a16="http://schemas.microsoft.com/office/drawing/2014/main" id="{62AEF5FE-6C45-4BF6-9676-571742C3CDD7}"/>
              </a:ext>
            </a:extLst>
          </p:cNvPr>
          <p:cNvSpPr txBox="1"/>
          <p:nvPr/>
        </p:nvSpPr>
        <p:spPr>
          <a:xfrm>
            <a:off x="246753" y="223336"/>
            <a:ext cx="4817615" cy="512961"/>
          </a:xfrm>
          <a:prstGeom prst="rect">
            <a:avLst/>
          </a:prstGeom>
          <a:noFill/>
        </p:spPr>
        <p:txBody>
          <a:bodyPr wrap="square" lIns="0" tIns="0" rIns="0" bIns="0" rtlCol="0">
            <a:spAutoFit/>
          </a:bodyPr>
          <a:lstStyle/>
          <a:p>
            <a:pPr>
              <a:lnSpc>
                <a:spcPts val="4000"/>
              </a:lnSpc>
            </a:pPr>
            <a:r>
              <a:rPr lang="en-US" sz="4400" b="1" dirty="0">
                <a:solidFill>
                  <a:srgbClr val="002060"/>
                </a:solidFill>
                <a:latin typeface="Segoe UI" panose="020B0502040204020203" pitchFamily="34" charset="0"/>
                <a:cs typeface="Segoe UI" panose="020B0502040204020203" pitchFamily="34" charset="0"/>
              </a:rPr>
              <a:t>AUDIT FINDINGS</a:t>
            </a:r>
          </a:p>
        </p:txBody>
      </p:sp>
      <p:sp>
        <p:nvSpPr>
          <p:cNvPr id="68" name="Title 67" hidden="1">
            <a:extLst>
              <a:ext uri="{FF2B5EF4-FFF2-40B4-BE49-F238E27FC236}">
                <a16:creationId xmlns:a16="http://schemas.microsoft.com/office/drawing/2014/main" id="{3D46526D-118F-4F6F-BAE0-066F422EBD1E}"/>
              </a:ext>
            </a:extLst>
          </p:cNvPr>
          <p:cNvSpPr>
            <a:spLocks noGrp="1"/>
          </p:cNvSpPr>
          <p:nvPr>
            <p:ph type="title"/>
          </p:nvPr>
        </p:nvSpPr>
        <p:spPr/>
        <p:txBody>
          <a:bodyPr/>
          <a:lstStyle/>
          <a:p>
            <a:r>
              <a:rPr lang="en-US"/>
              <a:t>Human resources slide 3</a:t>
            </a:r>
          </a:p>
        </p:txBody>
      </p:sp>
      <p:pic>
        <p:nvPicPr>
          <p:cNvPr id="7" name="Picture 6">
            <a:extLst>
              <a:ext uri="{FF2B5EF4-FFF2-40B4-BE49-F238E27FC236}">
                <a16:creationId xmlns:a16="http://schemas.microsoft.com/office/drawing/2014/main" id="{8420BA5A-D2AA-4293-BB1C-7BD2E524D7E2}"/>
              </a:ext>
            </a:extLst>
          </p:cNvPr>
          <p:cNvPicPr>
            <a:picLocks noChangeAspect="1"/>
          </p:cNvPicPr>
          <p:nvPr/>
        </p:nvPicPr>
        <p:blipFill>
          <a:blip r:embed="rId3"/>
          <a:stretch>
            <a:fillRect/>
          </a:stretch>
        </p:blipFill>
        <p:spPr>
          <a:xfrm>
            <a:off x="2655560" y="1339698"/>
            <a:ext cx="7145665" cy="5294966"/>
          </a:xfrm>
          <a:prstGeom prst="rect">
            <a:avLst/>
          </a:prstGeom>
        </p:spPr>
      </p:pic>
    </p:spTree>
    <p:extLst>
      <p:ext uri="{BB962C8B-B14F-4D97-AF65-F5344CB8AC3E}">
        <p14:creationId xmlns:p14="http://schemas.microsoft.com/office/powerpoint/2010/main" val="279990118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arallelogram 3">
            <a:extLst>
              <a:ext uri="{FF2B5EF4-FFF2-40B4-BE49-F238E27FC236}">
                <a16:creationId xmlns:a16="http://schemas.microsoft.com/office/drawing/2014/main" id="{241C7FC4-FEFA-4A96-9749-9068C68611EF}"/>
              </a:ext>
              <a:ext uri="{C183D7F6-B498-43B3-948B-1728B52AA6E4}">
                <adec:decorative xmlns:adec="http://schemas.microsoft.com/office/drawing/2017/decorative" val="1"/>
              </a:ext>
            </a:extLst>
          </p:cNvPr>
          <p:cNvSpPr/>
          <p:nvPr/>
        </p:nvSpPr>
        <p:spPr>
          <a:xfrm>
            <a:off x="0" y="2"/>
            <a:ext cx="12192000" cy="6857998"/>
          </a:xfrm>
          <a:prstGeom prst="parallelogram">
            <a:avLst>
              <a:gd name="adj" fmla="val 0"/>
            </a:avLst>
          </a:prstGeom>
          <a:gradFill flip="none" rotWithShape="1">
            <a:gsLst>
              <a:gs pos="0">
                <a:srgbClr val="6B8DE1">
                  <a:tint val="66000"/>
                  <a:satMod val="160000"/>
                </a:srgbClr>
              </a:gs>
              <a:gs pos="50000">
                <a:srgbClr val="6B8DE1">
                  <a:tint val="44500"/>
                  <a:satMod val="160000"/>
                </a:srgbClr>
              </a:gs>
              <a:gs pos="100000">
                <a:srgbClr val="6B8DE1">
                  <a:tint val="23500"/>
                  <a:satMod val="160000"/>
                </a:srgbClr>
              </a:gs>
            </a:gsLst>
            <a:path path="circle">
              <a:fillToRect l="100000" b="100000"/>
            </a:path>
            <a:tileRect t="-100000" r="-10000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2" name="TextBox 1">
            <a:extLst>
              <a:ext uri="{FF2B5EF4-FFF2-40B4-BE49-F238E27FC236}">
                <a16:creationId xmlns:a16="http://schemas.microsoft.com/office/drawing/2014/main" id="{62AEF5FE-6C45-4BF6-9676-571742C3CDD7}"/>
              </a:ext>
            </a:extLst>
          </p:cNvPr>
          <p:cNvSpPr txBox="1"/>
          <p:nvPr/>
        </p:nvSpPr>
        <p:spPr>
          <a:xfrm>
            <a:off x="246753" y="223336"/>
            <a:ext cx="4817615" cy="512961"/>
          </a:xfrm>
          <a:prstGeom prst="rect">
            <a:avLst/>
          </a:prstGeom>
          <a:noFill/>
        </p:spPr>
        <p:txBody>
          <a:bodyPr wrap="square" lIns="0" tIns="0" rIns="0" bIns="0" rtlCol="0">
            <a:spAutoFit/>
          </a:bodyPr>
          <a:lstStyle/>
          <a:p>
            <a:pPr>
              <a:lnSpc>
                <a:spcPts val="4000"/>
              </a:lnSpc>
            </a:pPr>
            <a:r>
              <a:rPr lang="en-US" sz="4400" b="1" dirty="0">
                <a:solidFill>
                  <a:srgbClr val="002060"/>
                </a:solidFill>
                <a:latin typeface="Segoe UI" panose="020B0502040204020203" pitchFamily="34" charset="0"/>
                <a:cs typeface="Segoe UI" panose="020B0502040204020203" pitchFamily="34" charset="0"/>
              </a:rPr>
              <a:t>AUDIT FINDINGS</a:t>
            </a:r>
          </a:p>
        </p:txBody>
      </p:sp>
      <p:sp>
        <p:nvSpPr>
          <p:cNvPr id="68" name="Title 67" hidden="1">
            <a:extLst>
              <a:ext uri="{FF2B5EF4-FFF2-40B4-BE49-F238E27FC236}">
                <a16:creationId xmlns:a16="http://schemas.microsoft.com/office/drawing/2014/main" id="{3D46526D-118F-4F6F-BAE0-066F422EBD1E}"/>
              </a:ext>
            </a:extLst>
          </p:cNvPr>
          <p:cNvSpPr>
            <a:spLocks noGrp="1"/>
          </p:cNvSpPr>
          <p:nvPr>
            <p:ph type="title"/>
          </p:nvPr>
        </p:nvSpPr>
        <p:spPr/>
        <p:txBody>
          <a:bodyPr/>
          <a:lstStyle/>
          <a:p>
            <a:r>
              <a:rPr lang="en-US"/>
              <a:t>Human resources slide 3</a:t>
            </a:r>
          </a:p>
        </p:txBody>
      </p:sp>
      <p:pic>
        <p:nvPicPr>
          <p:cNvPr id="8" name="Picture 7">
            <a:extLst>
              <a:ext uri="{FF2B5EF4-FFF2-40B4-BE49-F238E27FC236}">
                <a16:creationId xmlns:a16="http://schemas.microsoft.com/office/drawing/2014/main" id="{923919A5-5352-4ABE-98C6-53241A577EC3}"/>
              </a:ext>
            </a:extLst>
          </p:cNvPr>
          <p:cNvPicPr>
            <a:picLocks noChangeAspect="1"/>
          </p:cNvPicPr>
          <p:nvPr/>
        </p:nvPicPr>
        <p:blipFill>
          <a:blip r:embed="rId3"/>
          <a:stretch>
            <a:fillRect/>
          </a:stretch>
        </p:blipFill>
        <p:spPr>
          <a:xfrm>
            <a:off x="9337798" y="2156144"/>
            <a:ext cx="2044578" cy="3520169"/>
          </a:xfrm>
          <a:prstGeom prst="roundRect">
            <a:avLst/>
          </a:prstGeom>
        </p:spPr>
      </p:pic>
      <p:sp>
        <p:nvSpPr>
          <p:cNvPr id="9" name="TextBox 8">
            <a:extLst>
              <a:ext uri="{FF2B5EF4-FFF2-40B4-BE49-F238E27FC236}">
                <a16:creationId xmlns:a16="http://schemas.microsoft.com/office/drawing/2014/main" id="{0B855019-838C-4528-8874-EAB7333B21C9}"/>
              </a:ext>
            </a:extLst>
          </p:cNvPr>
          <p:cNvSpPr txBox="1"/>
          <p:nvPr/>
        </p:nvSpPr>
        <p:spPr>
          <a:xfrm>
            <a:off x="9337798" y="1391236"/>
            <a:ext cx="2044578" cy="461665"/>
          </a:xfrm>
          <a:prstGeom prst="rect">
            <a:avLst/>
          </a:prstGeom>
          <a:noFill/>
        </p:spPr>
        <p:txBody>
          <a:bodyPr wrap="square" rtlCol="0">
            <a:spAutoFit/>
          </a:bodyPr>
          <a:lstStyle/>
          <a:p>
            <a:r>
              <a:rPr lang="en-IN" sz="2400" b="1" dirty="0">
                <a:solidFill>
                  <a:srgbClr val="002060"/>
                </a:solidFill>
                <a:latin typeface="Segoe UI" panose="020B0502040204020203" pitchFamily="34" charset="0"/>
                <a:cs typeface="Segoe UI" panose="020B0502040204020203" pitchFamily="34" charset="0"/>
              </a:rPr>
              <a:t>Other Pages</a:t>
            </a:r>
          </a:p>
        </p:txBody>
      </p:sp>
      <p:pic>
        <p:nvPicPr>
          <p:cNvPr id="11" name="Picture 10">
            <a:extLst>
              <a:ext uri="{FF2B5EF4-FFF2-40B4-BE49-F238E27FC236}">
                <a16:creationId xmlns:a16="http://schemas.microsoft.com/office/drawing/2014/main" id="{BDDE72ED-30C0-49E5-A106-39CDAAC969FD}"/>
              </a:ext>
            </a:extLst>
          </p:cNvPr>
          <p:cNvPicPr>
            <a:picLocks noChangeAspect="1"/>
          </p:cNvPicPr>
          <p:nvPr/>
        </p:nvPicPr>
        <p:blipFill>
          <a:blip r:embed="rId4"/>
          <a:stretch>
            <a:fillRect/>
          </a:stretch>
        </p:blipFill>
        <p:spPr>
          <a:xfrm>
            <a:off x="117893" y="899843"/>
            <a:ext cx="6987757" cy="5958155"/>
          </a:xfrm>
          <a:prstGeom prst="rect">
            <a:avLst/>
          </a:prstGeom>
        </p:spPr>
      </p:pic>
    </p:spTree>
    <p:extLst>
      <p:ext uri="{BB962C8B-B14F-4D97-AF65-F5344CB8AC3E}">
        <p14:creationId xmlns:p14="http://schemas.microsoft.com/office/powerpoint/2010/main" val="389029210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33668227_Human resources, from 24Slides_SL_V1" id="{617D8675-87EA-4E65-899C-EC1AA060F43B}" vid="{A0FF6A7D-4118-4569-8B1F-1CBD407F075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33668227_Human resources, from 24Slides_SL_V1" id="{617D8675-87EA-4E65-899C-EC1AA060F43B}" vid="{A0FF6A7D-4118-4569-8B1F-1CBD407F0755}"/>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043F418-8757-4A9C-9AAF-2EFD75A2BEFB}">
  <ds:schemaRefs>
    <ds:schemaRef ds:uri="http://purl.org/dc/dcmitype/"/>
    <ds:schemaRef ds:uri="http://schemas.microsoft.com/office/2006/documentManagement/types"/>
    <ds:schemaRef ds:uri="http://www.w3.org/XML/1998/namespace"/>
    <ds:schemaRef ds:uri="http://purl.org/dc/elements/1.1/"/>
    <ds:schemaRef ds:uri="http://schemas.openxmlformats.org/package/2006/metadata/core-properties"/>
    <ds:schemaRef ds:uri="http://purl.org/dc/terms/"/>
    <ds:schemaRef ds:uri="71af3243-3dd4-4a8d-8c0d-dd76da1f02a5"/>
    <ds:schemaRef ds:uri="http://schemas.microsoft.com/office/infopath/2007/PartnerControls"/>
    <ds:schemaRef ds:uri="16c05727-aa75-4e4a-9b5f-8a80a1165891"/>
    <ds:schemaRef ds:uri="http://schemas.microsoft.com/office/2006/metadata/properties"/>
  </ds:schemaRefs>
</ds:datastoreItem>
</file>

<file path=customXml/itemProps2.xml><?xml version="1.0" encoding="utf-8"?>
<ds:datastoreItem xmlns:ds="http://schemas.openxmlformats.org/officeDocument/2006/customXml" ds:itemID="{789EF843-5375-4D6F-A270-54A9909B0994}">
  <ds:schemaRefs>
    <ds:schemaRef ds:uri="16c05727-aa75-4e4a-9b5f-8a80a1165891"/>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C9C8C966-778B-43A2-9BDE-D67CABE9D32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Optiv</Template>
  <TotalTime>70</TotalTime>
  <Words>1525</Words>
  <Application>Microsoft Office PowerPoint</Application>
  <PresentationFormat>Widescreen</PresentationFormat>
  <Paragraphs>258</Paragraphs>
  <Slides>18</Slides>
  <Notes>14</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18</vt:i4>
      </vt:variant>
    </vt:vector>
  </HeadingPairs>
  <TitlesOfParts>
    <vt:vector size="24" baseType="lpstr">
      <vt:lpstr>Arial</vt:lpstr>
      <vt:lpstr>Calibri</vt:lpstr>
      <vt:lpstr>Calibri Light</vt:lpstr>
      <vt:lpstr>Segoe UI</vt:lpstr>
      <vt:lpstr>Office Theme</vt:lpstr>
      <vt:lpstr>Office Theme</vt:lpstr>
      <vt:lpstr>Human resources slide 1</vt:lpstr>
      <vt:lpstr>Human resources slide 3</vt:lpstr>
      <vt:lpstr>Human resources slide 3</vt:lpstr>
      <vt:lpstr>Human resources slide 3</vt:lpstr>
      <vt:lpstr>Human resources slide 3</vt:lpstr>
      <vt:lpstr>Human resources slide 3</vt:lpstr>
      <vt:lpstr>Human resources slide 3</vt:lpstr>
      <vt:lpstr>Human resources slide 3</vt:lpstr>
      <vt:lpstr>Human resources slide 3</vt:lpstr>
      <vt:lpstr>Human resources slide 3</vt:lpstr>
      <vt:lpstr>Human resources slide 3</vt:lpstr>
      <vt:lpstr>Project Bheem By Harsh Bothra  </vt:lpstr>
      <vt:lpstr>PowerPoint Presentation</vt:lpstr>
      <vt:lpstr>PowerPoint Presentation</vt:lpstr>
      <vt:lpstr>PowerPoint Presentation</vt:lpstr>
      <vt:lpstr>PowerPoint Presentation</vt:lpstr>
      <vt:lpstr>Human resources slide 3</vt:lpstr>
      <vt:lpstr>Human resources slide 3</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Human resources slide 1</dc:title>
  <dc:creator>vidit gupta</dc:creator>
  <cp:lastModifiedBy>vidit gupta</cp:lastModifiedBy>
  <cp:revision>16</cp:revision>
  <dcterms:created xsi:type="dcterms:W3CDTF">2021-10-12T06:14:09Z</dcterms:created>
  <dcterms:modified xsi:type="dcterms:W3CDTF">2022-10-02T12:23:06Z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