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FB1-2B2F-265F-7AC3-7FBC3993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7C60F-ED66-C4A8-A99C-B9E814DC6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B5CA-2CB6-01D9-BFA0-AB3024D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8308-5415-A8A1-4F4F-E011D2C0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86AA-AA20-6D85-7C68-87FAF9A6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6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2CD9-7837-81B4-7CA4-BEC21282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7427-0EA1-E340-1030-9A95EB955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FADD-2EF4-4510-1EA0-191E9F3E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5E0B-B366-A360-0331-8F560ED5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686F-EC6B-3C91-F264-AAF7BC8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DC552-E19C-ECAD-4085-A8F054755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F7E8E-AA2F-CD2D-F47F-E29FC88D4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AF15-DD93-768D-FCA2-8DF3EF4D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C6DA-14ED-3DDA-8DA3-D9CF1DB5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CE66-D692-62C7-8F67-E146793C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7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7A89-52D1-D893-E139-000EC90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BF74-C6E8-3906-EC63-6AA2CC1D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5C9C-794D-4F01-321A-109E93AC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56A1-DD88-239C-77F9-B7EF54C8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3E9D-E336-D40A-DB2D-20B891FC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3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311-E13E-3150-C81D-99C12D08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4AE1-A14A-09A7-14BC-42E4E0E2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F310-2E59-EB0A-E161-BBACE50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E0BA-3247-C762-D8BE-E496DFC4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4BCE-5BFF-D4D3-FD6B-1B0C1C32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1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ED78-DD93-7013-3D74-3C735CA2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45E8-D205-EDE2-AA5A-6E3FA6E23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92B8-64F5-9978-8C65-8FAE8EA2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B63F9-C3DE-E85A-BA0E-52E085DB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0E78C-C239-962C-D028-72163635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5B72-DC43-431C-BB70-AC72C481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0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1B0C-5E96-DD93-A526-92A2DF1A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914D-FF6B-6F73-EAA8-5612D339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1F384-7475-33FD-C94E-3EA8ADDB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09E3-7FAC-33E8-A870-362CA0F6E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BAEC2-1CBA-95E1-C660-DCCA4F315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DC223-2FAA-BD0F-EEE2-3DB37D6B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3028-3D13-D266-8BAC-6314013F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63C95-7217-CC9E-F512-83D6DD69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1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3CBF-3CAE-0B77-6064-42F4C121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ED5E1-84E3-9A7B-5BA8-D4D6DD76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346FE-F40C-69EA-11F6-EEBC35E4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D95CD-A860-1DA3-923D-37D57A6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0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89B5E-3FCC-7839-541F-06D4E229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A16C1-9613-E113-8202-517875E1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4F98C-4D2F-A85E-9707-98EC123B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1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C4F9-6D46-969A-BFF0-2F6B7B71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0F4E-0E81-D0CF-E7ED-73ED21BC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4945A-6668-5006-6ADD-F6C020FA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D3E7A-7165-961F-4658-290BB6BD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06A5-641A-7FDB-C12D-F472B8B2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748E-5D85-876B-9184-73FA6135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1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4B2-D6A7-AD30-BCFA-8645A552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AE44F-003E-2594-E116-AD45145E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3CD11-195B-0BC8-B374-4B4F9F187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E8B95-2C1E-C4F1-3F09-6B037D0B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25C4-7441-2844-F669-4D745E04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25D5E-702F-6641-A8F4-10E29D43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4EFA-A4CE-F771-F2CB-AEFF31CC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150D6-22EF-DE4D-E149-2D220A2A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F666-15BF-AEC0-39C9-1721B3D9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B63-7C09-428B-AE0B-737F1EA23184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083B-65FE-B71A-5781-8A0DBCA8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CC27-54D6-93E1-6631-BF1DC76F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FA2D-515B-4977-8AB9-077C156B0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EDB5-A6E3-6551-4051-4B610D1A0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safa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45F9C-EA06-B24B-351E-FEA0DB1C7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fafa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3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safa</dc:title>
  <dc:creator>Vidit Srivastava</dc:creator>
  <cp:lastModifiedBy>Vidit Srivastava</cp:lastModifiedBy>
  <cp:revision>1</cp:revision>
  <dcterms:created xsi:type="dcterms:W3CDTF">2023-10-22T15:40:02Z</dcterms:created>
  <dcterms:modified xsi:type="dcterms:W3CDTF">2023-10-22T15:40:17Z</dcterms:modified>
</cp:coreProperties>
</file>