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328" r:id="rId4"/>
    <p:sldId id="391" r:id="rId5"/>
    <p:sldId id="388" r:id="rId6"/>
    <p:sldId id="389" r:id="rId7"/>
    <p:sldId id="292" r:id="rId8"/>
  </p:sldIdLst>
  <p:sldSz cx="9144000" cy="5143500" type="screen16x9"/>
  <p:notesSz cx="6858000" cy="9144000"/>
  <p:embeddedFontLst>
    <p:embeddedFont>
      <p:font typeface="Gill Sans" panose="020B0604020202020204" charset="0"/>
      <p:regular r:id="rId10"/>
      <p:bold r:id="rId11"/>
    </p:embeddedFont>
    <p:embeddedFont>
      <p:font typeface="Roboto" panose="02000000000000000000" pitchFamily="2" charset="0"/>
      <p:regular r:id="rId12"/>
      <p:bold r:id="rId13"/>
      <p:italic r:id="rId14"/>
      <p:boldItalic r:id="rId15"/>
    </p:embeddedFont>
    <p:embeddedFont>
      <p:font typeface="Roboto Mono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67">
          <p15:clr>
            <a:srgbClr val="A4A3A4"/>
          </p15:clr>
        </p15:guide>
        <p15:guide id="2" pos="521">
          <p15:clr>
            <a:srgbClr val="A4A3A4"/>
          </p15:clr>
        </p15:guide>
        <p15:guide id="3" pos="2971">
          <p15:clr>
            <a:srgbClr val="9AA0A6"/>
          </p15:clr>
        </p15:guide>
        <p15:guide id="4" pos="412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4" clrIdx="0"/>
  <p:cmAuthor id="1" name="Prasoon Mehta" initials="" lastIdx="2" clrIdx="1"/>
  <p:cmAuthor id="2" name="Samira Tariq" initials="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924" y="68"/>
      </p:cViewPr>
      <p:guideLst>
        <p:guide orient="horz" pos="667"/>
        <p:guide pos="521"/>
        <p:guide pos="2971"/>
        <p:guide pos="41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330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398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5429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Google Shape;356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93000" y="-147962"/>
            <a:ext cx="9237000" cy="5291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 1">
  <p:cSld name="Title &amp; Bullets 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252413" y="133350"/>
            <a:ext cx="8643937" cy="128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252413" y="1438275"/>
            <a:ext cx="8643937" cy="3324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22326" algn="l">
              <a:lnSpc>
                <a:spcPct val="120000"/>
              </a:lnSpc>
              <a:spcBef>
                <a:spcPts val="2438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1pPr>
            <a:lvl2pPr marL="914400" lvl="1" indent="-322326" algn="l">
              <a:lnSpc>
                <a:spcPct val="120000"/>
              </a:lnSpc>
              <a:spcBef>
                <a:spcPts val="2438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2pPr>
            <a:lvl3pPr marL="1371600" lvl="2" indent="-322325" algn="l">
              <a:lnSpc>
                <a:spcPct val="120000"/>
              </a:lnSpc>
              <a:spcBef>
                <a:spcPts val="2438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3pPr>
            <a:lvl4pPr marL="1828800" lvl="3" indent="-322325" algn="l">
              <a:lnSpc>
                <a:spcPct val="120000"/>
              </a:lnSpc>
              <a:spcBef>
                <a:spcPts val="2438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4pPr>
            <a:lvl5pPr marL="2286000" lvl="4" indent="-322326" algn="l">
              <a:lnSpc>
                <a:spcPct val="120000"/>
              </a:lnSpc>
              <a:spcBef>
                <a:spcPts val="2438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5pPr>
            <a:lvl6pPr marL="2743200" lvl="5" indent="-322326" algn="l">
              <a:lnSpc>
                <a:spcPct val="120000"/>
              </a:lnSpc>
              <a:spcBef>
                <a:spcPts val="2438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6pPr>
            <a:lvl7pPr marL="3200400" lvl="6" indent="-322326" algn="l">
              <a:lnSpc>
                <a:spcPct val="120000"/>
              </a:lnSpc>
              <a:spcBef>
                <a:spcPts val="2438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7pPr>
            <a:lvl8pPr marL="3657600" lvl="7" indent="-322326" algn="l">
              <a:lnSpc>
                <a:spcPct val="120000"/>
              </a:lnSpc>
              <a:spcBef>
                <a:spcPts val="2438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8pPr>
            <a:lvl9pPr marL="4114800" lvl="8" indent="-322326" algn="l">
              <a:lnSpc>
                <a:spcPct val="120000"/>
              </a:lnSpc>
              <a:spcBef>
                <a:spcPts val="2438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4491037" y="4564246"/>
            <a:ext cx="157163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9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9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9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9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9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9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9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9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9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246600" y="3278475"/>
            <a:ext cx="86508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1800" b="1" dirty="0">
                <a:solidFill>
                  <a:srgbClr val="FFFFFF"/>
                </a:solidFill>
              </a:rPr>
              <a:t>Project</a:t>
            </a:r>
            <a:endParaRPr sz="18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853560" y="91804"/>
            <a:ext cx="67098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Objectives</a:t>
            </a:r>
            <a:endParaRPr sz="28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8" name="Google Shape;68;p15"/>
          <p:cNvGrpSpPr/>
          <p:nvPr/>
        </p:nvGrpSpPr>
        <p:grpSpPr>
          <a:xfrm>
            <a:off x="738604" y="1411274"/>
            <a:ext cx="8405396" cy="684069"/>
            <a:chOff x="828390" y="899846"/>
            <a:chExt cx="8219855" cy="527781"/>
          </a:xfrm>
        </p:grpSpPr>
        <p:sp>
          <p:nvSpPr>
            <p:cNvPr id="69" name="Google Shape;69;p15"/>
            <p:cNvSpPr txBox="1"/>
            <p:nvPr/>
          </p:nvSpPr>
          <p:spPr>
            <a:xfrm>
              <a:off x="828390" y="910358"/>
              <a:ext cx="598500" cy="5172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0" i="0" u="none" strike="noStrike" cap="none">
                  <a:solidFill>
                    <a:srgbClr val="FFF2EB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01</a:t>
              </a:r>
              <a:endParaRPr sz="2700" b="0" i="0" u="none" strike="noStrike" cap="none">
                <a:solidFill>
                  <a:srgbClr val="FFF2EB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70" name="Google Shape;70;p15"/>
            <p:cNvCxnSpPr/>
            <p:nvPr/>
          </p:nvCxnSpPr>
          <p:spPr>
            <a:xfrm>
              <a:off x="1359801" y="938277"/>
              <a:ext cx="0" cy="390600"/>
            </a:xfrm>
            <a:prstGeom prst="straightConnector1">
              <a:avLst/>
            </a:prstGeom>
            <a:noFill/>
            <a:ln w="9525" cap="flat" cmpd="sng">
              <a:solidFill>
                <a:srgbClr val="FCD3C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1" name="Google Shape;71;p15"/>
            <p:cNvSpPr txBox="1"/>
            <p:nvPr/>
          </p:nvSpPr>
          <p:spPr>
            <a:xfrm>
              <a:off x="1294569" y="952776"/>
              <a:ext cx="2238358" cy="4090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75" tIns="91425" rIns="0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Project description</a:t>
              </a:r>
              <a:endParaRPr sz="14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2" name="Google Shape;72;p15"/>
            <p:cNvCxnSpPr/>
            <p:nvPr/>
          </p:nvCxnSpPr>
          <p:spPr>
            <a:xfrm>
              <a:off x="3592309" y="927291"/>
              <a:ext cx="0" cy="390600"/>
            </a:xfrm>
            <a:prstGeom prst="straightConnector1">
              <a:avLst/>
            </a:prstGeom>
            <a:noFill/>
            <a:ln w="9525" cap="flat" cmpd="sng">
              <a:solidFill>
                <a:srgbClr val="FCD3C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3" name="Google Shape;73;p15"/>
            <p:cNvSpPr txBox="1"/>
            <p:nvPr/>
          </p:nvSpPr>
          <p:spPr>
            <a:xfrm>
              <a:off x="3624545" y="899846"/>
              <a:ext cx="542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75" tIns="91425" rIns="0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Understanding the project requirement and how to approach the problem.</a:t>
              </a:r>
              <a:endParaRPr sz="140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/>
        </p:nvSpPr>
        <p:spPr>
          <a:xfrm>
            <a:off x="762328" y="2202356"/>
            <a:ext cx="4759538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Project Description</a:t>
            </a:r>
            <a:endParaRPr sz="28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219401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" y="1"/>
            <a:ext cx="914399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4"/>
          <p:cNvSpPr txBox="1"/>
          <p:nvPr/>
        </p:nvSpPr>
        <p:spPr>
          <a:xfrm>
            <a:off x="716400" y="425476"/>
            <a:ext cx="433358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Restaurant Page</a:t>
            </a:r>
            <a:endParaRPr dirty="0"/>
          </a:p>
        </p:txBody>
      </p:sp>
      <p:sp>
        <p:nvSpPr>
          <p:cNvPr id="103" name="Google Shape;103;p4"/>
          <p:cNvSpPr txBox="1"/>
          <p:nvPr/>
        </p:nvSpPr>
        <p:spPr>
          <a:xfrm>
            <a:off x="723601" y="1004426"/>
            <a:ext cx="4529227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1" dirty="0">
                <a:solidFill>
                  <a:srgbClr val="FFFFFF"/>
                </a:solidFill>
                <a:latin typeface="Roboto"/>
                <a:ea typeface="Roboto"/>
                <a:sym typeface="Roboto"/>
              </a:rPr>
              <a:t>Problem statement</a:t>
            </a:r>
            <a:endParaRPr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5FE24D-C936-4679-B740-F0A429826B8A}"/>
              </a:ext>
            </a:extLst>
          </p:cNvPr>
          <p:cNvSpPr txBox="1"/>
          <p:nvPr/>
        </p:nvSpPr>
        <p:spPr>
          <a:xfrm>
            <a:off x="852928" y="1736592"/>
            <a:ext cx="625480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Create a single page application that displays the menu of a restaurant.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The menu should display main course and drinks section with name, price, veg or non-veg details of every item that is available.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The name “Balraj's Kitchen” of the restaurant should be shown on the top of the webpage, then a main course, drinks and at the end copyright section will be displayed.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The copyright section will show these exact words “</a:t>
            </a:r>
            <a:r>
              <a:rPr lang="en-US" dirty="0">
                <a:solidFill>
                  <a:schemeClr val="bg1"/>
                </a:solidFill>
              </a:rPr>
              <a:t>copyright 2022 - Red </a:t>
            </a:r>
            <a:r>
              <a:rPr lang="en-US" dirty="0" err="1">
                <a:solidFill>
                  <a:schemeClr val="bg1"/>
                </a:solidFill>
              </a:rPr>
              <a:t>Chilli</a:t>
            </a:r>
            <a:r>
              <a:rPr lang="en-US" dirty="0">
                <a:solidFill>
                  <a:schemeClr val="bg1"/>
                </a:solidFill>
              </a:rPr>
              <a:t> | Delhi</a:t>
            </a:r>
            <a:r>
              <a:rPr lang="en-IN" dirty="0">
                <a:solidFill>
                  <a:schemeClr val="bg1"/>
                </a:solidFill>
              </a:rPr>
              <a:t>” at end of webpage.</a:t>
            </a:r>
          </a:p>
        </p:txBody>
      </p:sp>
    </p:spTree>
    <p:extLst>
      <p:ext uri="{BB962C8B-B14F-4D97-AF65-F5344CB8AC3E}">
        <p14:creationId xmlns:p14="http://schemas.microsoft.com/office/powerpoint/2010/main" val="3959157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" y="1"/>
            <a:ext cx="914399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4"/>
          <p:cNvSpPr txBox="1"/>
          <p:nvPr/>
        </p:nvSpPr>
        <p:spPr>
          <a:xfrm>
            <a:off x="716400" y="425476"/>
            <a:ext cx="433358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</a:rPr>
              <a:t>Technology Used</a:t>
            </a:r>
            <a:endParaRPr dirty="0"/>
          </a:p>
        </p:txBody>
      </p:sp>
      <p:sp>
        <p:nvSpPr>
          <p:cNvPr id="103" name="Google Shape;103;p4"/>
          <p:cNvSpPr txBox="1"/>
          <p:nvPr/>
        </p:nvSpPr>
        <p:spPr>
          <a:xfrm>
            <a:off x="723601" y="1004426"/>
            <a:ext cx="4529227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1" dirty="0">
                <a:solidFill>
                  <a:srgbClr val="FFFFFF"/>
                </a:solidFill>
                <a:latin typeface="Roboto"/>
                <a:ea typeface="Roboto"/>
                <a:sym typeface="Roboto"/>
              </a:rPr>
              <a:t>Problem statement</a:t>
            </a:r>
            <a:endParaRPr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5FE24D-C936-4679-B740-F0A429826B8A}"/>
              </a:ext>
            </a:extLst>
          </p:cNvPr>
          <p:cNvSpPr txBox="1"/>
          <p:nvPr/>
        </p:nvSpPr>
        <p:spPr>
          <a:xfrm>
            <a:off x="852928" y="1736592"/>
            <a:ext cx="4529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React, JavaScript, CSS, HTML for designing of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1973147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BE3A8-BEB8-40A2-B359-DA42BE6FF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Hands-on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627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359" name="Google Shape;359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  <p:pic>
        <p:nvPicPr>
          <p:cNvPr id="360" name="Google Shape;360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4478</TotalTime>
  <Words>135</Words>
  <Application>Microsoft Office PowerPoint</Application>
  <PresentationFormat>On-screen Show (16:9)</PresentationFormat>
  <Paragraphs>19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Roboto Mono</vt:lpstr>
      <vt:lpstr>Arial</vt:lpstr>
      <vt:lpstr>Gill Sans</vt:lpstr>
      <vt:lpstr>Roboto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Hands-on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Aishwarya Holkar</dc:creator>
  <cp:lastModifiedBy>Vidit Tyagi</cp:lastModifiedBy>
  <cp:revision>39</cp:revision>
  <dcterms:modified xsi:type="dcterms:W3CDTF">2022-04-26T08:52:14Z</dcterms:modified>
</cp:coreProperties>
</file>