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3"/>
  </p:notesMasterIdLst>
  <p:sldIdLst>
    <p:sldId id="256" r:id="rId2"/>
    <p:sldId id="257" r:id="rId3"/>
    <p:sldId id="328" r:id="rId4"/>
    <p:sldId id="391" r:id="rId5"/>
    <p:sldId id="388" r:id="rId6"/>
    <p:sldId id="392" r:id="rId7"/>
    <p:sldId id="393" r:id="rId8"/>
    <p:sldId id="394" r:id="rId9"/>
    <p:sldId id="395" r:id="rId10"/>
    <p:sldId id="389" r:id="rId11"/>
    <p:sldId id="292" r:id="rId12"/>
  </p:sldIdLst>
  <p:sldSz cx="9144000" cy="5143500" type="screen16x9"/>
  <p:notesSz cx="6858000" cy="9144000"/>
  <p:embeddedFontLst>
    <p:embeddedFont>
      <p:font typeface="Gill Sans" panose="020B0604020202020204" charset="0"/>
      <p:regular r:id="rId14"/>
      <p:bold r:id="rId15"/>
    </p:embeddedFont>
    <p:embeddedFont>
      <p:font typeface="Roboto" panose="02000000000000000000" pitchFamily="2" charset="0"/>
      <p:regular r:id="rId16"/>
      <p:bold r:id="rId17"/>
      <p:italic r:id="rId18"/>
      <p:boldItalic r:id="rId19"/>
    </p:embeddedFont>
    <p:embeddedFont>
      <p:font typeface="Roboto Mono"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67">
          <p15:clr>
            <a:srgbClr val="A4A3A4"/>
          </p15:clr>
        </p15:guide>
        <p15:guide id="2" pos="521">
          <p15:clr>
            <a:srgbClr val="A4A3A4"/>
          </p15:clr>
        </p15:guide>
        <p15:guide id="3" pos="2971">
          <p15:clr>
            <a:srgbClr val="9AA0A6"/>
          </p15:clr>
        </p15:guide>
        <p15:guide id="4" pos="412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initials="" lastIdx="4" clrIdx="0"/>
  <p:cmAuthor id="1" name="Prasoon Mehta" initials="" lastIdx="2" clrIdx="1"/>
  <p:cmAuthor id="2" name="Samira Tariq" initials=""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8" d="100"/>
          <a:sy n="78" d="100"/>
        </p:scale>
        <p:origin x="924" y="52"/>
      </p:cViewPr>
      <p:guideLst>
        <p:guide orient="horz" pos="667"/>
        <p:guide pos="521"/>
        <p:guide pos="2971"/>
        <p:guide pos="412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2330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5398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95429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6" name="Google Shape;356;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p1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2" name="Google Shape;52;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7" name="Google Shape;17;p3"/>
          <p:cNvPicPr preferRelativeResize="0"/>
          <p:nvPr/>
        </p:nvPicPr>
        <p:blipFill rotWithShape="1">
          <a:blip r:embed="rId2">
            <a:alphaModFix/>
          </a:blip>
          <a:srcRect/>
          <a:stretch/>
        </p:blipFill>
        <p:spPr>
          <a:xfrm>
            <a:off x="-93000" y="-147962"/>
            <a:ext cx="9237000" cy="529146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mp; Bullets 1">
  <p:cSld name="Title &amp; Bullets 1">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252413" y="133350"/>
            <a:ext cx="8643937" cy="1285875"/>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a:endParaRPr/>
          </a:p>
        </p:txBody>
      </p:sp>
      <p:sp>
        <p:nvSpPr>
          <p:cNvPr id="20" name="Google Shape;20;p4"/>
          <p:cNvSpPr txBox="1">
            <a:spLocks noGrp="1"/>
          </p:cNvSpPr>
          <p:nvPr>
            <p:ph type="body" idx="1"/>
          </p:nvPr>
        </p:nvSpPr>
        <p:spPr>
          <a:xfrm>
            <a:off x="252413" y="1438275"/>
            <a:ext cx="8643937" cy="3324263"/>
          </a:xfrm>
          <a:prstGeom prst="rect">
            <a:avLst/>
          </a:prstGeom>
          <a:noFill/>
          <a:ln>
            <a:noFill/>
          </a:ln>
        </p:spPr>
        <p:txBody>
          <a:bodyPr spcFirstLastPara="1" wrap="square" lIns="50800" tIns="50800" rIns="50800" bIns="50800" anchor="ctr" anchorCtr="0">
            <a:normAutofit/>
          </a:bodyPr>
          <a:lstStyle>
            <a:lvl1pPr marL="457200" lvl="0" indent="-322326" algn="l">
              <a:lnSpc>
                <a:spcPct val="120000"/>
              </a:lnSpc>
              <a:spcBef>
                <a:spcPts val="2438"/>
              </a:spcBef>
              <a:spcAft>
                <a:spcPts val="0"/>
              </a:spcAft>
              <a:buClr>
                <a:srgbClr val="535353"/>
              </a:buClr>
              <a:buSzPts val="1476"/>
              <a:buChar char="•"/>
              <a:defRPr/>
            </a:lvl1pPr>
            <a:lvl2pPr marL="914400" lvl="1" indent="-322326" algn="l">
              <a:lnSpc>
                <a:spcPct val="120000"/>
              </a:lnSpc>
              <a:spcBef>
                <a:spcPts val="2438"/>
              </a:spcBef>
              <a:spcAft>
                <a:spcPts val="0"/>
              </a:spcAft>
              <a:buClr>
                <a:srgbClr val="535353"/>
              </a:buClr>
              <a:buSzPts val="1476"/>
              <a:buChar char="•"/>
              <a:defRPr/>
            </a:lvl2pPr>
            <a:lvl3pPr marL="1371600" lvl="2" indent="-322325" algn="l">
              <a:lnSpc>
                <a:spcPct val="120000"/>
              </a:lnSpc>
              <a:spcBef>
                <a:spcPts val="2438"/>
              </a:spcBef>
              <a:spcAft>
                <a:spcPts val="0"/>
              </a:spcAft>
              <a:buClr>
                <a:srgbClr val="535353"/>
              </a:buClr>
              <a:buSzPts val="1476"/>
              <a:buChar char="•"/>
              <a:defRPr/>
            </a:lvl3pPr>
            <a:lvl4pPr marL="1828800" lvl="3" indent="-322325" algn="l">
              <a:lnSpc>
                <a:spcPct val="120000"/>
              </a:lnSpc>
              <a:spcBef>
                <a:spcPts val="2438"/>
              </a:spcBef>
              <a:spcAft>
                <a:spcPts val="0"/>
              </a:spcAft>
              <a:buClr>
                <a:srgbClr val="535353"/>
              </a:buClr>
              <a:buSzPts val="1476"/>
              <a:buChar char="•"/>
              <a:defRPr/>
            </a:lvl4pPr>
            <a:lvl5pPr marL="2286000" lvl="4" indent="-322326" algn="l">
              <a:lnSpc>
                <a:spcPct val="120000"/>
              </a:lnSpc>
              <a:spcBef>
                <a:spcPts val="2438"/>
              </a:spcBef>
              <a:spcAft>
                <a:spcPts val="0"/>
              </a:spcAft>
              <a:buClr>
                <a:srgbClr val="535353"/>
              </a:buClr>
              <a:buSzPts val="1476"/>
              <a:buChar char="•"/>
              <a:defRPr/>
            </a:lvl5pPr>
            <a:lvl6pPr marL="2743200" lvl="5" indent="-322326" algn="l">
              <a:lnSpc>
                <a:spcPct val="120000"/>
              </a:lnSpc>
              <a:spcBef>
                <a:spcPts val="2438"/>
              </a:spcBef>
              <a:spcAft>
                <a:spcPts val="0"/>
              </a:spcAft>
              <a:buClr>
                <a:srgbClr val="535353"/>
              </a:buClr>
              <a:buSzPts val="1476"/>
              <a:buChar char="•"/>
              <a:defRPr/>
            </a:lvl6pPr>
            <a:lvl7pPr marL="3200400" lvl="6" indent="-322326" algn="l">
              <a:lnSpc>
                <a:spcPct val="120000"/>
              </a:lnSpc>
              <a:spcBef>
                <a:spcPts val="2438"/>
              </a:spcBef>
              <a:spcAft>
                <a:spcPts val="0"/>
              </a:spcAft>
              <a:buClr>
                <a:srgbClr val="535353"/>
              </a:buClr>
              <a:buSzPts val="1476"/>
              <a:buChar char="•"/>
              <a:defRPr/>
            </a:lvl7pPr>
            <a:lvl8pPr marL="3657600" lvl="7" indent="-322326" algn="l">
              <a:lnSpc>
                <a:spcPct val="120000"/>
              </a:lnSpc>
              <a:spcBef>
                <a:spcPts val="2438"/>
              </a:spcBef>
              <a:spcAft>
                <a:spcPts val="0"/>
              </a:spcAft>
              <a:buClr>
                <a:srgbClr val="535353"/>
              </a:buClr>
              <a:buSzPts val="1476"/>
              <a:buChar char="•"/>
              <a:defRPr/>
            </a:lvl8pPr>
            <a:lvl9pPr marL="4114800" lvl="8" indent="-322326" algn="l">
              <a:lnSpc>
                <a:spcPct val="120000"/>
              </a:lnSpc>
              <a:spcBef>
                <a:spcPts val="2438"/>
              </a:spcBef>
              <a:spcAft>
                <a:spcPts val="0"/>
              </a:spcAft>
              <a:buClr>
                <a:srgbClr val="535353"/>
              </a:buClr>
              <a:buSzPts val="1476"/>
              <a:buChar char="•"/>
              <a:defRPr/>
            </a:lvl9pPr>
          </a:lstStyle>
          <a:p>
            <a:endParaRPr/>
          </a:p>
        </p:txBody>
      </p:sp>
      <p:sp>
        <p:nvSpPr>
          <p:cNvPr id="21" name="Google Shape;21;p4"/>
          <p:cNvSpPr txBox="1">
            <a:spLocks noGrp="1"/>
          </p:cNvSpPr>
          <p:nvPr>
            <p:ph type="sldNum" idx="12"/>
          </p:nvPr>
        </p:nvSpPr>
        <p:spPr>
          <a:xfrm>
            <a:off x="4491037" y="4564246"/>
            <a:ext cx="157163" cy="518091"/>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9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9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9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9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9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9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9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9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9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8" name="Google Shape;28;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9" name="Google Shape;29;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5" name="Google Shape;35;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6" name="Google Shape;36;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9" name="Google Shape;39;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
        <p:cNvGrpSpPr/>
        <p:nvPr/>
      </p:nvGrpSpPr>
      <p:grpSpPr>
        <a:xfrm>
          <a:off x="0" y="0"/>
          <a:ext cx="0" cy="0"/>
          <a:chOff x="0" y="0"/>
          <a:chExt cx="0" cy="0"/>
        </a:xfrm>
      </p:grpSpPr>
      <p:sp>
        <p:nvSpPr>
          <p:cNvPr id="41" name="Google Shape;41;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3" name="Google Shape;43;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5" name="Google Shape;45;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randomuser.me/api"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endParaRPr/>
          </a:p>
        </p:txBody>
      </p:sp>
      <p:sp>
        <p:nvSpPr>
          <p:cNvPr id="60" name="Google Shape;60;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endParaRPr/>
          </a:p>
        </p:txBody>
      </p:sp>
      <p:pic>
        <p:nvPicPr>
          <p:cNvPr id="61" name="Google Shape;61;p14"/>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62" name="Google Shape;62;p14"/>
          <p:cNvSpPr txBox="1"/>
          <p:nvPr/>
        </p:nvSpPr>
        <p:spPr>
          <a:xfrm>
            <a:off x="246600" y="3278475"/>
            <a:ext cx="8650800" cy="461635"/>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500"/>
              <a:buFont typeface="Arial"/>
              <a:buNone/>
            </a:pPr>
            <a:r>
              <a:rPr lang="en-US" sz="1800" b="1" dirty="0">
                <a:solidFill>
                  <a:srgbClr val="FFFFFF"/>
                </a:solidFill>
              </a:rPr>
              <a:t>Project</a:t>
            </a:r>
            <a:endParaRPr sz="1800" b="1" i="0" u="none" strike="noStrike" cap="none" dirty="0">
              <a:solidFill>
                <a:srgbClr val="FF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BE3A8-BEB8-40A2-B359-DA42BE6FFC30}"/>
              </a:ext>
            </a:extLst>
          </p:cNvPr>
          <p:cNvSpPr>
            <a:spLocks noGrp="1"/>
          </p:cNvSpPr>
          <p:nvPr>
            <p:ph type="title"/>
          </p:nvPr>
        </p:nvSpPr>
        <p:spPr/>
        <p:txBody>
          <a:bodyPr>
            <a:normAutofit fontScale="90000"/>
          </a:bodyPr>
          <a:lstStyle/>
          <a:p>
            <a:r>
              <a:rPr lang="en-US" dirty="0">
                <a:solidFill>
                  <a:schemeClr val="bg1"/>
                </a:solidFill>
              </a:rPr>
              <a:t>Hands-on</a:t>
            </a:r>
            <a:endParaRPr lang="en-IN" dirty="0">
              <a:solidFill>
                <a:schemeClr val="bg1"/>
              </a:solidFill>
            </a:endParaRPr>
          </a:p>
        </p:txBody>
      </p:sp>
    </p:spTree>
    <p:extLst>
      <p:ext uri="{BB962C8B-B14F-4D97-AF65-F5344CB8AC3E}">
        <p14:creationId xmlns:p14="http://schemas.microsoft.com/office/powerpoint/2010/main" val="1386627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359" name="Google Shape;359;p5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360" name="Google Shape;360;p50"/>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p:nvPr/>
        </p:nvSpPr>
        <p:spPr>
          <a:xfrm>
            <a:off x="853560" y="91804"/>
            <a:ext cx="67098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US" sz="2800" b="1" i="0" u="none" strike="noStrike" cap="none">
                <a:solidFill>
                  <a:schemeClr val="lt1"/>
                </a:solidFill>
                <a:latin typeface="Roboto"/>
                <a:ea typeface="Roboto"/>
                <a:cs typeface="Roboto"/>
                <a:sym typeface="Roboto"/>
              </a:rPr>
              <a:t>Objectives</a:t>
            </a:r>
            <a:endParaRPr sz="2800" b="1" i="0" u="none" strike="noStrike" cap="none">
              <a:solidFill>
                <a:schemeClr val="lt1"/>
              </a:solidFill>
              <a:latin typeface="Roboto"/>
              <a:ea typeface="Roboto"/>
              <a:cs typeface="Roboto"/>
              <a:sym typeface="Roboto"/>
            </a:endParaRPr>
          </a:p>
        </p:txBody>
      </p:sp>
      <p:grpSp>
        <p:nvGrpSpPr>
          <p:cNvPr id="68" name="Google Shape;68;p15"/>
          <p:cNvGrpSpPr/>
          <p:nvPr/>
        </p:nvGrpSpPr>
        <p:grpSpPr>
          <a:xfrm>
            <a:off x="738604" y="1411274"/>
            <a:ext cx="8405396" cy="684069"/>
            <a:chOff x="828390" y="899846"/>
            <a:chExt cx="8219855" cy="527781"/>
          </a:xfrm>
        </p:grpSpPr>
        <p:sp>
          <p:nvSpPr>
            <p:cNvPr id="69" name="Google Shape;69;p15"/>
            <p:cNvSpPr txBox="1"/>
            <p:nvPr/>
          </p:nvSpPr>
          <p:spPr>
            <a:xfrm>
              <a:off x="828390" y="910358"/>
              <a:ext cx="598500" cy="51726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2700" b="0" i="0" u="none" strike="noStrike" cap="none">
                  <a:solidFill>
                    <a:srgbClr val="FFF2EB"/>
                  </a:solidFill>
                  <a:latin typeface="Roboto Mono"/>
                  <a:ea typeface="Roboto Mono"/>
                  <a:cs typeface="Roboto Mono"/>
                  <a:sym typeface="Roboto Mono"/>
                </a:rPr>
                <a:t>01</a:t>
              </a:r>
              <a:endParaRPr sz="2700" b="0" i="0" u="none" strike="noStrike" cap="none">
                <a:solidFill>
                  <a:srgbClr val="FFF2EB"/>
                </a:solidFill>
                <a:latin typeface="Roboto Mono"/>
                <a:ea typeface="Roboto Mono"/>
                <a:cs typeface="Roboto Mono"/>
                <a:sym typeface="Roboto Mono"/>
              </a:endParaRPr>
            </a:p>
          </p:txBody>
        </p:sp>
        <p:cxnSp>
          <p:nvCxnSpPr>
            <p:cNvPr id="70" name="Google Shape;70;p15"/>
            <p:cNvCxnSpPr/>
            <p:nvPr/>
          </p:nvCxnSpPr>
          <p:spPr>
            <a:xfrm>
              <a:off x="1359801" y="938277"/>
              <a:ext cx="0" cy="390600"/>
            </a:xfrm>
            <a:prstGeom prst="straightConnector1">
              <a:avLst/>
            </a:prstGeom>
            <a:noFill/>
            <a:ln w="9525" cap="flat" cmpd="sng">
              <a:solidFill>
                <a:srgbClr val="FCD3CF"/>
              </a:solidFill>
              <a:prstDash val="solid"/>
              <a:round/>
              <a:headEnd type="none" w="sm" len="sm"/>
              <a:tailEnd type="none" w="sm" len="sm"/>
            </a:ln>
          </p:spPr>
        </p:cxnSp>
        <p:sp>
          <p:nvSpPr>
            <p:cNvPr id="71" name="Google Shape;71;p15"/>
            <p:cNvSpPr txBox="1"/>
            <p:nvPr/>
          </p:nvSpPr>
          <p:spPr>
            <a:xfrm>
              <a:off x="1294569" y="952776"/>
              <a:ext cx="2238358" cy="409023"/>
            </a:xfrm>
            <a:prstGeom prst="rect">
              <a:avLst/>
            </a:prstGeom>
            <a:noFill/>
            <a:ln>
              <a:noFill/>
            </a:ln>
          </p:spPr>
          <p:txBody>
            <a:bodyPr spcFirstLastPara="1" wrap="square" lIns="182875" tIns="91425" rIns="0" bIns="91425" anchor="ctr" anchorCtr="0">
              <a:noAutofit/>
            </a:bodyPr>
            <a:lstStyle/>
            <a:p>
              <a:pPr marL="0" marR="0" lvl="0" indent="0" algn="l" rtl="0">
                <a:lnSpc>
                  <a:spcPct val="100000"/>
                </a:lnSpc>
                <a:spcBef>
                  <a:spcPts val="0"/>
                </a:spcBef>
                <a:spcAft>
                  <a:spcPts val="0"/>
                </a:spcAft>
                <a:buNone/>
              </a:pPr>
              <a:r>
                <a:rPr lang="en-US" dirty="0">
                  <a:solidFill>
                    <a:schemeClr val="lt1"/>
                  </a:solidFill>
                  <a:latin typeface="Roboto"/>
                  <a:ea typeface="Roboto"/>
                  <a:cs typeface="Roboto"/>
                  <a:sym typeface="Roboto"/>
                </a:rPr>
                <a:t>Project description</a:t>
              </a:r>
              <a:endParaRPr sz="1400" b="0" i="0" u="none" strike="noStrike" cap="none" dirty="0">
                <a:solidFill>
                  <a:schemeClr val="lt1"/>
                </a:solidFill>
                <a:latin typeface="Roboto"/>
                <a:ea typeface="Roboto"/>
                <a:cs typeface="Roboto"/>
                <a:sym typeface="Roboto"/>
              </a:endParaRPr>
            </a:p>
          </p:txBody>
        </p:sp>
        <p:cxnSp>
          <p:nvCxnSpPr>
            <p:cNvPr id="72" name="Google Shape;72;p15"/>
            <p:cNvCxnSpPr/>
            <p:nvPr/>
          </p:nvCxnSpPr>
          <p:spPr>
            <a:xfrm>
              <a:off x="3592309" y="927291"/>
              <a:ext cx="0" cy="390600"/>
            </a:xfrm>
            <a:prstGeom prst="straightConnector1">
              <a:avLst/>
            </a:prstGeom>
            <a:noFill/>
            <a:ln w="9525" cap="flat" cmpd="sng">
              <a:solidFill>
                <a:srgbClr val="FCD3CF"/>
              </a:solidFill>
              <a:prstDash val="solid"/>
              <a:round/>
              <a:headEnd type="none" w="sm" len="sm"/>
              <a:tailEnd type="none" w="sm" len="sm"/>
            </a:ln>
          </p:spPr>
        </p:cxnSp>
        <p:sp>
          <p:nvSpPr>
            <p:cNvPr id="73" name="Google Shape;73;p15"/>
            <p:cNvSpPr txBox="1"/>
            <p:nvPr/>
          </p:nvSpPr>
          <p:spPr>
            <a:xfrm>
              <a:off x="3624545" y="899846"/>
              <a:ext cx="5423700" cy="400200"/>
            </a:xfrm>
            <a:prstGeom prst="rect">
              <a:avLst/>
            </a:prstGeom>
            <a:noFill/>
            <a:ln>
              <a:noFill/>
            </a:ln>
          </p:spPr>
          <p:txBody>
            <a:bodyPr spcFirstLastPara="1" wrap="square" lIns="182875" tIns="91425" rIns="0" bIns="91425" anchor="ctr" anchorCtr="0">
              <a:noAutofit/>
            </a:bodyPr>
            <a:lstStyle/>
            <a:p>
              <a:pPr marL="0" marR="0" lvl="0" indent="0" algn="l" rtl="0">
                <a:lnSpc>
                  <a:spcPct val="100000"/>
                </a:lnSpc>
                <a:spcBef>
                  <a:spcPts val="0"/>
                </a:spcBef>
                <a:spcAft>
                  <a:spcPts val="0"/>
                </a:spcAft>
                <a:buNone/>
              </a:pPr>
              <a:r>
                <a:rPr lang="en-US" dirty="0">
                  <a:solidFill>
                    <a:schemeClr val="lt1"/>
                  </a:solidFill>
                  <a:latin typeface="Roboto"/>
                  <a:ea typeface="Roboto"/>
                  <a:cs typeface="Roboto"/>
                  <a:sym typeface="Roboto"/>
                </a:rPr>
                <a:t>Understanding the project requirement and how to approach the problem.</a:t>
              </a:r>
              <a:endParaRPr sz="1400" i="0" u="none" strike="noStrike" cap="none" dirty="0">
                <a:solidFill>
                  <a:schemeClr val="lt1"/>
                </a:solidFill>
                <a:latin typeface="Roboto"/>
                <a:ea typeface="Roboto"/>
                <a:cs typeface="Roboto"/>
                <a:sym typeface="Robot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16"/>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5" name="Google Shape;115;p16"/>
          <p:cNvSpPr txBox="1"/>
          <p:nvPr/>
        </p:nvSpPr>
        <p:spPr>
          <a:xfrm>
            <a:off x="762328" y="2202356"/>
            <a:ext cx="4759538"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US" sz="2800" b="1" dirty="0">
                <a:solidFill>
                  <a:srgbClr val="FFFFFF"/>
                </a:solidFill>
                <a:latin typeface="Roboto"/>
                <a:ea typeface="Roboto"/>
                <a:cs typeface="Roboto"/>
                <a:sym typeface="Roboto"/>
              </a:rPr>
              <a:t>Project Description</a:t>
            </a:r>
            <a:endParaRPr sz="2800" b="1" i="0" u="none" strike="noStrike" cap="none" dirty="0">
              <a:solidFill>
                <a:srgbClr val="FFFFFF"/>
              </a:solidFill>
              <a:latin typeface="Roboto"/>
              <a:ea typeface="Roboto"/>
              <a:cs typeface="Roboto"/>
              <a:sym typeface="Roboto"/>
            </a:endParaRPr>
          </a:p>
        </p:txBody>
      </p:sp>
    </p:spTree>
    <p:extLst>
      <p:ext uri="{BB962C8B-B14F-4D97-AF65-F5344CB8AC3E}">
        <p14:creationId xmlns:p14="http://schemas.microsoft.com/office/powerpoint/2010/main" val="2219401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4"/>
          <p:cNvPicPr preferRelativeResize="0"/>
          <p:nvPr/>
        </p:nvPicPr>
        <p:blipFill rotWithShape="1">
          <a:blip r:embed="rId3">
            <a:alphaModFix/>
          </a:blip>
          <a:srcRect/>
          <a:stretch/>
        </p:blipFill>
        <p:spPr>
          <a:xfrm>
            <a:off x="2" y="1"/>
            <a:ext cx="9143998" cy="5143499"/>
          </a:xfrm>
          <a:prstGeom prst="rect">
            <a:avLst/>
          </a:prstGeom>
          <a:noFill/>
          <a:ln>
            <a:noFill/>
          </a:ln>
        </p:spPr>
      </p:pic>
      <p:sp>
        <p:nvSpPr>
          <p:cNvPr id="102" name="Google Shape;102;p4"/>
          <p:cNvSpPr txBox="1"/>
          <p:nvPr/>
        </p:nvSpPr>
        <p:spPr>
          <a:xfrm>
            <a:off x="633496" y="124527"/>
            <a:ext cx="4333582"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dirty="0">
                <a:solidFill>
                  <a:srgbClr val="FFFFFF"/>
                </a:solidFill>
              </a:rPr>
              <a:t>Blog</a:t>
            </a:r>
            <a:r>
              <a:rPr lang="en-US" sz="2800" b="1" i="0" u="none" strike="noStrike" cap="none" dirty="0">
                <a:solidFill>
                  <a:srgbClr val="FFFFFF"/>
                </a:solidFill>
                <a:latin typeface="Arial"/>
                <a:ea typeface="Arial"/>
                <a:cs typeface="Arial"/>
                <a:sym typeface="Arial"/>
              </a:rPr>
              <a:t> Website</a:t>
            </a:r>
            <a:endParaRPr dirty="0"/>
          </a:p>
        </p:txBody>
      </p:sp>
      <p:sp>
        <p:nvSpPr>
          <p:cNvPr id="103" name="Google Shape;103;p4"/>
          <p:cNvSpPr txBox="1"/>
          <p:nvPr/>
        </p:nvSpPr>
        <p:spPr>
          <a:xfrm>
            <a:off x="723601" y="728045"/>
            <a:ext cx="4529227" cy="46779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200"/>
              <a:buFont typeface="Arial"/>
              <a:buNone/>
            </a:pPr>
            <a:r>
              <a:rPr lang="en-US" sz="1600" b="1" dirty="0">
                <a:solidFill>
                  <a:srgbClr val="FFFFFF"/>
                </a:solidFill>
                <a:latin typeface="Roboto"/>
                <a:ea typeface="Roboto"/>
                <a:sym typeface="Roboto"/>
              </a:rPr>
              <a:t>Problem statement</a:t>
            </a:r>
            <a:endParaRPr sz="1800" dirty="0"/>
          </a:p>
        </p:txBody>
      </p:sp>
      <p:sp>
        <p:nvSpPr>
          <p:cNvPr id="2" name="TextBox 1">
            <a:extLst>
              <a:ext uri="{FF2B5EF4-FFF2-40B4-BE49-F238E27FC236}">
                <a16:creationId xmlns:a16="http://schemas.microsoft.com/office/drawing/2014/main" id="{B45FE24D-C936-4679-B740-F0A429826B8A}"/>
              </a:ext>
            </a:extLst>
          </p:cNvPr>
          <p:cNvSpPr txBox="1"/>
          <p:nvPr/>
        </p:nvSpPr>
        <p:spPr>
          <a:xfrm>
            <a:off x="673787" y="1196132"/>
            <a:ext cx="6254803" cy="1384995"/>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dirty="0">
                <a:solidFill>
                  <a:schemeClr val="bg1"/>
                </a:solidFill>
              </a:rPr>
              <a:t>Jack Carter is a famous blogger of your area whose blog was in PHP wants to migrate into React. He came up to you and wants you to create an entirely new multipage blog. You decided to create his blog in ReactJS.</a:t>
            </a:r>
          </a:p>
          <a:p>
            <a:pPr marL="285750" indent="-285750">
              <a:buClr>
                <a:schemeClr val="bg1"/>
              </a:buClr>
              <a:buFont typeface="Arial" panose="020B0604020202020204" pitchFamily="34" charset="0"/>
              <a:buChar char="•"/>
            </a:pPr>
            <a:endParaRPr lang="en-US" dirty="0">
              <a:solidFill>
                <a:schemeClr val="bg1"/>
              </a:solidFill>
            </a:endParaRPr>
          </a:p>
          <a:p>
            <a:pPr marL="285750" indent="-285750">
              <a:buClr>
                <a:schemeClr val="bg1"/>
              </a:buClr>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3959157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4"/>
          <p:cNvPicPr preferRelativeResize="0"/>
          <p:nvPr/>
        </p:nvPicPr>
        <p:blipFill rotWithShape="1">
          <a:blip r:embed="rId3">
            <a:alphaModFix/>
          </a:blip>
          <a:srcRect/>
          <a:stretch/>
        </p:blipFill>
        <p:spPr>
          <a:xfrm>
            <a:off x="2" y="1"/>
            <a:ext cx="9143998" cy="5143499"/>
          </a:xfrm>
          <a:prstGeom prst="rect">
            <a:avLst/>
          </a:prstGeom>
          <a:noFill/>
          <a:ln>
            <a:noFill/>
          </a:ln>
        </p:spPr>
      </p:pic>
      <p:sp>
        <p:nvSpPr>
          <p:cNvPr id="102" name="Google Shape;102;p4"/>
          <p:cNvSpPr txBox="1"/>
          <p:nvPr/>
        </p:nvSpPr>
        <p:spPr>
          <a:xfrm>
            <a:off x="658287" y="333972"/>
            <a:ext cx="6696772"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dirty="0">
                <a:solidFill>
                  <a:srgbClr val="FFFFFF"/>
                </a:solidFill>
              </a:rPr>
              <a:t>Features In Blog Website</a:t>
            </a:r>
            <a:endParaRPr dirty="0"/>
          </a:p>
        </p:txBody>
      </p:sp>
      <p:sp>
        <p:nvSpPr>
          <p:cNvPr id="103" name="Google Shape;103;p4"/>
          <p:cNvSpPr txBox="1"/>
          <p:nvPr/>
        </p:nvSpPr>
        <p:spPr>
          <a:xfrm>
            <a:off x="723601" y="802512"/>
            <a:ext cx="4529227" cy="503184"/>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200"/>
              <a:buFont typeface="Arial"/>
              <a:buNone/>
            </a:pPr>
            <a:r>
              <a:rPr lang="en-US" sz="1800" dirty="0">
                <a:solidFill>
                  <a:schemeClr val="bg1"/>
                </a:solidFill>
              </a:rPr>
              <a:t>Landing Page </a:t>
            </a:r>
            <a:endParaRPr sz="1800" dirty="0"/>
          </a:p>
        </p:txBody>
      </p:sp>
      <p:sp>
        <p:nvSpPr>
          <p:cNvPr id="2" name="TextBox 1">
            <a:extLst>
              <a:ext uri="{FF2B5EF4-FFF2-40B4-BE49-F238E27FC236}">
                <a16:creationId xmlns:a16="http://schemas.microsoft.com/office/drawing/2014/main" id="{B45FE24D-C936-4679-B740-F0A429826B8A}"/>
              </a:ext>
            </a:extLst>
          </p:cNvPr>
          <p:cNvSpPr txBox="1"/>
          <p:nvPr/>
        </p:nvSpPr>
        <p:spPr>
          <a:xfrm>
            <a:off x="658287" y="1305696"/>
            <a:ext cx="7686915" cy="1169551"/>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dirty="0">
                <a:solidFill>
                  <a:schemeClr val="bg1"/>
                </a:solidFill>
              </a:rPr>
              <a:t>Landing Page should contains list of some of his blogs and his brief profile. The Jack's profile should contain at least: profile picture of the blogger, name, social links. Landing page should also display total subscriber count and random subscriber name. Random name can be fetched from: </a:t>
            </a:r>
            <a:r>
              <a:rPr lang="en-US" dirty="0">
                <a:solidFill>
                  <a:schemeClr val="bg1"/>
                </a:solidFill>
                <a:hlinkClick r:id="rId4"/>
              </a:rPr>
              <a:t>https://randomuser.me/api</a:t>
            </a:r>
            <a:endParaRPr lang="en-US" dirty="0">
              <a:solidFill>
                <a:schemeClr val="bg1"/>
              </a:solidFill>
            </a:endParaRPr>
          </a:p>
          <a:p>
            <a:pPr marL="285750" indent="-285750">
              <a:buClr>
                <a:schemeClr val="bg1"/>
              </a:buClr>
              <a:buFont typeface="Arial" panose="020B0604020202020204" pitchFamily="34" charset="0"/>
              <a:buChar char="•"/>
            </a:pPr>
            <a:endParaRPr lang="en-US" dirty="0">
              <a:solidFill>
                <a:schemeClr val="bg1"/>
              </a:solidFill>
            </a:endParaRPr>
          </a:p>
        </p:txBody>
      </p:sp>
      <p:pic>
        <p:nvPicPr>
          <p:cNvPr id="6" name="Picture 5">
            <a:extLst>
              <a:ext uri="{FF2B5EF4-FFF2-40B4-BE49-F238E27FC236}">
                <a16:creationId xmlns:a16="http://schemas.microsoft.com/office/drawing/2014/main" id="{0000CFF1-F0A3-4100-AFCB-5DF2E0FAE7F4}"/>
              </a:ext>
            </a:extLst>
          </p:cNvPr>
          <p:cNvPicPr>
            <a:picLocks noChangeAspect="1"/>
          </p:cNvPicPr>
          <p:nvPr/>
        </p:nvPicPr>
        <p:blipFill>
          <a:blip r:embed="rId5"/>
          <a:stretch>
            <a:fillRect/>
          </a:stretch>
        </p:blipFill>
        <p:spPr>
          <a:xfrm>
            <a:off x="1510393" y="2455308"/>
            <a:ext cx="5592536" cy="2465784"/>
          </a:xfrm>
          <a:prstGeom prst="rect">
            <a:avLst/>
          </a:prstGeom>
        </p:spPr>
      </p:pic>
    </p:spTree>
    <p:extLst>
      <p:ext uri="{BB962C8B-B14F-4D97-AF65-F5344CB8AC3E}">
        <p14:creationId xmlns:p14="http://schemas.microsoft.com/office/powerpoint/2010/main" val="1973147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8D677-DA94-41FF-BBE4-5EF9BA9AD71B}"/>
              </a:ext>
            </a:extLst>
          </p:cNvPr>
          <p:cNvSpPr>
            <a:spLocks noGrp="1"/>
          </p:cNvSpPr>
          <p:nvPr>
            <p:ph type="title"/>
          </p:nvPr>
        </p:nvSpPr>
        <p:spPr>
          <a:xfrm>
            <a:off x="311700" y="236764"/>
            <a:ext cx="8520600" cy="832757"/>
          </a:xfrm>
        </p:spPr>
        <p:txBody>
          <a:bodyPr>
            <a:normAutofit fontScale="90000"/>
          </a:bodyPr>
          <a:lstStyle/>
          <a:p>
            <a:r>
              <a:rPr lang="en-US" sz="3100" b="1" dirty="0">
                <a:solidFill>
                  <a:srgbClr val="FFFFFF"/>
                </a:solidFill>
              </a:rPr>
              <a:t>Features In Blog Website</a:t>
            </a:r>
            <a:br>
              <a:rPr lang="en-US" dirty="0"/>
            </a:br>
            <a:r>
              <a:rPr lang="en-US" sz="2000" dirty="0">
                <a:solidFill>
                  <a:schemeClr val="bg1"/>
                </a:solidFill>
              </a:rPr>
              <a:t>About Us</a:t>
            </a:r>
            <a:br>
              <a:rPr lang="en-US" sz="2800" dirty="0"/>
            </a:br>
            <a:endParaRPr lang="en-US" dirty="0"/>
          </a:p>
        </p:txBody>
      </p:sp>
      <p:sp>
        <p:nvSpPr>
          <p:cNvPr id="3" name="Text Placeholder 2">
            <a:extLst>
              <a:ext uri="{FF2B5EF4-FFF2-40B4-BE49-F238E27FC236}">
                <a16:creationId xmlns:a16="http://schemas.microsoft.com/office/drawing/2014/main" id="{E6AD30DA-C5FF-416A-B4DC-7E7D786CD7A3}"/>
              </a:ext>
            </a:extLst>
          </p:cNvPr>
          <p:cNvSpPr>
            <a:spLocks noGrp="1"/>
          </p:cNvSpPr>
          <p:nvPr>
            <p:ph type="body" idx="1"/>
          </p:nvPr>
        </p:nvSpPr>
        <p:spPr>
          <a:xfrm>
            <a:off x="311700" y="1098097"/>
            <a:ext cx="8520600" cy="987878"/>
          </a:xfrm>
        </p:spPr>
        <p:txBody>
          <a:bodyPr>
            <a:normAutofit/>
          </a:bodyPr>
          <a:lstStyle/>
          <a:p>
            <a:pPr marL="285750" indent="-285750">
              <a:buClr>
                <a:schemeClr val="bg1"/>
              </a:buClr>
              <a:buFont typeface="Arial" panose="020B0604020202020204" pitchFamily="34" charset="0"/>
              <a:buChar char="•"/>
            </a:pPr>
            <a:r>
              <a:rPr lang="en-US" dirty="0">
                <a:solidFill>
                  <a:schemeClr val="bg1"/>
                </a:solidFill>
              </a:rPr>
              <a:t>About Us page should contain complete profile of Jack. (Should contain at least: profile picture, name, description, gallery of his images/videos.</a:t>
            </a:r>
          </a:p>
          <a:p>
            <a:pPr marL="285750" indent="-285750">
              <a:buClr>
                <a:schemeClr val="bg1"/>
              </a:buClr>
              <a:buFont typeface="Arial" panose="020B0604020202020204" pitchFamily="34" charset="0"/>
              <a:buChar char="•"/>
            </a:pPr>
            <a:endParaRPr lang="en-US" dirty="0">
              <a:solidFill>
                <a:schemeClr val="bg1"/>
              </a:solidFill>
            </a:endParaRPr>
          </a:p>
          <a:p>
            <a:endParaRPr lang="en-US" dirty="0"/>
          </a:p>
        </p:txBody>
      </p:sp>
      <p:pic>
        <p:nvPicPr>
          <p:cNvPr id="5" name="Picture 4">
            <a:extLst>
              <a:ext uri="{FF2B5EF4-FFF2-40B4-BE49-F238E27FC236}">
                <a16:creationId xmlns:a16="http://schemas.microsoft.com/office/drawing/2014/main" id="{4B4F227D-86CF-4115-B2CF-7187CB188268}"/>
              </a:ext>
            </a:extLst>
          </p:cNvPr>
          <p:cNvPicPr>
            <a:picLocks noChangeAspect="1"/>
          </p:cNvPicPr>
          <p:nvPr/>
        </p:nvPicPr>
        <p:blipFill>
          <a:blip r:embed="rId2"/>
          <a:stretch>
            <a:fillRect/>
          </a:stretch>
        </p:blipFill>
        <p:spPr>
          <a:xfrm>
            <a:off x="1582778" y="1926771"/>
            <a:ext cx="5699766" cy="2979965"/>
          </a:xfrm>
          <a:prstGeom prst="rect">
            <a:avLst/>
          </a:prstGeom>
        </p:spPr>
      </p:pic>
    </p:spTree>
    <p:extLst>
      <p:ext uri="{BB962C8B-B14F-4D97-AF65-F5344CB8AC3E}">
        <p14:creationId xmlns:p14="http://schemas.microsoft.com/office/powerpoint/2010/main" val="1922645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C1017-A568-4D3A-AC7B-6C9E9E171F4C}"/>
              </a:ext>
            </a:extLst>
          </p:cNvPr>
          <p:cNvSpPr>
            <a:spLocks noGrp="1"/>
          </p:cNvSpPr>
          <p:nvPr>
            <p:ph type="title"/>
          </p:nvPr>
        </p:nvSpPr>
        <p:spPr>
          <a:xfrm>
            <a:off x="311700" y="130629"/>
            <a:ext cx="8520600" cy="677635"/>
          </a:xfrm>
        </p:spPr>
        <p:txBody>
          <a:bodyPr>
            <a:normAutofit fontScale="90000"/>
          </a:bodyPr>
          <a:lstStyle/>
          <a:p>
            <a:r>
              <a:rPr lang="en-US" sz="3100" b="1" dirty="0">
                <a:solidFill>
                  <a:srgbClr val="FFFFFF"/>
                </a:solidFill>
              </a:rPr>
              <a:t>Features In Blog Website</a:t>
            </a:r>
            <a:br>
              <a:rPr lang="en-US" sz="2800" b="1" dirty="0">
                <a:solidFill>
                  <a:srgbClr val="FFFFFF"/>
                </a:solidFill>
              </a:rPr>
            </a:br>
            <a:r>
              <a:rPr lang="en-US" sz="2000" b="1" dirty="0">
                <a:solidFill>
                  <a:srgbClr val="FFFFFF"/>
                </a:solidFill>
              </a:rPr>
              <a:t>Blog Page</a:t>
            </a:r>
            <a:endParaRPr lang="en-US" sz="2000" dirty="0"/>
          </a:p>
        </p:txBody>
      </p:sp>
      <p:sp>
        <p:nvSpPr>
          <p:cNvPr id="3" name="Text Placeholder 2">
            <a:extLst>
              <a:ext uri="{FF2B5EF4-FFF2-40B4-BE49-F238E27FC236}">
                <a16:creationId xmlns:a16="http://schemas.microsoft.com/office/drawing/2014/main" id="{85B78594-F410-40FB-8A7C-475CCC755F50}"/>
              </a:ext>
            </a:extLst>
          </p:cNvPr>
          <p:cNvSpPr>
            <a:spLocks noGrp="1"/>
          </p:cNvSpPr>
          <p:nvPr>
            <p:ph type="body" idx="1"/>
          </p:nvPr>
        </p:nvSpPr>
        <p:spPr>
          <a:xfrm>
            <a:off x="311700" y="956532"/>
            <a:ext cx="8520600" cy="677635"/>
          </a:xfrm>
        </p:spPr>
        <p:txBody>
          <a:bodyPr/>
          <a:lstStyle/>
          <a:p>
            <a:pPr marL="285750" indent="-285750">
              <a:buClr>
                <a:schemeClr val="bg1"/>
              </a:buClr>
              <a:buFont typeface="Arial" panose="020B0604020202020204" pitchFamily="34" charset="0"/>
              <a:buChar char="•"/>
            </a:pPr>
            <a:r>
              <a:rPr lang="en-US" dirty="0">
                <a:solidFill>
                  <a:schemeClr val="bg1"/>
                </a:solidFill>
              </a:rPr>
              <a:t>Blog Page should contain list of all the blogs posted by Jack</a:t>
            </a:r>
          </a:p>
          <a:p>
            <a:pPr marL="285750" indent="-285750">
              <a:buClr>
                <a:schemeClr val="bg1"/>
              </a:buClr>
              <a:buFont typeface="Arial" panose="020B0604020202020204" pitchFamily="34" charset="0"/>
              <a:buChar char="•"/>
            </a:pPr>
            <a:endParaRPr lang="en-US" dirty="0">
              <a:solidFill>
                <a:schemeClr val="bg1"/>
              </a:solidFill>
            </a:endParaRPr>
          </a:p>
          <a:p>
            <a:endParaRPr lang="en-US" dirty="0"/>
          </a:p>
        </p:txBody>
      </p:sp>
      <p:pic>
        <p:nvPicPr>
          <p:cNvPr id="5" name="Picture 4">
            <a:extLst>
              <a:ext uri="{FF2B5EF4-FFF2-40B4-BE49-F238E27FC236}">
                <a16:creationId xmlns:a16="http://schemas.microsoft.com/office/drawing/2014/main" id="{807AB110-23E4-4F71-A557-572F84B9A5A9}"/>
              </a:ext>
            </a:extLst>
          </p:cNvPr>
          <p:cNvPicPr>
            <a:picLocks noChangeAspect="1"/>
          </p:cNvPicPr>
          <p:nvPr/>
        </p:nvPicPr>
        <p:blipFill>
          <a:blip r:embed="rId2"/>
          <a:stretch>
            <a:fillRect/>
          </a:stretch>
        </p:blipFill>
        <p:spPr>
          <a:xfrm>
            <a:off x="1649186" y="1526722"/>
            <a:ext cx="5306786" cy="3322864"/>
          </a:xfrm>
          <a:prstGeom prst="rect">
            <a:avLst/>
          </a:prstGeom>
        </p:spPr>
      </p:pic>
    </p:spTree>
    <p:extLst>
      <p:ext uri="{BB962C8B-B14F-4D97-AF65-F5344CB8AC3E}">
        <p14:creationId xmlns:p14="http://schemas.microsoft.com/office/powerpoint/2010/main" val="2917292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D5514-F86D-481A-B531-E89027723EBF}"/>
              </a:ext>
            </a:extLst>
          </p:cNvPr>
          <p:cNvSpPr>
            <a:spLocks noGrp="1"/>
          </p:cNvSpPr>
          <p:nvPr>
            <p:ph type="title"/>
          </p:nvPr>
        </p:nvSpPr>
        <p:spPr>
          <a:xfrm>
            <a:off x="311700" y="122464"/>
            <a:ext cx="8520600" cy="693965"/>
          </a:xfrm>
        </p:spPr>
        <p:txBody>
          <a:bodyPr>
            <a:normAutofit fontScale="90000"/>
          </a:bodyPr>
          <a:lstStyle/>
          <a:p>
            <a:r>
              <a:rPr lang="en-US" sz="3100" b="1" dirty="0">
                <a:solidFill>
                  <a:srgbClr val="FFFFFF"/>
                </a:solidFill>
              </a:rPr>
              <a:t>Features In Blog Website</a:t>
            </a:r>
            <a:br>
              <a:rPr lang="en-US" sz="2800" b="1" dirty="0">
                <a:solidFill>
                  <a:srgbClr val="FFFFFF"/>
                </a:solidFill>
              </a:rPr>
            </a:br>
            <a:r>
              <a:rPr lang="en-US" sz="2000" b="1" dirty="0">
                <a:solidFill>
                  <a:srgbClr val="FFFFFF"/>
                </a:solidFill>
              </a:rPr>
              <a:t>Blog Post Page</a:t>
            </a:r>
            <a:endParaRPr lang="en-US" dirty="0"/>
          </a:p>
        </p:txBody>
      </p:sp>
      <p:sp>
        <p:nvSpPr>
          <p:cNvPr id="3" name="Text Placeholder 2">
            <a:extLst>
              <a:ext uri="{FF2B5EF4-FFF2-40B4-BE49-F238E27FC236}">
                <a16:creationId xmlns:a16="http://schemas.microsoft.com/office/drawing/2014/main" id="{54EF7230-B11A-4E29-BA27-52BC55B94387}"/>
              </a:ext>
            </a:extLst>
          </p:cNvPr>
          <p:cNvSpPr>
            <a:spLocks noGrp="1"/>
          </p:cNvSpPr>
          <p:nvPr>
            <p:ph type="body" idx="1"/>
          </p:nvPr>
        </p:nvSpPr>
        <p:spPr>
          <a:xfrm>
            <a:off x="311700" y="1013026"/>
            <a:ext cx="8520600" cy="1109032"/>
          </a:xfrm>
        </p:spPr>
        <p:txBody>
          <a:bodyPr>
            <a:normAutofit lnSpcReduction="10000"/>
          </a:bodyPr>
          <a:lstStyle/>
          <a:p>
            <a:pPr marL="285750" indent="-285750">
              <a:buClr>
                <a:schemeClr val="bg1"/>
              </a:buClr>
              <a:buFont typeface="Arial" panose="020B0604020202020204" pitchFamily="34" charset="0"/>
              <a:buChar char="•"/>
            </a:pPr>
            <a:r>
              <a:rPr lang="en-US" dirty="0">
                <a:solidFill>
                  <a:schemeClr val="bg1"/>
                </a:solidFill>
              </a:rPr>
              <a:t>Blog Post Page should contain the blog content and the author who posted it with the date. It should also contain the category of the blog post and number of likes the blog got.</a:t>
            </a:r>
          </a:p>
          <a:p>
            <a:pPr marL="285750" indent="-285750">
              <a:buClr>
                <a:schemeClr val="bg1"/>
              </a:buClr>
              <a:buFont typeface="Arial" panose="020B0604020202020204" pitchFamily="34" charset="0"/>
              <a:buChar char="•"/>
            </a:pPr>
            <a:endParaRPr lang="en-US" dirty="0">
              <a:solidFill>
                <a:schemeClr val="bg1"/>
              </a:solidFill>
            </a:endParaRPr>
          </a:p>
          <a:p>
            <a:endParaRPr lang="en-US" dirty="0"/>
          </a:p>
        </p:txBody>
      </p:sp>
      <p:pic>
        <p:nvPicPr>
          <p:cNvPr id="5" name="Picture 4">
            <a:extLst>
              <a:ext uri="{FF2B5EF4-FFF2-40B4-BE49-F238E27FC236}">
                <a16:creationId xmlns:a16="http://schemas.microsoft.com/office/drawing/2014/main" id="{0A246C3C-E109-4158-823B-1AD172190A08}"/>
              </a:ext>
            </a:extLst>
          </p:cNvPr>
          <p:cNvPicPr>
            <a:picLocks noChangeAspect="1"/>
          </p:cNvPicPr>
          <p:nvPr/>
        </p:nvPicPr>
        <p:blipFill>
          <a:blip r:embed="rId2"/>
          <a:stretch>
            <a:fillRect/>
          </a:stretch>
        </p:blipFill>
        <p:spPr>
          <a:xfrm>
            <a:off x="1752563" y="2111927"/>
            <a:ext cx="5638873" cy="2817335"/>
          </a:xfrm>
          <a:prstGeom prst="rect">
            <a:avLst/>
          </a:prstGeom>
        </p:spPr>
      </p:pic>
    </p:spTree>
    <p:extLst>
      <p:ext uri="{BB962C8B-B14F-4D97-AF65-F5344CB8AC3E}">
        <p14:creationId xmlns:p14="http://schemas.microsoft.com/office/powerpoint/2010/main" val="672217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CA47E-6C18-4388-A9D1-5A10BF2348FA}"/>
              </a:ext>
            </a:extLst>
          </p:cNvPr>
          <p:cNvSpPr>
            <a:spLocks noGrp="1"/>
          </p:cNvSpPr>
          <p:nvPr>
            <p:ph type="title"/>
          </p:nvPr>
        </p:nvSpPr>
        <p:spPr>
          <a:xfrm>
            <a:off x="311700" y="277586"/>
            <a:ext cx="8520600" cy="740139"/>
          </a:xfrm>
        </p:spPr>
        <p:txBody>
          <a:bodyPr>
            <a:normAutofit fontScale="90000"/>
          </a:bodyPr>
          <a:lstStyle/>
          <a:p>
            <a:r>
              <a:rPr lang="en-US" sz="3100" b="1" dirty="0">
                <a:solidFill>
                  <a:srgbClr val="FFFFFF"/>
                </a:solidFill>
              </a:rPr>
              <a:t>Features In Blog Website</a:t>
            </a:r>
            <a:br>
              <a:rPr lang="en-US" sz="2800" b="1" dirty="0">
                <a:solidFill>
                  <a:srgbClr val="FFFFFF"/>
                </a:solidFill>
              </a:rPr>
            </a:br>
            <a:r>
              <a:rPr lang="en-US" sz="2000" b="1" dirty="0">
                <a:solidFill>
                  <a:srgbClr val="FFFFFF"/>
                </a:solidFill>
              </a:rPr>
              <a:t>Contact Us Page</a:t>
            </a:r>
            <a:endParaRPr lang="en-US" dirty="0"/>
          </a:p>
        </p:txBody>
      </p:sp>
      <p:sp>
        <p:nvSpPr>
          <p:cNvPr id="3" name="Text Placeholder 2">
            <a:extLst>
              <a:ext uri="{FF2B5EF4-FFF2-40B4-BE49-F238E27FC236}">
                <a16:creationId xmlns:a16="http://schemas.microsoft.com/office/drawing/2014/main" id="{9235A325-65D1-4A7C-A362-84D48A807E3B}"/>
              </a:ext>
            </a:extLst>
          </p:cNvPr>
          <p:cNvSpPr>
            <a:spLocks noGrp="1"/>
          </p:cNvSpPr>
          <p:nvPr>
            <p:ph type="body" idx="1"/>
          </p:nvPr>
        </p:nvSpPr>
        <p:spPr>
          <a:xfrm>
            <a:off x="311700" y="1152475"/>
            <a:ext cx="8520600" cy="1158017"/>
          </a:xfrm>
        </p:spPr>
        <p:txBody>
          <a:bodyPr>
            <a:normAutofit/>
          </a:bodyPr>
          <a:lstStyle/>
          <a:p>
            <a:r>
              <a:rPr lang="en-US" dirty="0">
                <a:solidFill>
                  <a:schemeClr val="bg1"/>
                </a:solidFill>
              </a:rPr>
              <a:t>Contact Us Page should contain a form from where Jack can be contacted. Once submitted it should display that form got submitted and the data should be printed in console.</a:t>
            </a:r>
            <a:endParaRPr lang="en-IN" dirty="0">
              <a:solidFill>
                <a:schemeClr val="bg1"/>
              </a:solidFill>
            </a:endParaRPr>
          </a:p>
          <a:p>
            <a:endParaRPr lang="en-US" dirty="0"/>
          </a:p>
        </p:txBody>
      </p:sp>
      <p:pic>
        <p:nvPicPr>
          <p:cNvPr id="5" name="Picture 4">
            <a:extLst>
              <a:ext uri="{FF2B5EF4-FFF2-40B4-BE49-F238E27FC236}">
                <a16:creationId xmlns:a16="http://schemas.microsoft.com/office/drawing/2014/main" id="{44695424-43F2-4426-8BBE-7DCB3F9C9890}"/>
              </a:ext>
            </a:extLst>
          </p:cNvPr>
          <p:cNvPicPr>
            <a:picLocks noChangeAspect="1"/>
          </p:cNvPicPr>
          <p:nvPr/>
        </p:nvPicPr>
        <p:blipFill>
          <a:blip r:embed="rId2"/>
          <a:stretch>
            <a:fillRect/>
          </a:stretch>
        </p:blipFill>
        <p:spPr>
          <a:xfrm>
            <a:off x="1828904" y="2253341"/>
            <a:ext cx="5486191" cy="2735037"/>
          </a:xfrm>
          <a:prstGeom prst="rect">
            <a:avLst/>
          </a:prstGeom>
        </p:spPr>
      </p:pic>
    </p:spTree>
    <p:extLst>
      <p:ext uri="{BB962C8B-B14F-4D97-AF65-F5344CB8AC3E}">
        <p14:creationId xmlns:p14="http://schemas.microsoft.com/office/powerpoint/2010/main" val="366056380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4522</TotalTime>
  <Words>276</Words>
  <Application>Microsoft Office PowerPoint</Application>
  <PresentationFormat>On-screen Show (16:9)</PresentationFormat>
  <Paragraphs>21</Paragraphs>
  <Slides>11</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Roboto</vt:lpstr>
      <vt:lpstr>Roboto Mono</vt:lpstr>
      <vt:lpstr>Arial</vt:lpstr>
      <vt:lpstr>Gill Sans</vt:lpstr>
      <vt:lpstr>Simple Light</vt:lpstr>
      <vt:lpstr>PowerPoint Presentation</vt:lpstr>
      <vt:lpstr>PowerPoint Presentation</vt:lpstr>
      <vt:lpstr>PowerPoint Presentation</vt:lpstr>
      <vt:lpstr>PowerPoint Presentation</vt:lpstr>
      <vt:lpstr>PowerPoint Presentation</vt:lpstr>
      <vt:lpstr>Features In Blog Website About Us </vt:lpstr>
      <vt:lpstr>Features In Blog Website Blog Page</vt:lpstr>
      <vt:lpstr>Features In Blog Website Blog Post Page</vt:lpstr>
      <vt:lpstr>Features In Blog Website Contact Us Page</vt:lpstr>
      <vt:lpstr>Hands-on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Aishwarya Holkar</dc:creator>
  <cp:lastModifiedBy>Vidit Tyagi</cp:lastModifiedBy>
  <cp:revision>45</cp:revision>
  <dcterms:modified xsi:type="dcterms:W3CDTF">2022-04-27T09:02:19Z</dcterms:modified>
</cp:coreProperties>
</file>