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15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C95E-F5BC-BAA5-7008-693CEE846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EB465-4CDA-6186-C6EA-608DBA350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67D50-19D3-4656-F8F0-ACFBEBE46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BC52-3B89-C656-1DB5-DF7EF977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E98F7-A2BC-F524-B2C7-0059ABC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7382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E5C9-77B7-6461-656D-DF135CE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7CCFE-7AD6-90EC-1675-5CEBF3216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3FE91-D180-B293-7AF5-3DBD1163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3FB5-8CF5-F3FA-2AFD-EC8F8C83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38EE-BD89-7204-C372-13757E1E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53756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CF227-99EC-D321-BC9F-1F4CCB07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56995-C293-CF7A-EBC4-A7B0C0811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110EC-6B96-9E83-8B5F-4A0AA67B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ADBD1-8237-9EB9-C2BD-C0BAFEE1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0155-FCAE-1A05-E082-4BE460F5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633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1833F-836E-B887-8AA6-D278B378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9850-A773-AA66-C8DD-D548B815A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36DD-6220-7386-E7D1-67D2B93D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90E6-98C9-7D07-44F9-A7E53B3C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DF374-E51C-0DB0-2079-274333DD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432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E84E-F6E8-59E4-9461-19496D94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3EEC7-0376-6FA0-255D-D7F78F284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61174-3AE6-D415-7801-714F32D7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0A7C-0A17-BCCC-6A8F-9E6FF007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6B704-E271-859F-C301-BE63C1FB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49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E0BA-4B40-47A7-48CD-91C006FE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32A1-8121-442F-C437-3BD303B04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945C5-5A5A-A464-D47C-6CCB367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28B03-FE2F-E5E0-3D61-2B0EF453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00C34-11A1-36F3-71F8-01418700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EE65-E2A3-0164-140B-AA5D2AA3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072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5296-60E8-69B8-1534-0F8647F6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594A7-2FF1-79BF-3540-E8E38E6B4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44245-DF6E-EAEC-DDE2-9EE198D72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127A6-940B-DFB1-5F5D-6B82890E9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B3E24-F281-9922-13B3-DD729C895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93B0A-6536-DE8E-2C45-EA9B5219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C3F10-466A-7081-0496-5E0BFE25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95EE8-4068-A2E1-3B1D-A8471CF58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926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35E9-BE8C-9F44-875B-B52EAC77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F15B-CC63-614B-97C9-2C8EE185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B72B-129E-965E-482D-5D312E9F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C38C0-52E0-1FCE-E0EE-3B4E7E94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596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CED60-BBFA-16D0-69B4-91FF2299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57B26-4D02-86AD-AB9D-4630BCD2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6FDF5-7210-A422-4F6A-0A453E27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5100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936E-13D3-E6BA-0AE2-810F3093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78C9-5326-0374-6EB9-5B064825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BD85-098D-AD4A-84C8-BBDD6C015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27AA-78A8-432B-D415-0DB6FF1E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3118E-D02A-4BAF-9951-D10386F9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1226F-9AB7-B5F0-DFC0-1C8FDAC9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496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F422-5881-199D-02D1-1408378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F0B82-C5CC-FC82-14EE-06E4AB700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9C2A-EA21-86E8-813C-2E713FA1A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2CB3B-F973-3B31-5CE3-59824E00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1610-0AB6-6F85-1E10-9498A5FD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F60A1-4DAD-97D2-2BB6-45BDAEDDD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378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0E311-20A9-10C3-5F3C-F4F80BC0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9D08-0BFC-DD8D-CD60-238A1225D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6A92-2F39-F567-840A-841DF38AE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9E42-DAC6-024B-8498-2A799B5BD5AD}" type="datetimeFigureOut">
              <a:rPr lang="en-FI" smtClean="0"/>
              <a:t>27.12.2023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8F4C-E362-E256-D11B-3FC9D945C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C03B8-1BF7-DCF3-9DA2-2559C06F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2C92-936F-054E-A2B4-D3FFED79D02D}" type="slidenum">
              <a:rPr lang="en-FI" smtClean="0"/>
              <a:t>‹#›</a:t>
            </a:fld>
            <a:endParaRPr lang="en-F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58AB0-9D00-F209-A7DB-11D0E767FE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98300" y="6672580"/>
            <a:ext cx="8175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FI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Internal</a:t>
            </a:r>
          </a:p>
        </p:txBody>
      </p:sp>
    </p:spTree>
    <p:extLst>
      <p:ext uri="{BB962C8B-B14F-4D97-AF65-F5344CB8AC3E}">
        <p14:creationId xmlns:p14="http://schemas.microsoft.com/office/powerpoint/2010/main" val="35728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96D2-41DC-8B8E-206D-AB53A78E3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Polku Frontend-kehittäjäksi vuonna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441A-6928-DCFA-4C44-D771291EF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I" dirty="0"/>
              <a:t>Erkka Virtanen, DNA</a:t>
            </a:r>
          </a:p>
        </p:txBody>
      </p:sp>
    </p:spTree>
    <p:extLst>
      <p:ext uri="{BB962C8B-B14F-4D97-AF65-F5344CB8AC3E}">
        <p14:creationId xmlns:p14="http://schemas.microsoft.com/office/powerpoint/2010/main" val="34603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4B04-800D-90AF-F9C5-BA268277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Sisältö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757-FFFA-98A4-3AC9-A249A9058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9197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B526-0EB2-FA05-09CC-3F796D4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Motivaatio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94A4-F636-FDAC-F3E8-140BF545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1275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404-C1E5-9324-2496-125A7F944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Työkalut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09FA-74AD-CF75-26D6-5841407E8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226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58E5-BF87-C876-AD03-A2BF064DF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Sanasto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8C58C-642F-8E1D-3BC8-D4890AE1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635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1A716-0B11-91F1-641B-A5F545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Kiitos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0D94-B33D-0666-25FE-75548F440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0406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Polku Frontend-kehittäjäksi vuonna 2024</vt:lpstr>
      <vt:lpstr>Sisältö</vt:lpstr>
      <vt:lpstr>Motivaatio</vt:lpstr>
      <vt:lpstr>Työkalut</vt:lpstr>
      <vt:lpstr>Sanasto</vt:lpstr>
      <vt:lpstr>Kiitos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Polku Frontend-kehittäjäksi vuonna 2024</dc:title>
  <dc:creator>Virtanen Erkka</dc:creator>
  <cp:lastModifiedBy>Virtanen Erkka</cp:lastModifiedBy>
  <cp:revision>1</cp:revision>
  <dcterms:created xsi:type="dcterms:W3CDTF">2023-12-27T10:00:06Z</dcterms:created>
  <dcterms:modified xsi:type="dcterms:W3CDTF">2024-01-15T19:15:36Z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04d2c9-1577-460e-b668-57374a0216c3_Enabled">
    <vt:lpwstr>true</vt:lpwstr>
  </property>
  <property fmtid="{D5CDD505-2E9C-101B-9397-08002B2CF9AE}" pid="3" name="MSIP_Label_f604d2c9-1577-460e-b668-57374a0216c3_SetDate">
    <vt:lpwstr>2024-01-15T19:15:36Z</vt:lpwstr>
  </property>
  <property fmtid="{D5CDD505-2E9C-101B-9397-08002B2CF9AE}" pid="4" name="MSIP_Label_f604d2c9-1577-460e-b668-57374a0216c3_Method">
    <vt:lpwstr>Standard</vt:lpwstr>
  </property>
  <property fmtid="{D5CDD505-2E9C-101B-9397-08002B2CF9AE}" pid="5" name="MSIP_Label_f604d2c9-1577-460e-b668-57374a0216c3_Name">
    <vt:lpwstr>f604d2c9-1577-460e-b668-57374a0216c3</vt:lpwstr>
  </property>
  <property fmtid="{D5CDD505-2E9C-101B-9397-08002B2CF9AE}" pid="6" name="MSIP_Label_f604d2c9-1577-460e-b668-57374a0216c3_SiteId">
    <vt:lpwstr>1676489c-5c72-46b7-ba63-9ab90c4aad44</vt:lpwstr>
  </property>
  <property fmtid="{D5CDD505-2E9C-101B-9397-08002B2CF9AE}" pid="7" name="MSIP_Label_f604d2c9-1577-460e-b668-57374a0216c3_ActionId">
    <vt:lpwstr>ee0c0c52-9f35-472d-a2ce-5e7b238f5b74</vt:lpwstr>
  </property>
  <property fmtid="{D5CDD505-2E9C-101B-9397-08002B2CF9AE}" pid="8" name="MSIP_Label_f604d2c9-1577-460e-b668-57374a0216c3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Sensitivity: Internal</vt:lpwstr>
  </property>
</Properties>
</file>