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svg" ContentType="image/svg+xml"/>
  <Default Extension="jpeg" ContentType="image/jpeg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CH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  <a:srgbClr val="999999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17006"/>
    <p:restoredTop sz="94660"/>
  </p:normalViewPr>
  <p:slideViewPr>
    <p:cSldViewPr snapToGrid="0">
      <p:cViewPr varScale="1">
        <p:scale>
          <a:sx d="100" n="162"/>
          <a:sy d="100" n="162"/>
        </p:scale>
        <p:origin x="100" y="188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2" Type="http://schemas.openxmlformats.org/officeDocument/2006/relationships/slide" Target="slides/slide1.xml"/>
<Relationship Id="rId3" Type="http://schemas.openxmlformats.org/officeDocument/2006/relationships/slide" Target="slides/slide2.xml"/>
<Relationship Id="rId4" Type="http://schemas.openxmlformats.org/officeDocument/2006/relationships/slide" Target="slides/slide3.xml"/>
<Relationship Id="rId5" Type="http://schemas.openxmlformats.org/officeDocument/2006/relationships/slide" Target="slides/slide4.xml"/>
<Relationship Id="rId6" Type="http://schemas.openxmlformats.org/officeDocument/2006/relationships/slide" Target="slides/slide5.xml"/>
<Relationship Id="rId7" Type="http://schemas.openxmlformats.org/officeDocument/2006/relationships/slide" Target="slides/slide6.xml"/>
<Relationship Id="rId8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11" Type="http://schemas.openxmlformats.org/officeDocument/2006/relationships/tableStyles" Target="tableStyles.xml"/>
<Relationship Id="rId10" Type="http://schemas.openxmlformats.org/officeDocument/2006/relationships/theme" Target="theme/theme1.xml"/>
<Relationship Id="rId9" Type="http://schemas.openxmlformats.org/officeDocument/2006/relationships/viewProps" Target="viewProps.xml"/>
</Relationships>
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BD99-5C8B-4067-8CAD-0AF7E8753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1122363"/>
            <a:ext cx="11731752" cy="23876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B36FE-E827-44D7-B32F-7B498CAD7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" y="3602038"/>
            <a:ext cx="11731752" cy="147286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CH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0DDB8D9-0E47-4391-AFE9-718F99456D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046899" y="6217922"/>
            <a:ext cx="1913453" cy="45719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0AC892E-58DA-46D0-80B8-443404641DAC}"/>
              </a:ext>
            </a:extLst>
          </p:cNvPr>
          <p:cNvCxnSpPr/>
          <p:nvPr userDrawn="1"/>
        </p:nvCxnSpPr>
        <p:spPr>
          <a:xfrm>
            <a:off x="-1524" y="6035040"/>
            <a:ext cx="121920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FE0B34FA-F42D-402F-B5A7-439ACC09AF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07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accent6"/>
                </a:solidFill>
              </a:defRPr>
            </a:lvl1pPr>
          </a:lstStyle>
          <a:p>
            <a:fld id="{D2AFCC29-5969-455F-A66F-011619E11FF2}" type="datetimeFigureOut">
              <a:rPr lang="en-CH" smtClean="0"/>
              <a:pPr/>
              <a:t>07/12/2021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285829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37117-A2F6-4296-ABEC-77AAB001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67AD4FC-8FE5-4537-BD29-DD9A187FCF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6899" y="6217920"/>
            <a:ext cx="1913453" cy="4572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0CCAED-4C37-44F6-B41D-716E07C1433C}"/>
              </a:ext>
            </a:extLst>
          </p:cNvPr>
          <p:cNvCxnSpPr/>
          <p:nvPr userDrawn="1"/>
        </p:nvCxnSpPr>
        <p:spPr>
          <a:xfrm>
            <a:off x="-1524" y="6035040"/>
            <a:ext cx="12192000" cy="0"/>
          </a:xfrm>
          <a:prstGeom prst="line">
            <a:avLst/>
          </a:prstGeom>
          <a:ln w="9525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732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1D9A4F-DEBD-4C52-A2D3-72D27DB6EB35}"/>
              </a:ext>
            </a:extLst>
          </p:cNvPr>
          <p:cNvSpPr/>
          <p:nvPr userDrawn="1"/>
        </p:nvSpPr>
        <p:spPr>
          <a:xfrm>
            <a:off x="-1524" y="6035040"/>
            <a:ext cx="12192000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DD392-DD3A-40C8-9E5B-518ABD588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124712"/>
            <a:ext cx="11731752" cy="2386584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4ACA0-308F-410B-9D48-837F9F38A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3602736"/>
            <a:ext cx="11731752" cy="1655064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AD7F306-7A23-48E0-8393-9C5704241A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046899" y="6217922"/>
            <a:ext cx="1913453" cy="45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016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FFE93-3977-452D-84EA-EC710E57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D77CA-E99A-4DEC-9763-3B98CD331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600" y="1737360"/>
            <a:ext cx="57912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92B55-12D0-459E-B72F-B848BD96C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737360"/>
            <a:ext cx="5788152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394712C-70EA-4514-9041-7EC012A8F0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6899" y="6217920"/>
            <a:ext cx="1913453" cy="4572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8E5999-7C25-4409-9DD2-695E44BCCC86}"/>
              </a:ext>
            </a:extLst>
          </p:cNvPr>
          <p:cNvCxnSpPr/>
          <p:nvPr userDrawn="1"/>
        </p:nvCxnSpPr>
        <p:spPr>
          <a:xfrm>
            <a:off x="-1524" y="6035040"/>
            <a:ext cx="12192000" cy="0"/>
          </a:xfrm>
          <a:prstGeom prst="line">
            <a:avLst/>
          </a:prstGeom>
          <a:ln w="9525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43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52905-B8BB-4999-A801-C5F02C054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65125"/>
            <a:ext cx="1173175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D88E0-1967-49C4-9E99-A40692E3A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690687"/>
            <a:ext cx="57689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40D7D-E63D-4DAE-A408-888523C78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8600" y="2505075"/>
            <a:ext cx="5768975" cy="33470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B949BA-785D-4A2E-AF37-0E6A5446A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90687"/>
            <a:ext cx="5788152" cy="8143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B510A4-2242-42D6-AAB8-5643C37F79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4426" y="2505075"/>
            <a:ext cx="5765925" cy="33470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968BFA71-6577-4160-A438-02B5E04CD4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6899" y="6217920"/>
            <a:ext cx="1913453" cy="4572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D20CBF6-A941-4AC0-A717-AFD71AAEA543}"/>
              </a:ext>
            </a:extLst>
          </p:cNvPr>
          <p:cNvCxnSpPr/>
          <p:nvPr userDrawn="1"/>
        </p:nvCxnSpPr>
        <p:spPr>
          <a:xfrm>
            <a:off x="-1524" y="6035040"/>
            <a:ext cx="12192000" cy="0"/>
          </a:xfrm>
          <a:prstGeom prst="line">
            <a:avLst/>
          </a:prstGeom>
          <a:ln w="9525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31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84FDE-FFF7-4A94-B046-DEE27442A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A349EE3-D891-416B-9BEB-0A0DA48DF4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6899" y="6217920"/>
            <a:ext cx="1913453" cy="4572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F72AC81-1BB6-4349-92F6-6FC978536C56}"/>
              </a:ext>
            </a:extLst>
          </p:cNvPr>
          <p:cNvCxnSpPr/>
          <p:nvPr userDrawn="1"/>
        </p:nvCxnSpPr>
        <p:spPr>
          <a:xfrm>
            <a:off x="-1524" y="6035040"/>
            <a:ext cx="12192000" cy="0"/>
          </a:xfrm>
          <a:prstGeom prst="line">
            <a:avLst/>
          </a:prstGeom>
          <a:ln w="9525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966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487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B3DF6-778E-43EB-8076-6296D6586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4DF2ED-B38E-4F09-B8FB-3BEA05102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6BE5A-CF15-4CE1-A902-69027BCDC8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674421-677E-4B66-A2DA-A5AC43FD4FB9}" type="datetimeFigureOut">
              <a:rPr lang="en-CH" smtClean="0"/>
              <a:t>07/12/2021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A4194-41F2-4BBC-9C69-BD56BF24E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1F7B7-1376-4D75-904A-DC3C8D0E7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4DE7A4-2B7A-433D-B62F-90D0DFA526E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3492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E6ABE3-7B91-4B18-9054-3AB955392B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633229-C1D4-4863-94F9-7A5887AA9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DC4A7-AB1C-4309-A640-6B71DE0280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674421-677E-4B66-A2DA-A5AC43FD4FB9}" type="datetimeFigureOut">
              <a:rPr lang="en-CH" smtClean="0"/>
              <a:t>07/12/2021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DA4FB-D5B2-4A26-993D-C30CB5260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F2833-2585-4DDD-A44D-34D54F6AD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4DE7A4-2B7A-433D-B62F-90D0DFA526E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48949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325C34-BD45-4738-A53D-1D0EC55CD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1173175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519E8-E1C5-44C5-9F87-E05E2CCB9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737360"/>
            <a:ext cx="11731752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079245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8" r:id="rId8"/>
    <p:sldLayoutId id="214748365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3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image5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BD99-5C8B-4067-8CAD-0AF7E8753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1122363"/>
            <a:ext cx="11731752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Main</a:t>
            </a:r>
            <a:r>
              <a:rPr/>
              <a:t> </a:t>
            </a:r>
            <a:r>
              <a:rPr/>
              <a:t>presentation</a:t>
            </a:r>
            <a:r>
              <a:rPr/>
              <a:t> </a:t>
            </a:r>
            <a:r>
              <a:rPr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B36FE-E827-44D7-B32F-7B498CAD7457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228600" y="3602038"/>
            <a:ext cx="11731752" cy="1472867"/>
          </a:xfrm>
        </p:spPr>
        <p:txBody>
          <a:bodyPr/>
          <a:lstStyle/>
          <a:p>
            <a:pPr lvl="0" marL="0" indent="0">
              <a:buNone/>
            </a:pPr>
            <a:r>
              <a:rPr/>
              <a:t>Subtitle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needed</a:t>
            </a:r>
            <a:br/>
            <a:br/>
            <a:r>
              <a:rPr/>
              <a:t>Your</a:t>
            </a:r>
            <a:r>
              <a:rPr/>
              <a:t> </a:t>
            </a:r>
            <a:r>
              <a:rPr/>
              <a:t>name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FE0B34FA-F42D-402F-B5A7-439ACC09AF6E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4724400" y="5075238"/>
            <a:ext cx="2743200" cy="365125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07</a:t>
            </a:r>
            <a:r>
              <a:rPr/>
              <a:t> </a:t>
            </a:r>
            <a:r>
              <a:rPr/>
              <a:t>December</a:t>
            </a:r>
            <a:r>
              <a:rPr/>
              <a:t> </a:t>
            </a:r>
            <a:r>
              <a:rPr/>
              <a:t>2021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37117-A2F6-4296-ABEC-77AAB001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 content</a:t>
            </a:r>
          </a:p>
          <a:p>
            <a:pPr lvl="1"/>
            <a:r>
              <a:rPr/>
              <a:t>list 1</a:t>
            </a:r>
          </a:p>
          <a:p>
            <a:pPr lvl="1"/>
            <a:r>
              <a:rPr/>
              <a:t>list 2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DD392-DD3A-40C8-9E5B-518ABD588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124712"/>
            <a:ext cx="11731752" cy="2386584"/>
          </a:xfrm>
        </p:spPr>
        <p:txBody>
          <a:bodyPr/>
          <a:lstStyle/>
          <a:p>
            <a:pPr lvl="0" marL="0" indent="0">
              <a:buNone/>
            </a:pPr>
            <a:r>
              <a:rPr/>
              <a:t>Section</a:t>
            </a:r>
            <a:r>
              <a:rPr/>
              <a:t> </a:t>
            </a:r>
            <a:r>
              <a:rPr/>
              <a:t>header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28600" y="1727200"/>
          <a:ext cx="117221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100"/>
                <a:gridCol w="1943100"/>
                <a:gridCol w="1943100"/>
                <a:gridCol w="1943100"/>
                <a:gridCol w="1943100"/>
                <a:gridCol w="19431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mpg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cyl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disp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hp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drat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Mazda</a:t>
                      </a:r>
                      <a:r>
                        <a:rPr/>
                        <a:t> </a:t>
                      </a:r>
                      <a:r>
                        <a:rPr/>
                        <a:t>RX4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3.90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Mazda</a:t>
                      </a:r>
                      <a:r>
                        <a:rPr/>
                        <a:t> </a:t>
                      </a:r>
                      <a:r>
                        <a:rPr/>
                        <a:t>RX4</a:t>
                      </a:r>
                      <a:r>
                        <a:rPr/>
                        <a:t> </a:t>
                      </a:r>
                      <a:r>
                        <a:rPr/>
                        <a:t>Wag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3.90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Datsun</a:t>
                      </a:r>
                      <a:r>
                        <a:rPr/>
                        <a:t> </a:t>
                      </a:r>
                      <a:r>
                        <a:rPr/>
                        <a:t>710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3.85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Hornet</a:t>
                      </a:r>
                      <a:r>
                        <a:rPr/>
                        <a:t> </a:t>
                      </a:r>
                      <a:r>
                        <a:rPr/>
                        <a:t>4</a:t>
                      </a:r>
                      <a:r>
                        <a:rPr/>
                        <a:t> </a:t>
                      </a:r>
                      <a:r>
                        <a:rPr/>
                        <a:t>Drive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3.08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Hornet</a:t>
                      </a:r>
                      <a:r>
                        <a:rPr/>
                        <a:t> </a:t>
                      </a:r>
                      <a:r>
                        <a:rPr/>
                        <a:t>Sportabout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3.15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228600" y="5334000"/>
            <a:ext cx="117221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table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Plots</a:t>
            </a:r>
          </a:p>
        </p:txBody>
      </p:sp>
      <p:pic>
        <p:nvPicPr>
          <p:cNvPr descr="ppt_package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17900" y="1727200"/>
            <a:ext cx="51435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FFE93-3977-452D-84EA-EC710E57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Columns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D77CA-E99A-4DEC-9763-3B98CD331512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Content of the left column.</a:t>
            </a:r>
          </a:p>
          <a:p>
            <a:pPr lvl="1"/>
            <a:r>
              <a:rPr/>
              <a:t>list 1</a:t>
            </a:r>
          </a:p>
          <a:p>
            <a:pPr lvl="1"/>
            <a:r>
              <a:rPr/>
              <a:t>list 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92B55-12D0-459E-B72F-B848BD96CD57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Content of the right column.</a:t>
            </a:r>
          </a:p>
          <a:p>
            <a:pPr lvl="1">
              <a:buAutoNum type="arabicPeriod"/>
            </a:pPr>
            <a:r>
              <a:rPr/>
              <a:t>list 1</a:t>
            </a:r>
          </a:p>
          <a:p>
            <a:pPr lvl="1">
              <a:buAutoNum type="arabicPeriod"/>
            </a:pPr>
            <a:r>
              <a:rPr/>
              <a:t>list 2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Custom 1">
      <a:dk1>
        <a:srgbClr val="1A1A1A"/>
      </a:dk1>
      <a:lt1>
        <a:sysClr val="window" lastClr="FFFFFF"/>
      </a:lt1>
      <a:dk2>
        <a:srgbClr val="1A1A1A"/>
      </a:dk2>
      <a:lt2>
        <a:srgbClr val="FFFFFF"/>
      </a:lt2>
      <a:accent1>
        <a:srgbClr val="0072BC"/>
      </a:accent1>
      <a:accent2>
        <a:srgbClr val="18375F"/>
      </a:accent2>
      <a:accent3>
        <a:srgbClr val="00B398"/>
      </a:accent3>
      <a:accent4>
        <a:srgbClr val="666666"/>
      </a:accent4>
      <a:accent5>
        <a:srgbClr val="EF4A60"/>
      </a:accent5>
      <a:accent6>
        <a:srgbClr val="FAEB00"/>
      </a:accent6>
      <a:hlink>
        <a:srgbClr val="0072BC"/>
      </a:hlink>
      <a:folHlink>
        <a:srgbClr val="0072BC"/>
      </a:folHlink>
    </a:clrScheme>
    <a:fontScheme name="UNHCR-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Main presentation title</dc:title>
  <dc:creator>Your name</dc:creator>
  <cp:keywords/>
  <dcterms:created xsi:type="dcterms:W3CDTF">2021-12-07T13:51:44Z</dcterms:created>
  <dcterms:modified xsi:type="dcterms:W3CDTF">2021-12-07T14:51:44Z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07 December 2021</vt:lpwstr>
  </property>
  <property fmtid="{D5CDD505-2E9C-101B-9397-08002B2CF9AE}" pid="3" name="output">
    <vt:lpwstr>unhcrdown::pptx_slides</vt:lpwstr>
  </property>
  <property fmtid="{D5CDD505-2E9C-101B-9397-08002B2CF9AE}" pid="4" name="subtitle">
    <vt:lpwstr>Subtitle if needed</vt:lpwstr>
  </property>
</Properties>
</file>