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Untitled</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Your</a:t>
            </a:r>
            <a:r>
              <a:rPr/>
              <a:t> </a:t>
            </a:r>
            <a:r>
              <a:rPr/>
              <a:t>Name</a:t>
            </a:r>
          </a:p>
        </p:txBody>
      </p:sp>
      <p:sp>
        <p:nvSpPr>
          <p:cNvPr id="4" name="Date Placeholder 3"/>
          <p:cNvSpPr>
            <a:spLocks noGrp="1"/>
          </p:cNvSpPr>
          <p:nvPr>
            <p:ph idx="10" sz="half" type="dt"/>
          </p:nvPr>
        </p:nvSpPr>
        <p:spPr/>
        <p:txBody>
          <a:bodyPr/>
          <a:lstStyle/>
          <a:p>
            <a:pPr lvl="0" marL="0" indent="0">
              <a:buNone/>
            </a:pPr>
            <a:r>
              <a:rPr/>
              <a:t>2021-11-26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Columns</a:t>
            </a:r>
          </a:p>
        </p:txBody>
      </p:sp>
      <p:sp>
        <p:nvSpPr>
          <p:cNvPr id="3" name="Content Placeholder 2"/>
          <p:cNvSpPr>
            <a:spLocks noGrp="1"/>
          </p:cNvSpPr>
          <p:nvPr>
            <p:ph idx="1" sz="half"/>
          </p:nvPr>
        </p:nvSpPr>
        <p:spPr/>
        <p:txBody>
          <a:bodyPr/>
          <a:lstStyle/>
          <a:p>
            <a:pPr lvl="0" marL="0" indent="0">
              <a:buNone/>
            </a:pPr>
            <a:r>
              <a:rPr/>
              <a:t>Content of the left column.</a:t>
            </a:r>
          </a:p>
        </p:txBody>
      </p:sp>
      <p:sp>
        <p:nvSpPr>
          <p:cNvPr id="4" name="Content Placeholder 3"/>
          <p:cNvSpPr>
            <a:spLocks noGrp="1"/>
          </p:cNvSpPr>
          <p:nvPr>
            <p:ph idx="2" sz="half"/>
          </p:nvPr>
        </p:nvSpPr>
        <p:spPr/>
        <p:txBody>
          <a:bodyPr/>
          <a:lstStyle/>
          <a:p>
            <a:pPr lvl="0" marL="0" indent="0">
              <a:buNone/>
            </a:pPr>
            <a:r>
              <a:rPr/>
              <a:t>Content of the right column.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r>
              <a:rPr/>
              <a:t> </a:t>
            </a:r>
            <a:r>
              <a:rPr/>
              <a:t>in</a:t>
            </a:r>
            <a:r>
              <a:rPr/>
              <a:t> </a:t>
            </a:r>
            <a:r>
              <a:rPr/>
              <a:t>both</a:t>
            </a:r>
            <a:r>
              <a:rPr/>
              <a:t> </a:t>
            </a:r>
            <a:r>
              <a:rPr/>
              <a:t>columns</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457200" y="1600200"/>
            <a:ext cx="4038600" cy="4525962"/>
            <a:chOff x="457200" y="1600200"/>
            <a:chExt cx="4038600" cy="4525962"/>
          </a:xfrm>
        </p:grpSpPr>
        <p:sp>
          <p:nvSpPr>
            <p:cNvPr id="4" name="rc4"/>
            <p:cNvSpPr/>
            <p:nvPr/>
          </p:nvSpPr>
          <p:spPr>
            <a:xfrm>
              <a:off x="457200" y="1600200"/>
              <a:ext cx="4038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5"/>
            <p:cNvSpPr/>
            <p:nvPr/>
          </p:nvSpPr>
          <p:spPr>
            <a:xfrm>
              <a:off x="457200" y="1600200"/>
              <a:ext cx="4038599"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6"/>
            <p:cNvSpPr/>
            <p:nvPr/>
          </p:nvSpPr>
          <p:spPr>
            <a:xfrm>
              <a:off x="940080" y="1669789"/>
              <a:ext cx="3486130" cy="4056440"/>
            </a:xfrm>
            <a:prstGeom prst="rect">
              <a:avLst/>
            </a:prstGeom>
            <a:solidFill>
              <a:srgbClr val="EBEBEB">
                <a:alpha val="100000"/>
              </a:srgbClr>
            </a:solidFill>
          </p:spPr>
          <p:txBody>
            <a:bodyPr/>
            <a:lstStyle/>
            <a:p/>
          </p:txBody>
        </p:sp>
        <p:sp>
          <p:nvSpPr>
            <p:cNvPr id="7" name="pl7"/>
            <p:cNvSpPr/>
            <p:nvPr/>
          </p:nvSpPr>
          <p:spPr>
            <a:xfrm>
              <a:off x="940080" y="5084319"/>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8" name="pl8"/>
            <p:cNvSpPr/>
            <p:nvPr/>
          </p:nvSpPr>
          <p:spPr>
            <a:xfrm>
              <a:off x="940080" y="4169263"/>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9" name="pl9"/>
            <p:cNvSpPr/>
            <p:nvPr/>
          </p:nvSpPr>
          <p:spPr>
            <a:xfrm>
              <a:off x="940080" y="3254207"/>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0" name="pl10"/>
            <p:cNvSpPr/>
            <p:nvPr/>
          </p:nvSpPr>
          <p:spPr>
            <a:xfrm>
              <a:off x="940080" y="2339152"/>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1" name="pl11"/>
            <p:cNvSpPr/>
            <p:nvPr/>
          </p:nvSpPr>
          <p:spPr>
            <a:xfrm>
              <a:off x="1538708"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2" name="pl12"/>
            <p:cNvSpPr/>
            <p:nvPr/>
          </p:nvSpPr>
          <p:spPr>
            <a:xfrm>
              <a:off x="2419044"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3" name="pl13"/>
            <p:cNvSpPr/>
            <p:nvPr/>
          </p:nvSpPr>
          <p:spPr>
            <a:xfrm>
              <a:off x="3299380"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4" name="pl14"/>
            <p:cNvSpPr/>
            <p:nvPr/>
          </p:nvSpPr>
          <p:spPr>
            <a:xfrm>
              <a:off x="4179716"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5" name="pl15"/>
            <p:cNvSpPr/>
            <p:nvPr/>
          </p:nvSpPr>
          <p:spPr>
            <a:xfrm>
              <a:off x="940080" y="5541846"/>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6" name="pl16"/>
            <p:cNvSpPr/>
            <p:nvPr/>
          </p:nvSpPr>
          <p:spPr>
            <a:xfrm>
              <a:off x="940080" y="4626791"/>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7" name="pl17"/>
            <p:cNvSpPr/>
            <p:nvPr/>
          </p:nvSpPr>
          <p:spPr>
            <a:xfrm>
              <a:off x="940080" y="3711735"/>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8" name="pl18"/>
            <p:cNvSpPr/>
            <p:nvPr/>
          </p:nvSpPr>
          <p:spPr>
            <a:xfrm>
              <a:off x="940080" y="2796679"/>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9" name="pl19"/>
            <p:cNvSpPr/>
            <p:nvPr/>
          </p:nvSpPr>
          <p:spPr>
            <a:xfrm>
              <a:off x="940080" y="1881624"/>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20" name="pl20"/>
            <p:cNvSpPr/>
            <p:nvPr/>
          </p:nvSpPr>
          <p:spPr>
            <a:xfrm>
              <a:off x="1098540"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1" name="pl21"/>
            <p:cNvSpPr/>
            <p:nvPr/>
          </p:nvSpPr>
          <p:spPr>
            <a:xfrm>
              <a:off x="1978876"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2" name="pl22"/>
            <p:cNvSpPr/>
            <p:nvPr/>
          </p:nvSpPr>
          <p:spPr>
            <a:xfrm>
              <a:off x="2859212"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3" name="pl23"/>
            <p:cNvSpPr/>
            <p:nvPr/>
          </p:nvSpPr>
          <p:spPr>
            <a:xfrm>
              <a:off x="3739548"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4" name="pt24"/>
            <p:cNvSpPr/>
            <p:nvPr/>
          </p:nvSpPr>
          <p:spPr>
            <a:xfrm>
              <a:off x="1073714" y="55170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1249782" y="5517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1425849" y="55169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1601916" y="55168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1777983" y="55166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1954050" y="55157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2130118" y="55135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t31"/>
            <p:cNvSpPr/>
            <p:nvPr/>
          </p:nvSpPr>
          <p:spPr>
            <a:xfrm>
              <a:off x="2306185" y="55085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2" name="pt32"/>
            <p:cNvSpPr/>
            <p:nvPr/>
          </p:nvSpPr>
          <p:spPr>
            <a:xfrm>
              <a:off x="2482252" y="54978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3" name="pt33"/>
            <p:cNvSpPr/>
            <p:nvPr/>
          </p:nvSpPr>
          <p:spPr>
            <a:xfrm>
              <a:off x="2658319" y="547675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4" name="pt34"/>
            <p:cNvSpPr/>
            <p:nvPr/>
          </p:nvSpPr>
          <p:spPr>
            <a:xfrm>
              <a:off x="2834386" y="54378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5" name="pt35"/>
            <p:cNvSpPr/>
            <p:nvPr/>
          </p:nvSpPr>
          <p:spPr>
            <a:xfrm>
              <a:off x="3010454" y="53701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6" name="pt36"/>
            <p:cNvSpPr/>
            <p:nvPr/>
          </p:nvSpPr>
          <p:spPr>
            <a:xfrm>
              <a:off x="3186521" y="52562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7" name="pt37"/>
            <p:cNvSpPr/>
            <p:nvPr/>
          </p:nvSpPr>
          <p:spPr>
            <a:xfrm>
              <a:off x="3362588" y="50777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8" name="pt38"/>
            <p:cNvSpPr/>
            <p:nvPr/>
          </p:nvSpPr>
          <p:spPr>
            <a:xfrm>
              <a:off x="3538655" y="47987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9" name="pt39"/>
            <p:cNvSpPr/>
            <p:nvPr/>
          </p:nvSpPr>
          <p:spPr>
            <a:xfrm>
              <a:off x="3714722" y="43869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0" name="pt40"/>
            <p:cNvSpPr/>
            <p:nvPr/>
          </p:nvSpPr>
          <p:spPr>
            <a:xfrm>
              <a:off x="3890790" y="37967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1" name="pt41"/>
            <p:cNvSpPr/>
            <p:nvPr/>
          </p:nvSpPr>
          <p:spPr>
            <a:xfrm>
              <a:off x="4066857" y="2964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2" name="pt42"/>
            <p:cNvSpPr/>
            <p:nvPr/>
          </p:nvSpPr>
          <p:spPr>
            <a:xfrm>
              <a:off x="4242924" y="18293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3" name="tx43"/>
            <p:cNvSpPr/>
            <p:nvPr/>
          </p:nvSpPr>
          <p:spPr>
            <a:xfrm>
              <a:off x="815294" y="5500155"/>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44" name="tx44"/>
            <p:cNvSpPr/>
            <p:nvPr/>
          </p:nvSpPr>
          <p:spPr>
            <a:xfrm>
              <a:off x="690983" y="4585099"/>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45" name="tx45"/>
            <p:cNvSpPr/>
            <p:nvPr/>
          </p:nvSpPr>
          <p:spPr>
            <a:xfrm>
              <a:off x="690983" y="3670043"/>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400</a:t>
              </a:r>
            </a:p>
          </p:txBody>
        </p:sp>
        <p:sp>
          <p:nvSpPr>
            <p:cNvPr id="46" name="tx46"/>
            <p:cNvSpPr/>
            <p:nvPr/>
          </p:nvSpPr>
          <p:spPr>
            <a:xfrm>
              <a:off x="690983" y="275498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600</a:t>
              </a:r>
            </a:p>
          </p:txBody>
        </p:sp>
        <p:sp>
          <p:nvSpPr>
            <p:cNvPr id="47" name="tx47"/>
            <p:cNvSpPr/>
            <p:nvPr/>
          </p:nvSpPr>
          <p:spPr>
            <a:xfrm>
              <a:off x="690983" y="1839932"/>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800</a:t>
              </a:r>
            </a:p>
          </p:txBody>
        </p:sp>
        <p:sp>
          <p:nvSpPr>
            <p:cNvPr id="48" name="pl48"/>
            <p:cNvSpPr/>
            <p:nvPr/>
          </p:nvSpPr>
          <p:spPr>
            <a:xfrm>
              <a:off x="905285" y="5541846"/>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49" name="pl49"/>
            <p:cNvSpPr/>
            <p:nvPr/>
          </p:nvSpPr>
          <p:spPr>
            <a:xfrm>
              <a:off x="905285" y="4626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0" name="pl50"/>
            <p:cNvSpPr/>
            <p:nvPr/>
          </p:nvSpPr>
          <p:spPr>
            <a:xfrm>
              <a:off x="905285" y="37117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1" name="pl51"/>
            <p:cNvSpPr/>
            <p:nvPr/>
          </p:nvSpPr>
          <p:spPr>
            <a:xfrm>
              <a:off x="905285" y="27966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2" name="pl52"/>
            <p:cNvSpPr/>
            <p:nvPr/>
          </p:nvSpPr>
          <p:spPr>
            <a:xfrm>
              <a:off x="905285" y="18816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3" name="pl53"/>
            <p:cNvSpPr/>
            <p:nvPr/>
          </p:nvSpPr>
          <p:spPr>
            <a:xfrm>
              <a:off x="1098540"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4" name="pl54"/>
            <p:cNvSpPr/>
            <p:nvPr/>
          </p:nvSpPr>
          <p:spPr>
            <a:xfrm>
              <a:off x="1978876"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5" name="pl55"/>
            <p:cNvSpPr/>
            <p:nvPr/>
          </p:nvSpPr>
          <p:spPr>
            <a:xfrm>
              <a:off x="2859212"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6" name="pl56"/>
            <p:cNvSpPr/>
            <p:nvPr/>
          </p:nvSpPr>
          <p:spPr>
            <a:xfrm>
              <a:off x="3739548"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7" name="tx57"/>
            <p:cNvSpPr/>
            <p:nvPr/>
          </p:nvSpPr>
          <p:spPr>
            <a:xfrm>
              <a:off x="1067463" y="5787168"/>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58" name="tx58"/>
            <p:cNvSpPr/>
            <p:nvPr/>
          </p:nvSpPr>
          <p:spPr>
            <a:xfrm>
              <a:off x="1885643"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59" name="tx59"/>
            <p:cNvSpPr/>
            <p:nvPr/>
          </p:nvSpPr>
          <p:spPr>
            <a:xfrm>
              <a:off x="2765979"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60" name="tx60"/>
            <p:cNvSpPr/>
            <p:nvPr/>
          </p:nvSpPr>
          <p:spPr>
            <a:xfrm>
              <a:off x="3646315" y="5787113"/>
              <a:ext cx="186466"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300</a:t>
              </a:r>
            </a:p>
          </p:txBody>
        </p:sp>
        <p:sp>
          <p:nvSpPr>
            <p:cNvPr id="61" name="tx61"/>
            <p:cNvSpPr/>
            <p:nvPr/>
          </p:nvSpPr>
          <p:spPr>
            <a:xfrm>
              <a:off x="2306542" y="5901662"/>
              <a:ext cx="753206" cy="12551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temperature</a:t>
              </a:r>
            </a:p>
          </p:txBody>
        </p:sp>
        <p:sp>
          <p:nvSpPr>
            <p:cNvPr id="62" name="tx62"/>
            <p:cNvSpPr/>
            <p:nvPr/>
          </p:nvSpPr>
          <p:spPr>
            <a:xfrm rot="-5400000">
              <a:off x="304108" y="3647088"/>
              <a:ext cx="543520"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pressure</a:t>
              </a:r>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4648200" y="1600200"/>
            <a:ext cx="4038600" cy="4525962"/>
            <a:chOff x="4648200" y="1600200"/>
            <a:chExt cx="4038600" cy="4525962"/>
          </a:xfrm>
        </p:grpSpPr>
        <p:sp>
          <p:nvSpPr>
            <p:cNvPr id="4" name="rc4"/>
            <p:cNvSpPr/>
            <p:nvPr/>
          </p:nvSpPr>
          <p:spPr>
            <a:xfrm>
              <a:off x="4648200" y="1600200"/>
              <a:ext cx="4038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5"/>
            <p:cNvSpPr/>
            <p:nvPr/>
          </p:nvSpPr>
          <p:spPr>
            <a:xfrm>
              <a:off x="4648200" y="1600200"/>
              <a:ext cx="4038599"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6"/>
            <p:cNvSpPr/>
            <p:nvPr/>
          </p:nvSpPr>
          <p:spPr>
            <a:xfrm>
              <a:off x="5131080" y="1669789"/>
              <a:ext cx="3486130" cy="4056440"/>
            </a:xfrm>
            <a:prstGeom prst="rect">
              <a:avLst/>
            </a:prstGeom>
            <a:solidFill>
              <a:srgbClr val="EBEBEB">
                <a:alpha val="100000"/>
              </a:srgbClr>
            </a:solidFill>
          </p:spPr>
          <p:txBody>
            <a:bodyPr/>
            <a:lstStyle/>
            <a:p/>
          </p:txBody>
        </p:sp>
        <p:sp>
          <p:nvSpPr>
            <p:cNvPr id="7" name="pl7"/>
            <p:cNvSpPr/>
            <p:nvPr/>
          </p:nvSpPr>
          <p:spPr>
            <a:xfrm>
              <a:off x="5131080" y="5084319"/>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8" name="pl8"/>
            <p:cNvSpPr/>
            <p:nvPr/>
          </p:nvSpPr>
          <p:spPr>
            <a:xfrm>
              <a:off x="5131080" y="4169263"/>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9" name="pl9"/>
            <p:cNvSpPr/>
            <p:nvPr/>
          </p:nvSpPr>
          <p:spPr>
            <a:xfrm>
              <a:off x="5131080" y="3254207"/>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0" name="pl10"/>
            <p:cNvSpPr/>
            <p:nvPr/>
          </p:nvSpPr>
          <p:spPr>
            <a:xfrm>
              <a:off x="5131080" y="2339152"/>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1" name="pl11"/>
            <p:cNvSpPr/>
            <p:nvPr/>
          </p:nvSpPr>
          <p:spPr>
            <a:xfrm>
              <a:off x="5729708"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2" name="pl12"/>
            <p:cNvSpPr/>
            <p:nvPr/>
          </p:nvSpPr>
          <p:spPr>
            <a:xfrm>
              <a:off x="6610044"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3" name="pl13"/>
            <p:cNvSpPr/>
            <p:nvPr/>
          </p:nvSpPr>
          <p:spPr>
            <a:xfrm>
              <a:off x="7490380"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4" name="pl14"/>
            <p:cNvSpPr/>
            <p:nvPr/>
          </p:nvSpPr>
          <p:spPr>
            <a:xfrm>
              <a:off x="8370716"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5" name="pl15"/>
            <p:cNvSpPr/>
            <p:nvPr/>
          </p:nvSpPr>
          <p:spPr>
            <a:xfrm>
              <a:off x="5131080" y="5541846"/>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6" name="pl16"/>
            <p:cNvSpPr/>
            <p:nvPr/>
          </p:nvSpPr>
          <p:spPr>
            <a:xfrm>
              <a:off x="5131080" y="4626791"/>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7" name="pl17"/>
            <p:cNvSpPr/>
            <p:nvPr/>
          </p:nvSpPr>
          <p:spPr>
            <a:xfrm>
              <a:off x="5131080" y="3711735"/>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8" name="pl18"/>
            <p:cNvSpPr/>
            <p:nvPr/>
          </p:nvSpPr>
          <p:spPr>
            <a:xfrm>
              <a:off x="5131080" y="2796679"/>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9" name="pl19"/>
            <p:cNvSpPr/>
            <p:nvPr/>
          </p:nvSpPr>
          <p:spPr>
            <a:xfrm>
              <a:off x="5131080" y="1881624"/>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20" name="pl20"/>
            <p:cNvSpPr/>
            <p:nvPr/>
          </p:nvSpPr>
          <p:spPr>
            <a:xfrm>
              <a:off x="5289540"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1" name="pl21"/>
            <p:cNvSpPr/>
            <p:nvPr/>
          </p:nvSpPr>
          <p:spPr>
            <a:xfrm>
              <a:off x="6169876"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2" name="pl22"/>
            <p:cNvSpPr/>
            <p:nvPr/>
          </p:nvSpPr>
          <p:spPr>
            <a:xfrm>
              <a:off x="7050212"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3" name="pl23"/>
            <p:cNvSpPr/>
            <p:nvPr/>
          </p:nvSpPr>
          <p:spPr>
            <a:xfrm>
              <a:off x="7930548"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4" name="pt24"/>
            <p:cNvSpPr/>
            <p:nvPr/>
          </p:nvSpPr>
          <p:spPr>
            <a:xfrm>
              <a:off x="5264714" y="55170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5440782" y="5517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5616849" y="55169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5792916" y="55168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5968983" y="55166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6145050" y="55157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6321118" y="55135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t31"/>
            <p:cNvSpPr/>
            <p:nvPr/>
          </p:nvSpPr>
          <p:spPr>
            <a:xfrm>
              <a:off x="6497185" y="55085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2" name="pt32"/>
            <p:cNvSpPr/>
            <p:nvPr/>
          </p:nvSpPr>
          <p:spPr>
            <a:xfrm>
              <a:off x="6673252" y="54978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3" name="pt33"/>
            <p:cNvSpPr/>
            <p:nvPr/>
          </p:nvSpPr>
          <p:spPr>
            <a:xfrm>
              <a:off x="6849319" y="547675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4" name="pt34"/>
            <p:cNvSpPr/>
            <p:nvPr/>
          </p:nvSpPr>
          <p:spPr>
            <a:xfrm>
              <a:off x="7025386" y="54378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5" name="pt35"/>
            <p:cNvSpPr/>
            <p:nvPr/>
          </p:nvSpPr>
          <p:spPr>
            <a:xfrm>
              <a:off x="7201454" y="53701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6" name="pt36"/>
            <p:cNvSpPr/>
            <p:nvPr/>
          </p:nvSpPr>
          <p:spPr>
            <a:xfrm>
              <a:off x="7377521" y="52562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7" name="pt37"/>
            <p:cNvSpPr/>
            <p:nvPr/>
          </p:nvSpPr>
          <p:spPr>
            <a:xfrm>
              <a:off x="7553588" y="50777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8" name="pt38"/>
            <p:cNvSpPr/>
            <p:nvPr/>
          </p:nvSpPr>
          <p:spPr>
            <a:xfrm>
              <a:off x="7729655" y="47987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9" name="pt39"/>
            <p:cNvSpPr/>
            <p:nvPr/>
          </p:nvSpPr>
          <p:spPr>
            <a:xfrm>
              <a:off x="7905722" y="43869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0" name="pt40"/>
            <p:cNvSpPr/>
            <p:nvPr/>
          </p:nvSpPr>
          <p:spPr>
            <a:xfrm>
              <a:off x="8081790" y="37967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1" name="pt41"/>
            <p:cNvSpPr/>
            <p:nvPr/>
          </p:nvSpPr>
          <p:spPr>
            <a:xfrm>
              <a:off x="8257857" y="2964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2" name="pt42"/>
            <p:cNvSpPr/>
            <p:nvPr/>
          </p:nvSpPr>
          <p:spPr>
            <a:xfrm>
              <a:off x="8433924" y="18293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3" name="tx43"/>
            <p:cNvSpPr/>
            <p:nvPr/>
          </p:nvSpPr>
          <p:spPr>
            <a:xfrm>
              <a:off x="5006294" y="5500155"/>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44" name="tx44"/>
            <p:cNvSpPr/>
            <p:nvPr/>
          </p:nvSpPr>
          <p:spPr>
            <a:xfrm>
              <a:off x="4881983" y="4585099"/>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45" name="tx45"/>
            <p:cNvSpPr/>
            <p:nvPr/>
          </p:nvSpPr>
          <p:spPr>
            <a:xfrm>
              <a:off x="4881983" y="3670043"/>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400</a:t>
              </a:r>
            </a:p>
          </p:txBody>
        </p:sp>
        <p:sp>
          <p:nvSpPr>
            <p:cNvPr id="46" name="tx46"/>
            <p:cNvSpPr/>
            <p:nvPr/>
          </p:nvSpPr>
          <p:spPr>
            <a:xfrm>
              <a:off x="4881983" y="275498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600</a:t>
              </a:r>
            </a:p>
          </p:txBody>
        </p:sp>
        <p:sp>
          <p:nvSpPr>
            <p:cNvPr id="47" name="tx47"/>
            <p:cNvSpPr/>
            <p:nvPr/>
          </p:nvSpPr>
          <p:spPr>
            <a:xfrm>
              <a:off x="4881983" y="1839932"/>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800</a:t>
              </a:r>
            </a:p>
          </p:txBody>
        </p:sp>
        <p:sp>
          <p:nvSpPr>
            <p:cNvPr id="48" name="pl48"/>
            <p:cNvSpPr/>
            <p:nvPr/>
          </p:nvSpPr>
          <p:spPr>
            <a:xfrm>
              <a:off x="5096285" y="5541846"/>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49" name="pl49"/>
            <p:cNvSpPr/>
            <p:nvPr/>
          </p:nvSpPr>
          <p:spPr>
            <a:xfrm>
              <a:off x="5096285" y="4626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0" name="pl50"/>
            <p:cNvSpPr/>
            <p:nvPr/>
          </p:nvSpPr>
          <p:spPr>
            <a:xfrm>
              <a:off x="5096285" y="37117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1" name="pl51"/>
            <p:cNvSpPr/>
            <p:nvPr/>
          </p:nvSpPr>
          <p:spPr>
            <a:xfrm>
              <a:off x="5096285" y="27966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2" name="pl52"/>
            <p:cNvSpPr/>
            <p:nvPr/>
          </p:nvSpPr>
          <p:spPr>
            <a:xfrm>
              <a:off x="5096285" y="18816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3" name="pl53"/>
            <p:cNvSpPr/>
            <p:nvPr/>
          </p:nvSpPr>
          <p:spPr>
            <a:xfrm>
              <a:off x="5289540"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4" name="pl54"/>
            <p:cNvSpPr/>
            <p:nvPr/>
          </p:nvSpPr>
          <p:spPr>
            <a:xfrm>
              <a:off x="6169876"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5" name="pl55"/>
            <p:cNvSpPr/>
            <p:nvPr/>
          </p:nvSpPr>
          <p:spPr>
            <a:xfrm>
              <a:off x="7050212"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6" name="pl56"/>
            <p:cNvSpPr/>
            <p:nvPr/>
          </p:nvSpPr>
          <p:spPr>
            <a:xfrm>
              <a:off x="7930548"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7" name="tx57"/>
            <p:cNvSpPr/>
            <p:nvPr/>
          </p:nvSpPr>
          <p:spPr>
            <a:xfrm>
              <a:off x="5258463" y="5787168"/>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58" name="tx58"/>
            <p:cNvSpPr/>
            <p:nvPr/>
          </p:nvSpPr>
          <p:spPr>
            <a:xfrm>
              <a:off x="6076643"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59" name="tx59"/>
            <p:cNvSpPr/>
            <p:nvPr/>
          </p:nvSpPr>
          <p:spPr>
            <a:xfrm>
              <a:off x="6956979"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60" name="tx60"/>
            <p:cNvSpPr/>
            <p:nvPr/>
          </p:nvSpPr>
          <p:spPr>
            <a:xfrm>
              <a:off x="7837315" y="5787113"/>
              <a:ext cx="186466"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300</a:t>
              </a:r>
            </a:p>
          </p:txBody>
        </p:sp>
        <p:sp>
          <p:nvSpPr>
            <p:cNvPr id="61" name="tx61"/>
            <p:cNvSpPr/>
            <p:nvPr/>
          </p:nvSpPr>
          <p:spPr>
            <a:xfrm>
              <a:off x="6497542" y="5901662"/>
              <a:ext cx="753206" cy="12551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temperature</a:t>
              </a:r>
            </a:p>
          </p:txBody>
        </p:sp>
        <p:sp>
          <p:nvSpPr>
            <p:cNvPr id="62" name="tx62"/>
            <p:cNvSpPr/>
            <p:nvPr/>
          </p:nvSpPr>
          <p:spPr>
            <a:xfrm rot="-5400000">
              <a:off x="4495108" y="3647088"/>
              <a:ext cx="543520"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pressure</a:t>
              </a:r>
            </a:p>
          </p:txBody>
        </p:sp>
      </p:gr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custom</a:t>
            </a:r>
            <a:r>
              <a:rPr/>
              <a:t> </a:t>
            </a:r>
            <a:r>
              <a:rPr/>
              <a:t>plot</a:t>
            </a:r>
            <a:r>
              <a:rPr/>
              <a:t> </a:t>
            </a:r>
            <a:r>
              <a:rPr/>
              <a:t>locations</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1828800" y="1828800"/>
            <a:ext cx="1828800" cy="1828800"/>
            <a:chOff x="1828800" y="1828800"/>
            <a:chExt cx="1828800" cy="1828800"/>
          </a:xfrm>
        </p:grpSpPr>
        <p:sp>
          <p:nvSpPr>
            <p:cNvPr id="4" name="rc4"/>
            <p:cNvSpPr/>
            <p:nvPr/>
          </p:nvSpPr>
          <p:spPr>
            <a:xfrm>
              <a:off x="1828800" y="1828800"/>
              <a:ext cx="1828800" cy="1828800"/>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pt5"/>
            <p:cNvSpPr/>
            <p:nvPr/>
          </p:nvSpPr>
          <p:spPr>
            <a:xfrm>
              <a:off x="2570056" y="2685203"/>
              <a:ext cx="68579" cy="68579"/>
            </a:xfrm>
            <a:prstGeom prst="ellipse">
              <a:avLst/>
            </a:prstGeom>
            <a:ln w="9525" cap="rnd">
              <a:solidFill>
                <a:srgbClr val="000000">
                  <a:alpha val="100000"/>
                </a:srgbClr>
              </a:solidFill>
              <a:prstDash val="solid"/>
              <a:round/>
            </a:ln>
          </p:spPr>
          <p:txBody>
            <a:bodyPr/>
            <a:lstStyle/>
            <a:p/>
          </p:txBody>
        </p:sp>
        <p:sp>
          <p:nvSpPr>
            <p:cNvPr id="6" name="pt6"/>
            <p:cNvSpPr/>
            <p:nvPr/>
          </p:nvSpPr>
          <p:spPr>
            <a:xfrm>
              <a:off x="2605804" y="2685203"/>
              <a:ext cx="68579" cy="68579"/>
            </a:xfrm>
            <a:prstGeom prst="ellipse">
              <a:avLst/>
            </a:prstGeom>
            <a:ln w="9525" cap="rnd">
              <a:solidFill>
                <a:srgbClr val="000000">
                  <a:alpha val="100000"/>
                </a:srgbClr>
              </a:solidFill>
              <a:prstDash val="solid"/>
              <a:round/>
            </a:ln>
          </p:spPr>
          <p:txBody>
            <a:bodyPr/>
            <a:lstStyle/>
            <a:p/>
          </p:txBody>
        </p:sp>
        <p:sp>
          <p:nvSpPr>
            <p:cNvPr id="7" name="pt7"/>
            <p:cNvSpPr/>
            <p:nvPr/>
          </p:nvSpPr>
          <p:spPr>
            <a:xfrm>
              <a:off x="2641552" y="2685202"/>
              <a:ext cx="68579" cy="68579"/>
            </a:xfrm>
            <a:prstGeom prst="ellipse">
              <a:avLst/>
            </a:prstGeom>
            <a:ln w="9525" cap="rnd">
              <a:solidFill>
                <a:srgbClr val="000000">
                  <a:alpha val="100000"/>
                </a:srgbClr>
              </a:solidFill>
              <a:prstDash val="solid"/>
              <a:round/>
            </a:ln>
          </p:spPr>
          <p:txBody>
            <a:bodyPr/>
            <a:lstStyle/>
            <a:p/>
          </p:txBody>
        </p:sp>
        <p:sp>
          <p:nvSpPr>
            <p:cNvPr id="8" name="pt8"/>
            <p:cNvSpPr/>
            <p:nvPr/>
          </p:nvSpPr>
          <p:spPr>
            <a:xfrm>
              <a:off x="2677301" y="2685198"/>
              <a:ext cx="68579" cy="68579"/>
            </a:xfrm>
            <a:prstGeom prst="ellipse">
              <a:avLst/>
            </a:prstGeom>
            <a:ln w="9525" cap="rnd">
              <a:solidFill>
                <a:srgbClr val="000000">
                  <a:alpha val="100000"/>
                </a:srgbClr>
              </a:solidFill>
              <a:prstDash val="solid"/>
              <a:round/>
            </a:ln>
          </p:spPr>
          <p:txBody>
            <a:bodyPr/>
            <a:lstStyle/>
            <a:p/>
          </p:txBody>
        </p:sp>
        <p:sp>
          <p:nvSpPr>
            <p:cNvPr id="9" name="pt9"/>
            <p:cNvSpPr/>
            <p:nvPr/>
          </p:nvSpPr>
          <p:spPr>
            <a:xfrm>
              <a:off x="2713049" y="2685188"/>
              <a:ext cx="68579" cy="68579"/>
            </a:xfrm>
            <a:prstGeom prst="ellipse">
              <a:avLst/>
            </a:prstGeom>
            <a:ln w="9525" cap="rnd">
              <a:solidFill>
                <a:srgbClr val="000000">
                  <a:alpha val="100000"/>
                </a:srgbClr>
              </a:solidFill>
              <a:prstDash val="solid"/>
              <a:round/>
            </a:ln>
          </p:spPr>
          <p:txBody>
            <a:bodyPr/>
            <a:lstStyle/>
            <a:p/>
          </p:txBody>
        </p:sp>
        <p:sp>
          <p:nvSpPr>
            <p:cNvPr id="10" name="pt10"/>
            <p:cNvSpPr/>
            <p:nvPr/>
          </p:nvSpPr>
          <p:spPr>
            <a:xfrm>
              <a:off x="2748797" y="2685157"/>
              <a:ext cx="68579" cy="68579"/>
            </a:xfrm>
            <a:prstGeom prst="ellipse">
              <a:avLst/>
            </a:prstGeom>
            <a:ln w="9525" cap="rnd">
              <a:solidFill>
                <a:srgbClr val="000000">
                  <a:alpha val="100000"/>
                </a:srgbClr>
              </a:solidFill>
              <a:prstDash val="solid"/>
              <a:round/>
            </a:ln>
          </p:spPr>
          <p:txBody>
            <a:bodyPr/>
            <a:lstStyle/>
            <a:p/>
          </p:txBody>
        </p:sp>
        <p:sp>
          <p:nvSpPr>
            <p:cNvPr id="11" name="pt11"/>
            <p:cNvSpPr/>
            <p:nvPr/>
          </p:nvSpPr>
          <p:spPr>
            <a:xfrm>
              <a:off x="2784545" y="2685077"/>
              <a:ext cx="68579" cy="68579"/>
            </a:xfrm>
            <a:prstGeom prst="ellipse">
              <a:avLst/>
            </a:prstGeom>
            <a:ln w="9525" cap="rnd">
              <a:solidFill>
                <a:srgbClr val="000000">
                  <a:alpha val="100000"/>
                </a:srgbClr>
              </a:solidFill>
              <a:prstDash val="solid"/>
              <a:round/>
            </a:ln>
          </p:spPr>
          <p:txBody>
            <a:bodyPr/>
            <a:lstStyle/>
            <a:p/>
          </p:txBody>
        </p:sp>
        <p:sp>
          <p:nvSpPr>
            <p:cNvPr id="12" name="pt12"/>
            <p:cNvSpPr/>
            <p:nvPr/>
          </p:nvSpPr>
          <p:spPr>
            <a:xfrm>
              <a:off x="2820293" y="2684892"/>
              <a:ext cx="68579" cy="68579"/>
            </a:xfrm>
            <a:prstGeom prst="ellipse">
              <a:avLst/>
            </a:prstGeom>
            <a:ln w="9525" cap="rnd">
              <a:solidFill>
                <a:srgbClr val="000000">
                  <a:alpha val="100000"/>
                </a:srgbClr>
              </a:solidFill>
              <a:prstDash val="solid"/>
              <a:round/>
            </a:ln>
          </p:spPr>
          <p:txBody>
            <a:bodyPr/>
            <a:lstStyle/>
            <a:p/>
          </p:txBody>
        </p:sp>
        <p:sp>
          <p:nvSpPr>
            <p:cNvPr id="13" name="pt13"/>
            <p:cNvSpPr/>
            <p:nvPr/>
          </p:nvSpPr>
          <p:spPr>
            <a:xfrm>
              <a:off x="2856041" y="2684497"/>
              <a:ext cx="68579" cy="68579"/>
            </a:xfrm>
            <a:prstGeom prst="ellipse">
              <a:avLst/>
            </a:prstGeom>
            <a:ln w="9525" cap="rnd">
              <a:solidFill>
                <a:srgbClr val="000000">
                  <a:alpha val="100000"/>
                </a:srgbClr>
              </a:solidFill>
              <a:prstDash val="solid"/>
              <a:round/>
            </a:ln>
          </p:spPr>
          <p:txBody>
            <a:bodyPr/>
            <a:lstStyle/>
            <a:p/>
          </p:txBody>
        </p:sp>
        <p:sp>
          <p:nvSpPr>
            <p:cNvPr id="14" name="pt14"/>
            <p:cNvSpPr/>
            <p:nvPr/>
          </p:nvSpPr>
          <p:spPr>
            <a:xfrm>
              <a:off x="2891790" y="2683724"/>
              <a:ext cx="68579" cy="68579"/>
            </a:xfrm>
            <a:prstGeom prst="ellipse">
              <a:avLst/>
            </a:prstGeom>
            <a:ln w="9525" cap="rnd">
              <a:solidFill>
                <a:srgbClr val="000000">
                  <a:alpha val="100000"/>
                </a:srgbClr>
              </a:solidFill>
              <a:prstDash val="solid"/>
              <a:round/>
            </a:ln>
          </p:spPr>
          <p:txBody>
            <a:bodyPr/>
            <a:lstStyle/>
            <a:p/>
          </p:txBody>
        </p:sp>
        <p:sp>
          <p:nvSpPr>
            <p:cNvPr id="15" name="pt15"/>
            <p:cNvSpPr/>
            <p:nvPr/>
          </p:nvSpPr>
          <p:spPr>
            <a:xfrm>
              <a:off x="2927538" y="2682295"/>
              <a:ext cx="68579" cy="68579"/>
            </a:xfrm>
            <a:prstGeom prst="ellipse">
              <a:avLst/>
            </a:prstGeom>
            <a:ln w="9525" cap="rnd">
              <a:solidFill>
                <a:srgbClr val="000000">
                  <a:alpha val="100000"/>
                </a:srgbClr>
              </a:solidFill>
              <a:prstDash val="solid"/>
              <a:round/>
            </a:ln>
          </p:spPr>
          <p:txBody>
            <a:bodyPr/>
            <a:lstStyle/>
            <a:p/>
          </p:txBody>
        </p:sp>
        <p:sp>
          <p:nvSpPr>
            <p:cNvPr id="16" name="pt16"/>
            <p:cNvSpPr/>
            <p:nvPr/>
          </p:nvSpPr>
          <p:spPr>
            <a:xfrm>
              <a:off x="2963286" y="2679808"/>
              <a:ext cx="68579" cy="68579"/>
            </a:xfrm>
            <a:prstGeom prst="ellipse">
              <a:avLst/>
            </a:prstGeom>
            <a:ln w="9525" cap="rnd">
              <a:solidFill>
                <a:srgbClr val="000000">
                  <a:alpha val="100000"/>
                </a:srgbClr>
              </a:solidFill>
              <a:prstDash val="solid"/>
              <a:round/>
            </a:ln>
          </p:spPr>
          <p:txBody>
            <a:bodyPr/>
            <a:lstStyle/>
            <a:p/>
          </p:txBody>
        </p:sp>
        <p:sp>
          <p:nvSpPr>
            <p:cNvPr id="17" name="pt17"/>
            <p:cNvSpPr/>
            <p:nvPr/>
          </p:nvSpPr>
          <p:spPr>
            <a:xfrm>
              <a:off x="2999034" y="2675623"/>
              <a:ext cx="68579" cy="68579"/>
            </a:xfrm>
            <a:prstGeom prst="ellipse">
              <a:avLst/>
            </a:prstGeom>
            <a:ln w="9525" cap="rnd">
              <a:solidFill>
                <a:srgbClr val="000000">
                  <a:alpha val="100000"/>
                </a:srgbClr>
              </a:solidFill>
              <a:prstDash val="solid"/>
              <a:round/>
            </a:ln>
          </p:spPr>
          <p:txBody>
            <a:bodyPr/>
            <a:lstStyle/>
            <a:p/>
          </p:txBody>
        </p:sp>
        <p:sp>
          <p:nvSpPr>
            <p:cNvPr id="18" name="pt18"/>
            <p:cNvSpPr/>
            <p:nvPr/>
          </p:nvSpPr>
          <p:spPr>
            <a:xfrm>
              <a:off x="3034782" y="2669068"/>
              <a:ext cx="68579" cy="68579"/>
            </a:xfrm>
            <a:prstGeom prst="ellipse">
              <a:avLst/>
            </a:prstGeom>
            <a:ln w="9525" cap="rnd">
              <a:solidFill>
                <a:srgbClr val="000000">
                  <a:alpha val="100000"/>
                </a:srgbClr>
              </a:solidFill>
              <a:prstDash val="solid"/>
              <a:round/>
            </a:ln>
          </p:spPr>
          <p:txBody>
            <a:bodyPr/>
            <a:lstStyle/>
            <a:p/>
          </p:txBody>
        </p:sp>
        <p:sp>
          <p:nvSpPr>
            <p:cNvPr id="19" name="pt19"/>
            <p:cNvSpPr/>
            <p:nvPr/>
          </p:nvSpPr>
          <p:spPr>
            <a:xfrm>
              <a:off x="3070530" y="2658815"/>
              <a:ext cx="68579" cy="68579"/>
            </a:xfrm>
            <a:prstGeom prst="ellipse">
              <a:avLst/>
            </a:prstGeom>
            <a:ln w="9525" cap="rnd">
              <a:solidFill>
                <a:srgbClr val="000000">
                  <a:alpha val="100000"/>
                </a:srgbClr>
              </a:solidFill>
              <a:prstDash val="solid"/>
              <a:round/>
            </a:ln>
          </p:spPr>
          <p:txBody>
            <a:bodyPr/>
            <a:lstStyle/>
            <a:p/>
          </p:txBody>
        </p:sp>
        <p:sp>
          <p:nvSpPr>
            <p:cNvPr id="20" name="pt20"/>
            <p:cNvSpPr/>
            <p:nvPr/>
          </p:nvSpPr>
          <p:spPr>
            <a:xfrm>
              <a:off x="3106278" y="2643689"/>
              <a:ext cx="68579" cy="68579"/>
            </a:xfrm>
            <a:prstGeom prst="ellipse">
              <a:avLst/>
            </a:prstGeom>
            <a:ln w="9525" cap="rnd">
              <a:solidFill>
                <a:srgbClr val="000000">
                  <a:alpha val="100000"/>
                </a:srgbClr>
              </a:solidFill>
              <a:prstDash val="solid"/>
              <a:round/>
            </a:ln>
          </p:spPr>
          <p:txBody>
            <a:bodyPr/>
            <a:lstStyle/>
            <a:p/>
          </p:txBody>
        </p:sp>
        <p:sp>
          <p:nvSpPr>
            <p:cNvPr id="21" name="pt21"/>
            <p:cNvSpPr/>
            <p:nvPr/>
          </p:nvSpPr>
          <p:spPr>
            <a:xfrm>
              <a:off x="3142027" y="2622007"/>
              <a:ext cx="68579" cy="68579"/>
            </a:xfrm>
            <a:prstGeom prst="ellipse">
              <a:avLst/>
            </a:prstGeom>
            <a:ln w="9525" cap="rnd">
              <a:solidFill>
                <a:srgbClr val="000000">
                  <a:alpha val="100000"/>
                </a:srgbClr>
              </a:solidFill>
              <a:prstDash val="solid"/>
              <a:round/>
            </a:ln>
          </p:spPr>
          <p:txBody>
            <a:bodyPr/>
            <a:lstStyle/>
            <a:p/>
          </p:txBody>
        </p:sp>
        <p:sp>
          <p:nvSpPr>
            <p:cNvPr id="22" name="pt22"/>
            <p:cNvSpPr/>
            <p:nvPr/>
          </p:nvSpPr>
          <p:spPr>
            <a:xfrm>
              <a:off x="3177775" y="2591418"/>
              <a:ext cx="68579" cy="68579"/>
            </a:xfrm>
            <a:prstGeom prst="ellipse">
              <a:avLst/>
            </a:prstGeom>
            <a:ln w="9525" cap="rnd">
              <a:solidFill>
                <a:srgbClr val="000000">
                  <a:alpha val="100000"/>
                </a:srgbClr>
              </a:solidFill>
              <a:prstDash val="solid"/>
              <a:round/>
            </a:ln>
          </p:spPr>
          <p:txBody>
            <a:bodyPr/>
            <a:lstStyle/>
            <a:p/>
          </p:txBody>
        </p:sp>
        <p:sp>
          <p:nvSpPr>
            <p:cNvPr id="23" name="pt23"/>
            <p:cNvSpPr/>
            <p:nvPr/>
          </p:nvSpPr>
          <p:spPr>
            <a:xfrm>
              <a:off x="3213523" y="2549736"/>
              <a:ext cx="68579" cy="68579"/>
            </a:xfrm>
            <a:prstGeom prst="ellipse">
              <a:avLst/>
            </a:prstGeom>
            <a:ln w="9525" cap="rnd">
              <a:solidFill>
                <a:srgbClr val="000000">
                  <a:alpha val="100000"/>
                </a:srgbClr>
              </a:solidFill>
              <a:prstDash val="solid"/>
              <a:round/>
            </a:ln>
          </p:spPr>
          <p:txBody>
            <a:bodyPr/>
            <a:lstStyle/>
            <a:p/>
          </p:txBody>
        </p:sp>
        <p:sp>
          <p:nvSpPr>
            <p:cNvPr id="24" name="pl24"/>
            <p:cNvSpPr/>
            <p:nvPr/>
          </p:nvSpPr>
          <p:spPr>
            <a:xfrm>
              <a:off x="2604346" y="2724912"/>
              <a:ext cx="625592" cy="0"/>
            </a:xfrm>
            <a:custGeom>
              <a:avLst/>
              <a:pathLst>
                <a:path w="625592" h="0">
                  <a:moveTo>
                    <a:pt x="0" y="0"/>
                  </a:moveTo>
                  <a:lnTo>
                    <a:pt x="625592" y="0"/>
                  </a:lnTo>
                </a:path>
              </a:pathLst>
            </a:custGeom>
            <a:ln w="9525" cap="rnd">
              <a:solidFill>
                <a:srgbClr val="000000">
                  <a:alpha val="100000"/>
                </a:srgbClr>
              </a:solidFill>
              <a:prstDash val="solid"/>
              <a:round/>
            </a:ln>
          </p:spPr>
          <p:txBody>
            <a:bodyPr/>
            <a:lstStyle/>
            <a:p/>
          </p:txBody>
        </p:sp>
        <p:sp>
          <p:nvSpPr>
            <p:cNvPr id="25" name="pl25"/>
            <p:cNvSpPr/>
            <p:nvPr/>
          </p:nvSpPr>
          <p:spPr>
            <a:xfrm>
              <a:off x="2604346"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26" name="pl26"/>
            <p:cNvSpPr/>
            <p:nvPr/>
          </p:nvSpPr>
          <p:spPr>
            <a:xfrm>
              <a:off x="2693717"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27" name="pl27"/>
            <p:cNvSpPr/>
            <p:nvPr/>
          </p:nvSpPr>
          <p:spPr>
            <a:xfrm>
              <a:off x="2783087"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28" name="pl28"/>
            <p:cNvSpPr/>
            <p:nvPr/>
          </p:nvSpPr>
          <p:spPr>
            <a:xfrm>
              <a:off x="2872457"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29" name="pl29"/>
            <p:cNvSpPr/>
            <p:nvPr/>
          </p:nvSpPr>
          <p:spPr>
            <a:xfrm>
              <a:off x="2961828"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30" name="pl30"/>
            <p:cNvSpPr/>
            <p:nvPr/>
          </p:nvSpPr>
          <p:spPr>
            <a:xfrm>
              <a:off x="3051198"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31" name="pl31"/>
            <p:cNvSpPr/>
            <p:nvPr/>
          </p:nvSpPr>
          <p:spPr>
            <a:xfrm>
              <a:off x="3140568"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32" name="pl32"/>
            <p:cNvSpPr/>
            <p:nvPr/>
          </p:nvSpPr>
          <p:spPr>
            <a:xfrm>
              <a:off x="3229939" y="2724912"/>
              <a:ext cx="0" cy="91440"/>
            </a:xfrm>
            <a:custGeom>
              <a:avLst/>
              <a:pathLst>
                <a:path w="0" h="91440">
                  <a:moveTo>
                    <a:pt x="0" y="0"/>
                  </a:moveTo>
                  <a:lnTo>
                    <a:pt x="0" y="91440"/>
                  </a:lnTo>
                </a:path>
              </a:pathLst>
            </a:custGeom>
            <a:ln w="9525" cap="rnd">
              <a:solidFill>
                <a:srgbClr val="000000">
                  <a:alpha val="100000"/>
                </a:srgbClr>
              </a:solidFill>
              <a:prstDash val="solid"/>
              <a:round/>
            </a:ln>
          </p:spPr>
          <p:txBody>
            <a:bodyPr/>
            <a:lstStyle/>
            <a:p/>
          </p:txBody>
        </p:sp>
        <p:sp>
          <p:nvSpPr>
            <p:cNvPr id="33" name="tx33"/>
            <p:cNvSpPr/>
            <p:nvPr/>
          </p:nvSpPr>
          <p:spPr>
            <a:xfrm>
              <a:off x="2561967" y="2942698"/>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34" name="tx34"/>
            <p:cNvSpPr/>
            <p:nvPr/>
          </p:nvSpPr>
          <p:spPr>
            <a:xfrm>
              <a:off x="2834691" y="2942698"/>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200</a:t>
              </a:r>
            </a:p>
          </p:txBody>
        </p:sp>
        <p:sp>
          <p:nvSpPr>
            <p:cNvPr id="35" name="pl35"/>
            <p:cNvSpPr/>
            <p:nvPr/>
          </p:nvSpPr>
          <p:spPr>
            <a:xfrm>
              <a:off x="2578608" y="2585035"/>
              <a:ext cx="0" cy="134458"/>
            </a:xfrm>
            <a:custGeom>
              <a:avLst/>
              <a:pathLst>
                <a:path w="0" h="134458">
                  <a:moveTo>
                    <a:pt x="0" y="134458"/>
                  </a:moveTo>
                  <a:lnTo>
                    <a:pt x="0" y="0"/>
                  </a:lnTo>
                </a:path>
              </a:pathLst>
            </a:custGeom>
            <a:ln w="9525" cap="rnd">
              <a:solidFill>
                <a:srgbClr val="000000">
                  <a:alpha val="100000"/>
                </a:srgbClr>
              </a:solidFill>
              <a:prstDash val="solid"/>
              <a:round/>
            </a:ln>
          </p:spPr>
          <p:txBody>
            <a:bodyPr/>
            <a:lstStyle/>
            <a:p/>
          </p:txBody>
        </p:sp>
        <p:sp>
          <p:nvSpPr>
            <p:cNvPr id="36" name="pl36"/>
            <p:cNvSpPr/>
            <p:nvPr/>
          </p:nvSpPr>
          <p:spPr>
            <a:xfrm>
              <a:off x="2487167" y="2719493"/>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37" name="pl37"/>
            <p:cNvSpPr/>
            <p:nvPr/>
          </p:nvSpPr>
          <p:spPr>
            <a:xfrm>
              <a:off x="2487167" y="2685878"/>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38" name="pl38"/>
            <p:cNvSpPr/>
            <p:nvPr/>
          </p:nvSpPr>
          <p:spPr>
            <a:xfrm>
              <a:off x="2487167" y="2652264"/>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39" name="pl39"/>
            <p:cNvSpPr/>
            <p:nvPr/>
          </p:nvSpPr>
          <p:spPr>
            <a:xfrm>
              <a:off x="2487167" y="2618649"/>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0" name="pl40"/>
            <p:cNvSpPr/>
            <p:nvPr/>
          </p:nvSpPr>
          <p:spPr>
            <a:xfrm>
              <a:off x="2487167" y="2585035"/>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1" name="tx41"/>
            <p:cNvSpPr/>
            <p:nvPr/>
          </p:nvSpPr>
          <p:spPr>
            <a:xfrm rot="-5400000">
              <a:off x="2261074" y="2663794"/>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42" name="pg42"/>
            <p:cNvSpPr/>
            <p:nvPr/>
          </p:nvSpPr>
          <p:spPr>
            <a:xfrm>
              <a:off x="2578608" y="2578608"/>
              <a:ext cx="694944" cy="146304"/>
            </a:xfrm>
            <a:custGeom>
              <a:avLst/>
              <a:pathLst>
                <a:path w="694944" h="146304">
                  <a:moveTo>
                    <a:pt x="0" y="146304"/>
                  </a:moveTo>
                  <a:lnTo>
                    <a:pt x="694944" y="146304"/>
                  </a:lnTo>
                  <a:lnTo>
                    <a:pt x="694944" y="0"/>
                  </a:lnTo>
                  <a:lnTo>
                    <a:pt x="0" y="0"/>
                  </a:lnTo>
                  <a:close/>
                </a:path>
              </a:pathLst>
            </a:custGeom>
            <a:ln w="9525" cap="rnd">
              <a:solidFill>
                <a:srgbClr val="000000">
                  <a:alpha val="100000"/>
                </a:srgbClr>
              </a:solidFill>
              <a:prstDash val="solid"/>
              <a:round/>
            </a:ln>
          </p:spPr>
          <p:txBody>
            <a:bodyPr/>
            <a:lstStyle/>
            <a:p/>
          </p:txBody>
        </p:sp>
        <p:sp>
          <p:nvSpPr>
            <p:cNvPr id="43" name="tx43"/>
            <p:cNvSpPr/>
            <p:nvPr/>
          </p:nvSpPr>
          <p:spPr>
            <a:xfrm>
              <a:off x="2515239" y="3282934"/>
              <a:ext cx="821680" cy="136921"/>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temperature</a:t>
              </a:r>
            </a:p>
          </p:txBody>
        </p:sp>
        <p:sp>
          <p:nvSpPr>
            <p:cNvPr id="44" name="tx44"/>
            <p:cNvSpPr/>
            <p:nvPr/>
          </p:nvSpPr>
          <p:spPr>
            <a:xfrm rot="-5400000">
              <a:off x="1641376" y="2596209"/>
              <a:ext cx="592931" cy="111100"/>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pressure</a:t>
              </a:r>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3657600" y="3657600"/>
            <a:ext cx="2743200" cy="2743200"/>
            <a:chOff x="3657600" y="3657600"/>
            <a:chExt cx="2743200" cy="2743200"/>
          </a:xfrm>
        </p:grpSpPr>
        <p:sp>
          <p:nvSpPr>
            <p:cNvPr id="4" name="rc4"/>
            <p:cNvSpPr/>
            <p:nvPr/>
          </p:nvSpPr>
          <p:spPr>
            <a:xfrm>
              <a:off x="3657600" y="3657600"/>
              <a:ext cx="2743200" cy="2743200"/>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pt5"/>
            <p:cNvSpPr/>
            <p:nvPr/>
          </p:nvSpPr>
          <p:spPr>
            <a:xfrm>
              <a:off x="4432723" y="5394536"/>
              <a:ext cx="68579" cy="68579"/>
            </a:xfrm>
            <a:prstGeom prst="ellipse">
              <a:avLst/>
            </a:prstGeom>
            <a:ln w="9525" cap="rnd">
              <a:solidFill>
                <a:srgbClr val="000000">
                  <a:alpha val="100000"/>
                </a:srgbClr>
              </a:solidFill>
              <a:prstDash val="solid"/>
              <a:round/>
            </a:ln>
          </p:spPr>
          <p:txBody>
            <a:bodyPr/>
            <a:lstStyle/>
            <a:p/>
          </p:txBody>
        </p:sp>
        <p:sp>
          <p:nvSpPr>
            <p:cNvPr id="6" name="pt6"/>
            <p:cNvSpPr/>
            <p:nvPr/>
          </p:nvSpPr>
          <p:spPr>
            <a:xfrm>
              <a:off x="4515508" y="5394535"/>
              <a:ext cx="68579" cy="68579"/>
            </a:xfrm>
            <a:prstGeom prst="ellipse">
              <a:avLst/>
            </a:prstGeom>
            <a:ln w="9525" cap="rnd">
              <a:solidFill>
                <a:srgbClr val="000000">
                  <a:alpha val="100000"/>
                </a:srgbClr>
              </a:solidFill>
              <a:prstDash val="solid"/>
              <a:round/>
            </a:ln>
          </p:spPr>
          <p:txBody>
            <a:bodyPr/>
            <a:lstStyle/>
            <a:p/>
          </p:txBody>
        </p:sp>
        <p:sp>
          <p:nvSpPr>
            <p:cNvPr id="7" name="pt7"/>
            <p:cNvSpPr/>
            <p:nvPr/>
          </p:nvSpPr>
          <p:spPr>
            <a:xfrm>
              <a:off x="4598293" y="5394529"/>
              <a:ext cx="68579" cy="68579"/>
            </a:xfrm>
            <a:prstGeom prst="ellipse">
              <a:avLst/>
            </a:prstGeom>
            <a:ln w="9525" cap="rnd">
              <a:solidFill>
                <a:srgbClr val="000000">
                  <a:alpha val="100000"/>
                </a:srgbClr>
              </a:solidFill>
              <a:prstDash val="solid"/>
              <a:round/>
            </a:ln>
          </p:spPr>
          <p:txBody>
            <a:bodyPr/>
            <a:lstStyle/>
            <a:p/>
          </p:txBody>
        </p:sp>
        <p:sp>
          <p:nvSpPr>
            <p:cNvPr id="8" name="pt8"/>
            <p:cNvSpPr/>
            <p:nvPr/>
          </p:nvSpPr>
          <p:spPr>
            <a:xfrm>
              <a:off x="4681078" y="5394500"/>
              <a:ext cx="68579" cy="68579"/>
            </a:xfrm>
            <a:prstGeom prst="ellipse">
              <a:avLst/>
            </a:prstGeom>
            <a:ln w="9525" cap="rnd">
              <a:solidFill>
                <a:srgbClr val="000000">
                  <a:alpha val="100000"/>
                </a:srgbClr>
              </a:solidFill>
              <a:prstDash val="solid"/>
              <a:round/>
            </a:ln>
          </p:spPr>
          <p:txBody>
            <a:bodyPr/>
            <a:lstStyle/>
            <a:p/>
          </p:txBody>
        </p:sp>
        <p:sp>
          <p:nvSpPr>
            <p:cNvPr id="9" name="pt9"/>
            <p:cNvSpPr/>
            <p:nvPr/>
          </p:nvSpPr>
          <p:spPr>
            <a:xfrm>
              <a:off x="4763864" y="5394427"/>
              <a:ext cx="68579" cy="68579"/>
            </a:xfrm>
            <a:prstGeom prst="ellipse">
              <a:avLst/>
            </a:prstGeom>
            <a:ln w="9525" cap="rnd">
              <a:solidFill>
                <a:srgbClr val="000000">
                  <a:alpha val="100000"/>
                </a:srgbClr>
              </a:solidFill>
              <a:prstDash val="solid"/>
              <a:round/>
            </a:ln>
          </p:spPr>
          <p:txBody>
            <a:bodyPr/>
            <a:lstStyle/>
            <a:p/>
          </p:txBody>
        </p:sp>
        <p:sp>
          <p:nvSpPr>
            <p:cNvPr id="10" name="pt10"/>
            <p:cNvSpPr/>
            <p:nvPr/>
          </p:nvSpPr>
          <p:spPr>
            <a:xfrm>
              <a:off x="4846649" y="5394207"/>
              <a:ext cx="68579" cy="68579"/>
            </a:xfrm>
            <a:prstGeom prst="ellipse">
              <a:avLst/>
            </a:prstGeom>
            <a:ln w="9525" cap="rnd">
              <a:solidFill>
                <a:srgbClr val="000000">
                  <a:alpha val="100000"/>
                </a:srgbClr>
              </a:solidFill>
              <a:prstDash val="solid"/>
              <a:round/>
            </a:ln>
          </p:spPr>
          <p:txBody>
            <a:bodyPr/>
            <a:lstStyle/>
            <a:p/>
          </p:txBody>
        </p:sp>
        <p:sp>
          <p:nvSpPr>
            <p:cNvPr id="11" name="pt11"/>
            <p:cNvSpPr/>
            <p:nvPr/>
          </p:nvSpPr>
          <p:spPr>
            <a:xfrm>
              <a:off x="4929434" y="5393623"/>
              <a:ext cx="68579" cy="68579"/>
            </a:xfrm>
            <a:prstGeom prst="ellipse">
              <a:avLst/>
            </a:prstGeom>
            <a:ln w="9525" cap="rnd">
              <a:solidFill>
                <a:srgbClr val="000000">
                  <a:alpha val="100000"/>
                </a:srgbClr>
              </a:solidFill>
              <a:prstDash val="solid"/>
              <a:round/>
            </a:ln>
          </p:spPr>
          <p:txBody>
            <a:bodyPr/>
            <a:lstStyle/>
            <a:p/>
          </p:txBody>
        </p:sp>
        <p:sp>
          <p:nvSpPr>
            <p:cNvPr id="12" name="pt12"/>
            <p:cNvSpPr/>
            <p:nvPr/>
          </p:nvSpPr>
          <p:spPr>
            <a:xfrm>
              <a:off x="5012219" y="5392282"/>
              <a:ext cx="68579" cy="68579"/>
            </a:xfrm>
            <a:prstGeom prst="ellipse">
              <a:avLst/>
            </a:prstGeom>
            <a:ln w="9525" cap="rnd">
              <a:solidFill>
                <a:srgbClr val="000000">
                  <a:alpha val="100000"/>
                </a:srgbClr>
              </a:solidFill>
              <a:prstDash val="solid"/>
              <a:round/>
            </a:ln>
          </p:spPr>
          <p:txBody>
            <a:bodyPr/>
            <a:lstStyle/>
            <a:p/>
          </p:txBody>
        </p:sp>
        <p:sp>
          <p:nvSpPr>
            <p:cNvPr id="13" name="pt13"/>
            <p:cNvSpPr/>
            <p:nvPr/>
          </p:nvSpPr>
          <p:spPr>
            <a:xfrm>
              <a:off x="5095004" y="5389419"/>
              <a:ext cx="68579" cy="68579"/>
            </a:xfrm>
            <a:prstGeom prst="ellipse">
              <a:avLst/>
            </a:prstGeom>
            <a:ln w="9525" cap="rnd">
              <a:solidFill>
                <a:srgbClr val="000000">
                  <a:alpha val="100000"/>
                </a:srgbClr>
              </a:solidFill>
              <a:prstDash val="solid"/>
              <a:round/>
            </a:ln>
          </p:spPr>
          <p:txBody>
            <a:bodyPr/>
            <a:lstStyle/>
            <a:p/>
          </p:txBody>
        </p:sp>
        <p:sp>
          <p:nvSpPr>
            <p:cNvPr id="14" name="pt14"/>
            <p:cNvSpPr/>
            <p:nvPr/>
          </p:nvSpPr>
          <p:spPr>
            <a:xfrm>
              <a:off x="5177790" y="5383813"/>
              <a:ext cx="68579" cy="68579"/>
            </a:xfrm>
            <a:prstGeom prst="ellipse">
              <a:avLst/>
            </a:prstGeom>
            <a:ln w="9525" cap="rnd">
              <a:solidFill>
                <a:srgbClr val="000000">
                  <a:alpha val="100000"/>
                </a:srgbClr>
              </a:solidFill>
              <a:prstDash val="solid"/>
              <a:round/>
            </a:ln>
          </p:spPr>
          <p:txBody>
            <a:bodyPr/>
            <a:lstStyle/>
            <a:p/>
          </p:txBody>
        </p:sp>
        <p:sp>
          <p:nvSpPr>
            <p:cNvPr id="15" name="pt15"/>
            <p:cNvSpPr/>
            <p:nvPr/>
          </p:nvSpPr>
          <p:spPr>
            <a:xfrm>
              <a:off x="5260575" y="5373456"/>
              <a:ext cx="68579" cy="68579"/>
            </a:xfrm>
            <a:prstGeom prst="ellipse">
              <a:avLst/>
            </a:prstGeom>
            <a:ln w="9525" cap="rnd">
              <a:solidFill>
                <a:srgbClr val="000000">
                  <a:alpha val="100000"/>
                </a:srgbClr>
              </a:solidFill>
              <a:prstDash val="solid"/>
              <a:round/>
            </a:ln>
          </p:spPr>
          <p:txBody>
            <a:bodyPr/>
            <a:lstStyle/>
            <a:p/>
          </p:txBody>
        </p:sp>
        <p:sp>
          <p:nvSpPr>
            <p:cNvPr id="16" name="pt16"/>
            <p:cNvSpPr/>
            <p:nvPr/>
          </p:nvSpPr>
          <p:spPr>
            <a:xfrm>
              <a:off x="5343360" y="5355422"/>
              <a:ext cx="68579" cy="68579"/>
            </a:xfrm>
            <a:prstGeom prst="ellipse">
              <a:avLst/>
            </a:prstGeom>
            <a:ln w="9525" cap="rnd">
              <a:solidFill>
                <a:srgbClr val="000000">
                  <a:alpha val="100000"/>
                </a:srgbClr>
              </a:solidFill>
              <a:prstDash val="solid"/>
              <a:round/>
            </a:ln>
          </p:spPr>
          <p:txBody>
            <a:bodyPr/>
            <a:lstStyle/>
            <a:p/>
          </p:txBody>
        </p:sp>
        <p:sp>
          <p:nvSpPr>
            <p:cNvPr id="17" name="pt17"/>
            <p:cNvSpPr/>
            <p:nvPr/>
          </p:nvSpPr>
          <p:spPr>
            <a:xfrm>
              <a:off x="5426145" y="5325080"/>
              <a:ext cx="68579" cy="68579"/>
            </a:xfrm>
            <a:prstGeom prst="ellipse">
              <a:avLst/>
            </a:prstGeom>
            <a:ln w="9525" cap="rnd">
              <a:solidFill>
                <a:srgbClr val="000000">
                  <a:alpha val="100000"/>
                </a:srgbClr>
              </a:solidFill>
              <a:prstDash val="solid"/>
              <a:round/>
            </a:ln>
          </p:spPr>
          <p:txBody>
            <a:bodyPr/>
            <a:lstStyle/>
            <a:p/>
          </p:txBody>
        </p:sp>
        <p:sp>
          <p:nvSpPr>
            <p:cNvPr id="18" name="pt18"/>
            <p:cNvSpPr/>
            <p:nvPr/>
          </p:nvSpPr>
          <p:spPr>
            <a:xfrm>
              <a:off x="5508930" y="5277558"/>
              <a:ext cx="68579" cy="68579"/>
            </a:xfrm>
            <a:prstGeom prst="ellipse">
              <a:avLst/>
            </a:prstGeom>
            <a:ln w="9525" cap="rnd">
              <a:solidFill>
                <a:srgbClr val="000000">
                  <a:alpha val="100000"/>
                </a:srgbClr>
              </a:solidFill>
              <a:prstDash val="solid"/>
              <a:round/>
            </a:ln>
          </p:spPr>
          <p:txBody>
            <a:bodyPr/>
            <a:lstStyle/>
            <a:p/>
          </p:txBody>
        </p:sp>
        <p:sp>
          <p:nvSpPr>
            <p:cNvPr id="19" name="pt19"/>
            <p:cNvSpPr/>
            <p:nvPr/>
          </p:nvSpPr>
          <p:spPr>
            <a:xfrm>
              <a:off x="5591715" y="5203228"/>
              <a:ext cx="68579" cy="68579"/>
            </a:xfrm>
            <a:prstGeom prst="ellipse">
              <a:avLst/>
            </a:prstGeom>
            <a:ln w="9525" cap="rnd">
              <a:solidFill>
                <a:srgbClr val="000000">
                  <a:alpha val="100000"/>
                </a:srgbClr>
              </a:solidFill>
              <a:prstDash val="solid"/>
              <a:round/>
            </a:ln>
          </p:spPr>
          <p:txBody>
            <a:bodyPr/>
            <a:lstStyle/>
            <a:p/>
          </p:txBody>
        </p:sp>
        <p:sp>
          <p:nvSpPr>
            <p:cNvPr id="20" name="pt20"/>
            <p:cNvSpPr/>
            <p:nvPr/>
          </p:nvSpPr>
          <p:spPr>
            <a:xfrm>
              <a:off x="5674501" y="5093560"/>
              <a:ext cx="68579" cy="68579"/>
            </a:xfrm>
            <a:prstGeom prst="ellipse">
              <a:avLst/>
            </a:prstGeom>
            <a:ln w="9525" cap="rnd">
              <a:solidFill>
                <a:srgbClr val="000000">
                  <a:alpha val="100000"/>
                </a:srgbClr>
              </a:solidFill>
              <a:prstDash val="solid"/>
              <a:round/>
            </a:ln>
          </p:spPr>
          <p:txBody>
            <a:bodyPr/>
            <a:lstStyle/>
            <a:p/>
          </p:txBody>
        </p:sp>
        <p:sp>
          <p:nvSpPr>
            <p:cNvPr id="21" name="pt21"/>
            <p:cNvSpPr/>
            <p:nvPr/>
          </p:nvSpPr>
          <p:spPr>
            <a:xfrm>
              <a:off x="5757286" y="4936370"/>
              <a:ext cx="68579" cy="68579"/>
            </a:xfrm>
            <a:prstGeom prst="ellipse">
              <a:avLst/>
            </a:prstGeom>
            <a:ln w="9525" cap="rnd">
              <a:solidFill>
                <a:srgbClr val="000000">
                  <a:alpha val="100000"/>
                </a:srgbClr>
              </a:solidFill>
              <a:prstDash val="solid"/>
              <a:round/>
            </a:ln>
          </p:spPr>
          <p:txBody>
            <a:bodyPr/>
            <a:lstStyle/>
            <a:p/>
          </p:txBody>
        </p:sp>
        <p:sp>
          <p:nvSpPr>
            <p:cNvPr id="22" name="pt22"/>
            <p:cNvSpPr/>
            <p:nvPr/>
          </p:nvSpPr>
          <p:spPr>
            <a:xfrm>
              <a:off x="5840071" y="4714598"/>
              <a:ext cx="68579" cy="68579"/>
            </a:xfrm>
            <a:prstGeom prst="ellipse">
              <a:avLst/>
            </a:prstGeom>
            <a:ln w="9525" cap="rnd">
              <a:solidFill>
                <a:srgbClr val="000000">
                  <a:alpha val="100000"/>
                </a:srgbClr>
              </a:solidFill>
              <a:prstDash val="solid"/>
              <a:round/>
            </a:ln>
          </p:spPr>
          <p:txBody>
            <a:bodyPr/>
            <a:lstStyle/>
            <a:p/>
          </p:txBody>
        </p:sp>
        <p:sp>
          <p:nvSpPr>
            <p:cNvPr id="23" name="pt23"/>
            <p:cNvSpPr/>
            <p:nvPr/>
          </p:nvSpPr>
          <p:spPr>
            <a:xfrm>
              <a:off x="5922856" y="4412403"/>
              <a:ext cx="68579" cy="68579"/>
            </a:xfrm>
            <a:prstGeom prst="ellipse">
              <a:avLst/>
            </a:prstGeom>
            <a:ln w="9525" cap="rnd">
              <a:solidFill>
                <a:srgbClr val="000000">
                  <a:alpha val="100000"/>
                </a:srgbClr>
              </a:solidFill>
              <a:prstDash val="solid"/>
              <a:round/>
            </a:ln>
          </p:spPr>
          <p:txBody>
            <a:bodyPr/>
            <a:lstStyle/>
            <a:p/>
          </p:txBody>
        </p:sp>
        <p:sp>
          <p:nvSpPr>
            <p:cNvPr id="24" name="pl24"/>
            <p:cNvSpPr/>
            <p:nvPr/>
          </p:nvSpPr>
          <p:spPr>
            <a:xfrm>
              <a:off x="4467013" y="5468112"/>
              <a:ext cx="1448740" cy="0"/>
            </a:xfrm>
            <a:custGeom>
              <a:avLst/>
              <a:pathLst>
                <a:path w="1448740" h="0">
                  <a:moveTo>
                    <a:pt x="0" y="0"/>
                  </a:moveTo>
                  <a:lnTo>
                    <a:pt x="1448740" y="0"/>
                  </a:lnTo>
                </a:path>
              </a:pathLst>
            </a:custGeom>
            <a:ln w="9525" cap="rnd">
              <a:solidFill>
                <a:srgbClr val="000000">
                  <a:alpha val="100000"/>
                </a:srgbClr>
              </a:solidFill>
              <a:prstDash val="solid"/>
              <a:round/>
            </a:ln>
          </p:spPr>
          <p:txBody>
            <a:bodyPr/>
            <a:lstStyle/>
            <a:p/>
          </p:txBody>
        </p:sp>
        <p:sp>
          <p:nvSpPr>
            <p:cNvPr id="25" name="pl25"/>
            <p:cNvSpPr/>
            <p:nvPr/>
          </p:nvSpPr>
          <p:spPr>
            <a:xfrm>
              <a:off x="4467013"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6" name="pl26"/>
            <p:cNvSpPr/>
            <p:nvPr/>
          </p:nvSpPr>
          <p:spPr>
            <a:xfrm>
              <a:off x="4673976"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7" name="pl27"/>
            <p:cNvSpPr/>
            <p:nvPr/>
          </p:nvSpPr>
          <p:spPr>
            <a:xfrm>
              <a:off x="4880939"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8" name="pl28"/>
            <p:cNvSpPr/>
            <p:nvPr/>
          </p:nvSpPr>
          <p:spPr>
            <a:xfrm>
              <a:off x="5087902"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9" name="pl29"/>
            <p:cNvSpPr/>
            <p:nvPr/>
          </p:nvSpPr>
          <p:spPr>
            <a:xfrm>
              <a:off x="5294865"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0" name="pl30"/>
            <p:cNvSpPr/>
            <p:nvPr/>
          </p:nvSpPr>
          <p:spPr>
            <a:xfrm>
              <a:off x="5501828"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1" name="pl31"/>
            <p:cNvSpPr/>
            <p:nvPr/>
          </p:nvSpPr>
          <p:spPr>
            <a:xfrm>
              <a:off x="5708791"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2" name="pl32"/>
            <p:cNvSpPr/>
            <p:nvPr/>
          </p:nvSpPr>
          <p:spPr>
            <a:xfrm>
              <a:off x="5915754" y="5468112"/>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3" name="tx33"/>
            <p:cNvSpPr/>
            <p:nvPr/>
          </p:nvSpPr>
          <p:spPr>
            <a:xfrm>
              <a:off x="4424634" y="5685898"/>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34" name="tx34"/>
            <p:cNvSpPr/>
            <p:nvPr/>
          </p:nvSpPr>
          <p:spPr>
            <a:xfrm>
              <a:off x="4753802" y="5685898"/>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100</a:t>
              </a:r>
            </a:p>
          </p:txBody>
        </p:sp>
        <p:sp>
          <p:nvSpPr>
            <p:cNvPr id="35" name="tx35"/>
            <p:cNvSpPr/>
            <p:nvPr/>
          </p:nvSpPr>
          <p:spPr>
            <a:xfrm>
              <a:off x="5167728" y="5685898"/>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200</a:t>
              </a:r>
            </a:p>
          </p:txBody>
        </p:sp>
        <p:sp>
          <p:nvSpPr>
            <p:cNvPr id="36" name="tx36"/>
            <p:cNvSpPr/>
            <p:nvPr/>
          </p:nvSpPr>
          <p:spPr>
            <a:xfrm>
              <a:off x="5581654" y="5685823"/>
              <a:ext cx="254272" cy="111472"/>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300</a:t>
              </a:r>
            </a:p>
          </p:txBody>
        </p:sp>
        <p:sp>
          <p:nvSpPr>
            <p:cNvPr id="37" name="pl37"/>
            <p:cNvSpPr/>
            <p:nvPr/>
          </p:nvSpPr>
          <p:spPr>
            <a:xfrm>
              <a:off x="4407408" y="4454004"/>
              <a:ext cx="0" cy="974822"/>
            </a:xfrm>
            <a:custGeom>
              <a:avLst/>
              <a:pathLst>
                <a:path w="0" h="974822">
                  <a:moveTo>
                    <a:pt x="0" y="974822"/>
                  </a:moveTo>
                  <a:lnTo>
                    <a:pt x="0" y="0"/>
                  </a:lnTo>
                </a:path>
              </a:pathLst>
            </a:custGeom>
            <a:ln w="9525" cap="rnd">
              <a:solidFill>
                <a:srgbClr val="000000">
                  <a:alpha val="100000"/>
                </a:srgbClr>
              </a:solidFill>
              <a:prstDash val="solid"/>
              <a:round/>
            </a:ln>
          </p:spPr>
          <p:txBody>
            <a:bodyPr/>
            <a:lstStyle/>
            <a:p/>
          </p:txBody>
        </p:sp>
        <p:sp>
          <p:nvSpPr>
            <p:cNvPr id="38" name="pl38"/>
            <p:cNvSpPr/>
            <p:nvPr/>
          </p:nvSpPr>
          <p:spPr>
            <a:xfrm>
              <a:off x="4315968" y="5428826"/>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39" name="pl39"/>
            <p:cNvSpPr/>
            <p:nvPr/>
          </p:nvSpPr>
          <p:spPr>
            <a:xfrm>
              <a:off x="4315968" y="5185121"/>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0" name="pl40"/>
            <p:cNvSpPr/>
            <p:nvPr/>
          </p:nvSpPr>
          <p:spPr>
            <a:xfrm>
              <a:off x="4315968" y="4941415"/>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1" name="pl41"/>
            <p:cNvSpPr/>
            <p:nvPr/>
          </p:nvSpPr>
          <p:spPr>
            <a:xfrm>
              <a:off x="4315968" y="4697710"/>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2" name="pl42"/>
            <p:cNvSpPr/>
            <p:nvPr/>
          </p:nvSpPr>
          <p:spPr>
            <a:xfrm>
              <a:off x="4315968" y="4454004"/>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3" name="tx43"/>
            <p:cNvSpPr/>
            <p:nvPr/>
          </p:nvSpPr>
          <p:spPr>
            <a:xfrm rot="-5400000">
              <a:off x="4089874" y="5373127"/>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44" name="tx44"/>
            <p:cNvSpPr/>
            <p:nvPr/>
          </p:nvSpPr>
          <p:spPr>
            <a:xfrm rot="-5400000">
              <a:off x="4005116" y="4885716"/>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400</a:t>
              </a:r>
            </a:p>
          </p:txBody>
        </p:sp>
        <p:sp>
          <p:nvSpPr>
            <p:cNvPr id="45" name="tx45"/>
            <p:cNvSpPr/>
            <p:nvPr/>
          </p:nvSpPr>
          <p:spPr>
            <a:xfrm rot="-5400000">
              <a:off x="4005116" y="4398305"/>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800</a:t>
              </a:r>
            </a:p>
          </p:txBody>
        </p:sp>
        <p:sp>
          <p:nvSpPr>
            <p:cNvPr id="46" name="pg46"/>
            <p:cNvSpPr/>
            <p:nvPr/>
          </p:nvSpPr>
          <p:spPr>
            <a:xfrm>
              <a:off x="4407408" y="4407408"/>
              <a:ext cx="1609343" cy="1060704"/>
            </a:xfrm>
            <a:custGeom>
              <a:avLst/>
              <a:pathLst>
                <a:path w="1609343" h="1060704">
                  <a:moveTo>
                    <a:pt x="0" y="1060704"/>
                  </a:moveTo>
                  <a:lnTo>
                    <a:pt x="1609343" y="1060704"/>
                  </a:lnTo>
                  <a:lnTo>
                    <a:pt x="1609343" y="0"/>
                  </a:lnTo>
                  <a:lnTo>
                    <a:pt x="0" y="0"/>
                  </a:lnTo>
                  <a:close/>
                </a:path>
              </a:pathLst>
            </a:custGeom>
            <a:ln w="9525" cap="rnd">
              <a:solidFill>
                <a:srgbClr val="000000">
                  <a:alpha val="100000"/>
                </a:srgbClr>
              </a:solidFill>
              <a:prstDash val="solid"/>
              <a:round/>
            </a:ln>
          </p:spPr>
          <p:txBody>
            <a:bodyPr/>
            <a:lstStyle/>
            <a:p/>
          </p:txBody>
        </p:sp>
        <p:sp>
          <p:nvSpPr>
            <p:cNvPr id="47" name="tx47"/>
            <p:cNvSpPr/>
            <p:nvPr/>
          </p:nvSpPr>
          <p:spPr>
            <a:xfrm>
              <a:off x="4801239" y="6026134"/>
              <a:ext cx="821680" cy="136921"/>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temperature</a:t>
              </a:r>
            </a:p>
          </p:txBody>
        </p:sp>
        <p:sp>
          <p:nvSpPr>
            <p:cNvPr id="48" name="tx48"/>
            <p:cNvSpPr/>
            <p:nvPr/>
          </p:nvSpPr>
          <p:spPr>
            <a:xfrm rot="-5400000">
              <a:off x="3470176" y="4882209"/>
              <a:ext cx="592931" cy="111100"/>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pressure</a:t>
              </a:r>
            </a:p>
          </p:txBody>
        </p:sp>
      </p:gr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Non-editable</a:t>
            </a:r>
            <a:r>
              <a:rPr/>
              <a:t> </a:t>
            </a:r>
            <a:r>
              <a:rPr/>
              <a:t>plot</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457200" y="1600200"/>
            <a:ext cx="8229600" cy="4525962"/>
            <a:chOff x="457200" y="1600200"/>
            <a:chExt cx="8229600" cy="4525962"/>
          </a:xfrm>
        </p:grpSpPr>
        <p:sp>
          <p:nvSpPr>
            <p:cNvPr id="4" name="rc4"/>
            <p:cNvSpPr>
              <a:spLocks noSelect="1" noResize="1" noEditPoints="1" noTextEdit="1" noMove="1" noRot="1" noChangeShapeType="1"/>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pt5"/>
            <p:cNvSpPr>
              <a:spLocks noSelect="1" noResize="1" noEditPoints="1" noTextEdit="1" noMove="1" noRot="1" noChangeShapeType="1"/>
            </p:cNvSpPr>
            <p:nvPr/>
          </p:nvSpPr>
          <p:spPr>
            <a:xfrm>
              <a:off x="1435523" y="5053871"/>
              <a:ext cx="68580" cy="68580"/>
            </a:xfrm>
            <a:prstGeom prst="ellipse">
              <a:avLst/>
            </a:prstGeom>
            <a:ln w="9525" cap="rnd">
              <a:solidFill>
                <a:srgbClr val="000000">
                  <a:alpha val="100000"/>
                </a:srgbClr>
              </a:solidFill>
              <a:prstDash val="solid"/>
              <a:round/>
            </a:ln>
          </p:spPr>
          <p:txBody>
            <a:bodyPr/>
            <a:lstStyle/>
            <a:p/>
          </p:txBody>
        </p:sp>
        <p:sp>
          <p:nvSpPr>
            <p:cNvPr id="6" name="pt6"/>
            <p:cNvSpPr>
              <a:spLocks noSelect="1" noResize="1" noEditPoints="1" noTextEdit="1" noMove="1" noRot="1" noChangeShapeType="1"/>
            </p:cNvSpPr>
            <p:nvPr/>
          </p:nvSpPr>
          <p:spPr>
            <a:xfrm>
              <a:off x="1800530" y="5053868"/>
              <a:ext cx="68580" cy="68580"/>
            </a:xfrm>
            <a:prstGeom prst="ellipse">
              <a:avLst/>
            </a:prstGeom>
            <a:ln w="9525" cap="rnd">
              <a:solidFill>
                <a:srgbClr val="000000">
                  <a:alpha val="100000"/>
                </a:srgbClr>
              </a:solidFill>
              <a:prstDash val="solid"/>
              <a:round/>
            </a:ln>
          </p:spPr>
          <p:txBody>
            <a:bodyPr/>
            <a:lstStyle/>
            <a:p/>
          </p:txBody>
        </p:sp>
        <p:sp>
          <p:nvSpPr>
            <p:cNvPr id="7" name="pt7"/>
            <p:cNvSpPr>
              <a:spLocks noSelect="1" noResize="1" noEditPoints="1" noTextEdit="1" noMove="1" noRot="1" noChangeShapeType="1"/>
            </p:cNvSpPr>
            <p:nvPr/>
          </p:nvSpPr>
          <p:spPr>
            <a:xfrm>
              <a:off x="2165538" y="5053852"/>
              <a:ext cx="68580" cy="68580"/>
            </a:xfrm>
            <a:prstGeom prst="ellipse">
              <a:avLst/>
            </a:prstGeom>
            <a:ln w="9525" cap="rnd">
              <a:solidFill>
                <a:srgbClr val="000000">
                  <a:alpha val="100000"/>
                </a:srgbClr>
              </a:solidFill>
              <a:prstDash val="solid"/>
              <a:round/>
            </a:ln>
          </p:spPr>
          <p:txBody>
            <a:bodyPr/>
            <a:lstStyle/>
            <a:p/>
          </p:txBody>
        </p:sp>
        <p:sp>
          <p:nvSpPr>
            <p:cNvPr id="8" name="pt8"/>
            <p:cNvSpPr>
              <a:spLocks noSelect="1" noResize="1" noEditPoints="1" noTextEdit="1" noMove="1" noRot="1" noChangeShapeType="1"/>
            </p:cNvSpPr>
            <p:nvPr/>
          </p:nvSpPr>
          <p:spPr>
            <a:xfrm>
              <a:off x="2530545" y="5053774"/>
              <a:ext cx="68580" cy="68580"/>
            </a:xfrm>
            <a:prstGeom prst="ellipse">
              <a:avLst/>
            </a:prstGeom>
            <a:ln w="9525" cap="rnd">
              <a:solidFill>
                <a:srgbClr val="000000">
                  <a:alpha val="100000"/>
                </a:srgbClr>
              </a:solidFill>
              <a:prstDash val="solid"/>
              <a:round/>
            </a:ln>
          </p:spPr>
          <p:txBody>
            <a:bodyPr/>
            <a:lstStyle/>
            <a:p/>
          </p:txBody>
        </p:sp>
        <p:sp>
          <p:nvSpPr>
            <p:cNvPr id="9" name="pt9"/>
            <p:cNvSpPr>
              <a:spLocks noSelect="1" noResize="1" noEditPoints="1" noTextEdit="1" noMove="1" noRot="1" noChangeShapeType="1"/>
            </p:cNvSpPr>
            <p:nvPr/>
          </p:nvSpPr>
          <p:spPr>
            <a:xfrm>
              <a:off x="2895552" y="5053578"/>
              <a:ext cx="68580" cy="68580"/>
            </a:xfrm>
            <a:prstGeom prst="ellipse">
              <a:avLst/>
            </a:prstGeom>
            <a:ln w="9525" cap="rnd">
              <a:solidFill>
                <a:srgbClr val="000000">
                  <a:alpha val="100000"/>
                </a:srgbClr>
              </a:solidFill>
              <a:prstDash val="solid"/>
              <a:round/>
            </a:ln>
          </p:spPr>
          <p:txBody>
            <a:bodyPr/>
            <a:lstStyle/>
            <a:p/>
          </p:txBody>
        </p:sp>
        <p:sp>
          <p:nvSpPr>
            <p:cNvPr id="10" name="pt10"/>
            <p:cNvSpPr>
              <a:spLocks noSelect="1" noResize="1" noEditPoints="1" noTextEdit="1" noMove="1" noRot="1" noChangeShapeType="1"/>
            </p:cNvSpPr>
            <p:nvPr/>
          </p:nvSpPr>
          <p:spPr>
            <a:xfrm>
              <a:off x="3260560" y="5052990"/>
              <a:ext cx="68580" cy="68580"/>
            </a:xfrm>
            <a:prstGeom prst="ellipse">
              <a:avLst/>
            </a:prstGeom>
            <a:ln w="9525" cap="rnd">
              <a:solidFill>
                <a:srgbClr val="000000">
                  <a:alpha val="100000"/>
                </a:srgbClr>
              </a:solidFill>
              <a:prstDash val="solid"/>
              <a:round/>
            </a:ln>
          </p:spPr>
          <p:txBody>
            <a:bodyPr/>
            <a:lstStyle/>
            <a:p/>
          </p:txBody>
        </p:sp>
        <p:sp>
          <p:nvSpPr>
            <p:cNvPr id="11" name="pt11"/>
            <p:cNvSpPr>
              <a:spLocks noSelect="1" noResize="1" noEditPoints="1" noTextEdit="1" noMove="1" noRot="1" noChangeShapeType="1"/>
            </p:cNvSpPr>
            <p:nvPr/>
          </p:nvSpPr>
          <p:spPr>
            <a:xfrm>
              <a:off x="3625567" y="5051422"/>
              <a:ext cx="68580" cy="68580"/>
            </a:xfrm>
            <a:prstGeom prst="ellipse">
              <a:avLst/>
            </a:prstGeom>
            <a:ln w="9525" cap="rnd">
              <a:solidFill>
                <a:srgbClr val="000000">
                  <a:alpha val="100000"/>
                </a:srgbClr>
              </a:solidFill>
              <a:prstDash val="solid"/>
              <a:round/>
            </a:ln>
          </p:spPr>
          <p:txBody>
            <a:bodyPr/>
            <a:lstStyle/>
            <a:p/>
          </p:txBody>
        </p:sp>
        <p:sp>
          <p:nvSpPr>
            <p:cNvPr id="12" name="pt12"/>
            <p:cNvSpPr>
              <a:spLocks noSelect="1" noResize="1" noEditPoints="1" noTextEdit="1" noMove="1" noRot="1" noChangeShapeType="1"/>
            </p:cNvSpPr>
            <p:nvPr/>
          </p:nvSpPr>
          <p:spPr>
            <a:xfrm>
              <a:off x="3990575" y="5047828"/>
              <a:ext cx="68580" cy="68580"/>
            </a:xfrm>
            <a:prstGeom prst="ellipse">
              <a:avLst/>
            </a:prstGeom>
            <a:ln w="9525" cap="rnd">
              <a:solidFill>
                <a:srgbClr val="000000">
                  <a:alpha val="100000"/>
                </a:srgbClr>
              </a:solidFill>
              <a:prstDash val="solid"/>
              <a:round/>
            </a:ln>
          </p:spPr>
          <p:txBody>
            <a:bodyPr/>
            <a:lstStyle/>
            <a:p/>
          </p:txBody>
        </p:sp>
        <p:sp>
          <p:nvSpPr>
            <p:cNvPr id="13" name="pt13"/>
            <p:cNvSpPr>
              <a:spLocks noSelect="1" noResize="1" noEditPoints="1" noTextEdit="1" noMove="1" noRot="1" noChangeShapeType="1"/>
            </p:cNvSpPr>
            <p:nvPr/>
          </p:nvSpPr>
          <p:spPr>
            <a:xfrm>
              <a:off x="4355582" y="5040152"/>
              <a:ext cx="68580" cy="68580"/>
            </a:xfrm>
            <a:prstGeom prst="ellipse">
              <a:avLst/>
            </a:prstGeom>
            <a:ln w="9525" cap="rnd">
              <a:solidFill>
                <a:srgbClr val="000000">
                  <a:alpha val="100000"/>
                </a:srgbClr>
              </a:solidFill>
              <a:prstDash val="solid"/>
              <a:round/>
            </a:ln>
          </p:spPr>
          <p:txBody>
            <a:bodyPr/>
            <a:lstStyle/>
            <a:p/>
          </p:txBody>
        </p:sp>
        <p:sp>
          <p:nvSpPr>
            <p:cNvPr id="14" name="pt14"/>
            <p:cNvSpPr>
              <a:spLocks noSelect="1" noResize="1" noEditPoints="1" noTextEdit="1" noMove="1" noRot="1" noChangeShapeType="1"/>
            </p:cNvSpPr>
            <p:nvPr/>
          </p:nvSpPr>
          <p:spPr>
            <a:xfrm>
              <a:off x="4720590" y="5025126"/>
              <a:ext cx="68580" cy="68580"/>
            </a:xfrm>
            <a:prstGeom prst="ellipse">
              <a:avLst/>
            </a:prstGeom>
            <a:ln w="9525" cap="rnd">
              <a:solidFill>
                <a:srgbClr val="000000">
                  <a:alpha val="100000"/>
                </a:srgbClr>
              </a:solidFill>
              <a:prstDash val="solid"/>
              <a:round/>
            </a:ln>
          </p:spPr>
          <p:txBody>
            <a:bodyPr/>
            <a:lstStyle/>
            <a:p/>
          </p:txBody>
        </p:sp>
        <p:sp>
          <p:nvSpPr>
            <p:cNvPr id="15" name="pt15"/>
            <p:cNvSpPr>
              <a:spLocks noSelect="1" noResize="1" noEditPoints="1" noTextEdit="1" noMove="1" noRot="1" noChangeShapeType="1"/>
            </p:cNvSpPr>
            <p:nvPr/>
          </p:nvSpPr>
          <p:spPr>
            <a:xfrm>
              <a:off x="5085597" y="4997360"/>
              <a:ext cx="68580" cy="68580"/>
            </a:xfrm>
            <a:prstGeom prst="ellipse">
              <a:avLst/>
            </a:prstGeom>
            <a:ln w="9525" cap="rnd">
              <a:solidFill>
                <a:srgbClr val="000000">
                  <a:alpha val="100000"/>
                </a:srgbClr>
              </a:solidFill>
              <a:prstDash val="solid"/>
              <a:round/>
            </a:ln>
          </p:spPr>
          <p:txBody>
            <a:bodyPr/>
            <a:lstStyle/>
            <a:p/>
          </p:txBody>
        </p:sp>
        <p:sp>
          <p:nvSpPr>
            <p:cNvPr id="16" name="pt16"/>
            <p:cNvSpPr>
              <a:spLocks noSelect="1" noResize="1" noEditPoints="1" noTextEdit="1" noMove="1" noRot="1" noChangeShapeType="1"/>
            </p:cNvSpPr>
            <p:nvPr/>
          </p:nvSpPr>
          <p:spPr>
            <a:xfrm>
              <a:off x="5450604" y="4949015"/>
              <a:ext cx="68580" cy="68580"/>
            </a:xfrm>
            <a:prstGeom prst="ellipse">
              <a:avLst/>
            </a:prstGeom>
            <a:ln w="9525" cap="rnd">
              <a:solidFill>
                <a:srgbClr val="000000">
                  <a:alpha val="100000"/>
                </a:srgbClr>
              </a:solidFill>
              <a:prstDash val="solid"/>
              <a:round/>
            </a:ln>
          </p:spPr>
          <p:txBody>
            <a:bodyPr/>
            <a:lstStyle/>
            <a:p/>
          </p:txBody>
        </p:sp>
        <p:sp>
          <p:nvSpPr>
            <p:cNvPr id="17" name="pt17"/>
            <p:cNvSpPr>
              <a:spLocks noSelect="1" noResize="1" noEditPoints="1" noTextEdit="1" noMove="1" noRot="1" noChangeShapeType="1"/>
            </p:cNvSpPr>
            <p:nvPr/>
          </p:nvSpPr>
          <p:spPr>
            <a:xfrm>
              <a:off x="5815612" y="4867678"/>
              <a:ext cx="68580" cy="68580"/>
            </a:xfrm>
            <a:prstGeom prst="ellipse">
              <a:avLst/>
            </a:prstGeom>
            <a:ln w="9525" cap="rnd">
              <a:solidFill>
                <a:srgbClr val="000000">
                  <a:alpha val="100000"/>
                </a:srgbClr>
              </a:solidFill>
              <a:prstDash val="solid"/>
              <a:round/>
            </a:ln>
          </p:spPr>
          <p:txBody>
            <a:bodyPr/>
            <a:lstStyle/>
            <a:p/>
          </p:txBody>
        </p:sp>
        <p:sp>
          <p:nvSpPr>
            <p:cNvPr id="18" name="pt18"/>
            <p:cNvSpPr>
              <a:spLocks noSelect="1" noResize="1" noEditPoints="1" noTextEdit="1" noMove="1" noRot="1" noChangeShapeType="1"/>
            </p:cNvSpPr>
            <p:nvPr/>
          </p:nvSpPr>
          <p:spPr>
            <a:xfrm>
              <a:off x="6180619" y="4740283"/>
              <a:ext cx="68580" cy="68580"/>
            </a:xfrm>
            <a:prstGeom prst="ellipse">
              <a:avLst/>
            </a:prstGeom>
            <a:ln w="9525" cap="rnd">
              <a:solidFill>
                <a:srgbClr val="000000">
                  <a:alpha val="100000"/>
                </a:srgbClr>
              </a:solidFill>
              <a:prstDash val="solid"/>
              <a:round/>
            </a:ln>
          </p:spPr>
          <p:txBody>
            <a:bodyPr/>
            <a:lstStyle/>
            <a:p/>
          </p:txBody>
        </p:sp>
        <p:sp>
          <p:nvSpPr>
            <p:cNvPr id="19" name="pt19"/>
            <p:cNvSpPr>
              <a:spLocks noSelect="1" noResize="1" noEditPoints="1" noTextEdit="1" noMove="1" noRot="1" noChangeShapeType="1"/>
            </p:cNvSpPr>
            <p:nvPr/>
          </p:nvSpPr>
          <p:spPr>
            <a:xfrm>
              <a:off x="6545627" y="4541023"/>
              <a:ext cx="68580" cy="68580"/>
            </a:xfrm>
            <a:prstGeom prst="ellipse">
              <a:avLst/>
            </a:prstGeom>
            <a:ln w="9525" cap="rnd">
              <a:solidFill>
                <a:srgbClr val="000000">
                  <a:alpha val="100000"/>
                </a:srgbClr>
              </a:solidFill>
              <a:prstDash val="solid"/>
              <a:round/>
            </a:ln>
          </p:spPr>
          <p:txBody>
            <a:bodyPr/>
            <a:lstStyle/>
            <a:p/>
          </p:txBody>
        </p:sp>
        <p:sp>
          <p:nvSpPr>
            <p:cNvPr id="20" name="pt20"/>
            <p:cNvSpPr>
              <a:spLocks noSelect="1" noResize="1" noEditPoints="1" noTextEdit="1" noMove="1" noRot="1" noChangeShapeType="1"/>
            </p:cNvSpPr>
            <p:nvPr/>
          </p:nvSpPr>
          <p:spPr>
            <a:xfrm>
              <a:off x="6910634" y="4247033"/>
              <a:ext cx="68580" cy="68580"/>
            </a:xfrm>
            <a:prstGeom prst="ellipse">
              <a:avLst/>
            </a:prstGeom>
            <a:ln w="9525" cap="rnd">
              <a:solidFill>
                <a:srgbClr val="000000">
                  <a:alpha val="100000"/>
                </a:srgbClr>
              </a:solidFill>
              <a:prstDash val="solid"/>
              <a:round/>
            </a:ln>
          </p:spPr>
          <p:txBody>
            <a:bodyPr/>
            <a:lstStyle/>
            <a:p/>
          </p:txBody>
        </p:sp>
        <p:sp>
          <p:nvSpPr>
            <p:cNvPr id="21" name="pt21"/>
            <p:cNvSpPr>
              <a:spLocks noSelect="1" noResize="1" noEditPoints="1" noTextEdit="1" noMove="1" noRot="1" noChangeShapeType="1"/>
            </p:cNvSpPr>
            <p:nvPr/>
          </p:nvSpPr>
          <p:spPr>
            <a:xfrm>
              <a:off x="7275641" y="3825648"/>
              <a:ext cx="68580" cy="68580"/>
            </a:xfrm>
            <a:prstGeom prst="ellipse">
              <a:avLst/>
            </a:prstGeom>
            <a:ln w="9525" cap="rnd">
              <a:solidFill>
                <a:srgbClr val="000000">
                  <a:alpha val="100000"/>
                </a:srgbClr>
              </a:solidFill>
              <a:prstDash val="solid"/>
              <a:round/>
            </a:ln>
          </p:spPr>
          <p:txBody>
            <a:bodyPr/>
            <a:lstStyle/>
            <a:p/>
          </p:txBody>
        </p:sp>
        <p:sp>
          <p:nvSpPr>
            <p:cNvPr id="22" name="pt22"/>
            <p:cNvSpPr>
              <a:spLocks noSelect="1" noResize="1" noEditPoints="1" noTextEdit="1" noMove="1" noRot="1" noChangeShapeType="1"/>
            </p:cNvSpPr>
            <p:nvPr/>
          </p:nvSpPr>
          <p:spPr>
            <a:xfrm>
              <a:off x="7640649" y="3231136"/>
              <a:ext cx="68580" cy="68580"/>
            </a:xfrm>
            <a:prstGeom prst="ellipse">
              <a:avLst/>
            </a:prstGeom>
            <a:ln w="9525" cap="rnd">
              <a:solidFill>
                <a:srgbClr val="000000">
                  <a:alpha val="100000"/>
                </a:srgbClr>
              </a:solidFill>
              <a:prstDash val="solid"/>
              <a:round/>
            </a:ln>
          </p:spPr>
          <p:txBody>
            <a:bodyPr/>
            <a:lstStyle/>
            <a:p/>
          </p:txBody>
        </p:sp>
        <p:sp>
          <p:nvSpPr>
            <p:cNvPr id="23" name="pt23"/>
            <p:cNvSpPr>
              <a:spLocks noSelect="1" noResize="1" noEditPoints="1" noTextEdit="1" noMove="1" noRot="1" noChangeShapeType="1"/>
            </p:cNvSpPr>
            <p:nvPr/>
          </p:nvSpPr>
          <p:spPr>
            <a:xfrm>
              <a:off x="8005656" y="2421031"/>
              <a:ext cx="68580" cy="68580"/>
            </a:xfrm>
            <a:prstGeom prst="ellipse">
              <a:avLst/>
            </a:prstGeom>
            <a:ln w="9525" cap="rnd">
              <a:solidFill>
                <a:srgbClr val="000000">
                  <a:alpha val="100000"/>
                </a:srgbClr>
              </a:solidFill>
              <a:prstDash val="solid"/>
              <a:round/>
            </a:ln>
          </p:spPr>
          <p:txBody>
            <a:bodyPr/>
            <a:lstStyle/>
            <a:p/>
          </p:txBody>
        </p:sp>
        <p:sp>
          <p:nvSpPr>
            <p:cNvPr id="24" name="pl24"/>
            <p:cNvSpPr>
              <a:spLocks noSelect="1" noResize="1" noEditPoints="1" noTextEdit="1" noMove="1" noRot="1" noChangeShapeType="1"/>
            </p:cNvSpPr>
            <p:nvPr/>
          </p:nvSpPr>
          <p:spPr>
            <a:xfrm>
              <a:off x="1469813" y="5193474"/>
              <a:ext cx="6387629" cy="0"/>
            </a:xfrm>
            <a:custGeom>
              <a:avLst/>
              <a:pathLst>
                <a:path w="6387629" h="0">
                  <a:moveTo>
                    <a:pt x="0" y="0"/>
                  </a:moveTo>
                  <a:lnTo>
                    <a:pt x="6387629" y="0"/>
                  </a:lnTo>
                </a:path>
              </a:pathLst>
            </a:custGeom>
            <a:ln w="9525" cap="rnd">
              <a:solidFill>
                <a:srgbClr val="000000">
                  <a:alpha val="100000"/>
                </a:srgbClr>
              </a:solidFill>
              <a:prstDash val="solid"/>
              <a:round/>
            </a:ln>
          </p:spPr>
          <p:txBody>
            <a:bodyPr/>
            <a:lstStyle/>
            <a:p/>
          </p:txBody>
        </p:sp>
        <p:sp>
          <p:nvSpPr>
            <p:cNvPr id="25" name="pl25"/>
            <p:cNvSpPr>
              <a:spLocks noSelect="1" noResize="1" noEditPoints="1" noTextEdit="1" noMove="1" noRot="1" noChangeShapeType="1"/>
            </p:cNvSpPr>
            <p:nvPr/>
          </p:nvSpPr>
          <p:spPr>
            <a:xfrm>
              <a:off x="1469813"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6" name="pl26"/>
            <p:cNvSpPr>
              <a:spLocks noSelect="1" noResize="1" noEditPoints="1" noTextEdit="1" noMove="1" noRot="1" noChangeShapeType="1"/>
            </p:cNvSpPr>
            <p:nvPr/>
          </p:nvSpPr>
          <p:spPr>
            <a:xfrm>
              <a:off x="2382331"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7" name="pl27"/>
            <p:cNvSpPr>
              <a:spLocks noSelect="1" noResize="1" noEditPoints="1" noTextEdit="1" noMove="1" noRot="1" noChangeShapeType="1"/>
            </p:cNvSpPr>
            <p:nvPr/>
          </p:nvSpPr>
          <p:spPr>
            <a:xfrm>
              <a:off x="3294850"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8" name="pl28"/>
            <p:cNvSpPr>
              <a:spLocks noSelect="1" noResize="1" noEditPoints="1" noTextEdit="1" noMove="1" noRot="1" noChangeShapeType="1"/>
            </p:cNvSpPr>
            <p:nvPr/>
          </p:nvSpPr>
          <p:spPr>
            <a:xfrm>
              <a:off x="4207368"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9" name="pl29"/>
            <p:cNvSpPr>
              <a:spLocks noSelect="1" noResize="1" noEditPoints="1" noTextEdit="1" noMove="1" noRot="1" noChangeShapeType="1"/>
            </p:cNvSpPr>
            <p:nvPr/>
          </p:nvSpPr>
          <p:spPr>
            <a:xfrm>
              <a:off x="5119887"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0" name="pl30"/>
            <p:cNvSpPr>
              <a:spLocks noSelect="1" noResize="1" noEditPoints="1" noTextEdit="1" noMove="1" noRot="1" noChangeShapeType="1"/>
            </p:cNvSpPr>
            <p:nvPr/>
          </p:nvSpPr>
          <p:spPr>
            <a:xfrm>
              <a:off x="6032405"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1" name="pl31"/>
            <p:cNvSpPr>
              <a:spLocks noSelect="1" noResize="1" noEditPoints="1" noTextEdit="1" noMove="1" noRot="1" noChangeShapeType="1"/>
            </p:cNvSpPr>
            <p:nvPr/>
          </p:nvSpPr>
          <p:spPr>
            <a:xfrm>
              <a:off x="6944924"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2" name="pl32"/>
            <p:cNvSpPr>
              <a:spLocks noSelect="1" noResize="1" noEditPoints="1" noTextEdit="1" noMove="1" noRot="1" noChangeShapeType="1"/>
            </p:cNvSpPr>
            <p:nvPr/>
          </p:nvSpPr>
          <p:spPr>
            <a:xfrm>
              <a:off x="7857442"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3" name="tx33"/>
            <p:cNvSpPr>
              <a:spLocks noSelect="1" noResize="1" noEditPoints="1" noTextEdit="1" noMove="1" noRot="1" noChangeShapeType="1"/>
            </p:cNvSpPr>
            <p:nvPr/>
          </p:nvSpPr>
          <p:spPr>
            <a:xfrm>
              <a:off x="1427434" y="5411261"/>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34" name="tx34"/>
            <p:cNvSpPr>
              <a:spLocks noSelect="1" noResize="1" noEditPoints="1" noTextEdit="1" noMove="1" noRot="1" noChangeShapeType="1"/>
            </p:cNvSpPr>
            <p:nvPr/>
          </p:nvSpPr>
          <p:spPr>
            <a:xfrm>
              <a:off x="2297574" y="5411261"/>
              <a:ext cx="169515"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50</a:t>
              </a:r>
            </a:p>
          </p:txBody>
        </p:sp>
        <p:sp>
          <p:nvSpPr>
            <p:cNvPr id="35" name="tx35"/>
            <p:cNvSpPr>
              <a:spLocks noSelect="1" noResize="1" noEditPoints="1" noTextEdit="1" noMove="1" noRot="1" noChangeShapeType="1"/>
            </p:cNvSpPr>
            <p:nvPr/>
          </p:nvSpPr>
          <p:spPr>
            <a:xfrm>
              <a:off x="3167713"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100</a:t>
              </a:r>
            </a:p>
          </p:txBody>
        </p:sp>
        <p:sp>
          <p:nvSpPr>
            <p:cNvPr id="36" name="tx36"/>
            <p:cNvSpPr>
              <a:spLocks noSelect="1" noResize="1" noEditPoints="1" noTextEdit="1" noMove="1" noRot="1" noChangeShapeType="1"/>
            </p:cNvSpPr>
            <p:nvPr/>
          </p:nvSpPr>
          <p:spPr>
            <a:xfrm>
              <a:off x="4080232"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150</a:t>
              </a:r>
            </a:p>
          </p:txBody>
        </p:sp>
        <p:sp>
          <p:nvSpPr>
            <p:cNvPr id="37" name="tx37"/>
            <p:cNvSpPr>
              <a:spLocks noSelect="1" noResize="1" noEditPoints="1" noTextEdit="1" noMove="1" noRot="1" noChangeShapeType="1"/>
            </p:cNvSpPr>
            <p:nvPr/>
          </p:nvSpPr>
          <p:spPr>
            <a:xfrm>
              <a:off x="4992750"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200</a:t>
              </a:r>
            </a:p>
          </p:txBody>
        </p:sp>
        <p:sp>
          <p:nvSpPr>
            <p:cNvPr id="38" name="tx38"/>
            <p:cNvSpPr>
              <a:spLocks noSelect="1" noResize="1" noEditPoints="1" noTextEdit="1" noMove="1" noRot="1" noChangeShapeType="1"/>
            </p:cNvSpPr>
            <p:nvPr/>
          </p:nvSpPr>
          <p:spPr>
            <a:xfrm>
              <a:off x="5905269"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250</a:t>
              </a:r>
            </a:p>
          </p:txBody>
        </p:sp>
        <p:sp>
          <p:nvSpPr>
            <p:cNvPr id="39" name="tx39"/>
            <p:cNvSpPr>
              <a:spLocks noSelect="1" noResize="1" noEditPoints="1" noTextEdit="1" noMove="1" noRot="1" noChangeShapeType="1"/>
            </p:cNvSpPr>
            <p:nvPr/>
          </p:nvSpPr>
          <p:spPr>
            <a:xfrm>
              <a:off x="6817788" y="5411186"/>
              <a:ext cx="254272" cy="111472"/>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300</a:t>
              </a:r>
            </a:p>
          </p:txBody>
        </p:sp>
        <p:sp>
          <p:nvSpPr>
            <p:cNvPr id="40" name="tx40"/>
            <p:cNvSpPr>
              <a:spLocks noSelect="1" noResize="1" noEditPoints="1" noTextEdit="1" noMove="1" noRot="1" noChangeShapeType="1"/>
            </p:cNvSpPr>
            <p:nvPr/>
          </p:nvSpPr>
          <p:spPr>
            <a:xfrm>
              <a:off x="7730306" y="5411186"/>
              <a:ext cx="254272" cy="111472"/>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350</a:t>
              </a:r>
            </a:p>
          </p:txBody>
        </p:sp>
        <p:sp>
          <p:nvSpPr>
            <p:cNvPr id="41" name="pl41"/>
            <p:cNvSpPr>
              <a:spLocks noSelect="1" noResize="1" noEditPoints="1" noTextEdit="1" noMove="1" noRot="1" noChangeShapeType="1"/>
            </p:cNvSpPr>
            <p:nvPr/>
          </p:nvSpPr>
          <p:spPr>
            <a:xfrm>
              <a:off x="1207008" y="2474920"/>
              <a:ext cx="0" cy="2613241"/>
            </a:xfrm>
            <a:custGeom>
              <a:avLst/>
              <a:pathLst>
                <a:path w="0" h="2613241">
                  <a:moveTo>
                    <a:pt x="0" y="2613241"/>
                  </a:moveTo>
                  <a:lnTo>
                    <a:pt x="0" y="0"/>
                  </a:lnTo>
                </a:path>
              </a:pathLst>
            </a:custGeom>
            <a:ln w="9525" cap="rnd">
              <a:solidFill>
                <a:srgbClr val="000000">
                  <a:alpha val="100000"/>
                </a:srgbClr>
              </a:solidFill>
              <a:prstDash val="solid"/>
              <a:round/>
            </a:ln>
          </p:spPr>
          <p:txBody>
            <a:bodyPr/>
            <a:lstStyle/>
            <a:p/>
          </p:txBody>
        </p:sp>
        <p:sp>
          <p:nvSpPr>
            <p:cNvPr id="42" name="pl42"/>
            <p:cNvSpPr>
              <a:spLocks noSelect="1" noResize="1" noEditPoints="1" noTextEdit="1" noMove="1" noRot="1" noChangeShapeType="1"/>
            </p:cNvSpPr>
            <p:nvPr/>
          </p:nvSpPr>
          <p:spPr>
            <a:xfrm>
              <a:off x="1115567" y="5088162"/>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3" name="pl43"/>
            <p:cNvSpPr>
              <a:spLocks noSelect="1" noResize="1" noEditPoints="1" noTextEdit="1" noMove="1" noRot="1" noChangeShapeType="1"/>
            </p:cNvSpPr>
            <p:nvPr/>
          </p:nvSpPr>
          <p:spPr>
            <a:xfrm>
              <a:off x="1115567" y="4434851"/>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4" name="pl44"/>
            <p:cNvSpPr>
              <a:spLocks noSelect="1" noResize="1" noEditPoints="1" noTextEdit="1" noMove="1" noRot="1" noChangeShapeType="1"/>
            </p:cNvSpPr>
            <p:nvPr/>
          </p:nvSpPr>
          <p:spPr>
            <a:xfrm>
              <a:off x="1115567" y="3781541"/>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5" name="pl45"/>
            <p:cNvSpPr>
              <a:spLocks noSelect="1" noResize="1" noEditPoints="1" noTextEdit="1" noMove="1" noRot="1" noChangeShapeType="1"/>
            </p:cNvSpPr>
            <p:nvPr/>
          </p:nvSpPr>
          <p:spPr>
            <a:xfrm>
              <a:off x="1115567" y="3128231"/>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6" name="pl46"/>
            <p:cNvSpPr>
              <a:spLocks noSelect="1" noResize="1" noEditPoints="1" noTextEdit="1" noMove="1" noRot="1" noChangeShapeType="1"/>
            </p:cNvSpPr>
            <p:nvPr/>
          </p:nvSpPr>
          <p:spPr>
            <a:xfrm>
              <a:off x="1115567" y="2474920"/>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7" name="tx47"/>
            <p:cNvSpPr>
              <a:spLocks noSelect="1" noResize="1" noEditPoints="1" noTextEdit="1" noMove="1" noRot="1" noChangeShapeType="1"/>
            </p:cNvSpPr>
            <p:nvPr/>
          </p:nvSpPr>
          <p:spPr>
            <a:xfrm rot="-5400000">
              <a:off x="889474" y="5032463"/>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48" name="tx48"/>
            <p:cNvSpPr>
              <a:spLocks noSelect="1" noResize="1" noEditPoints="1" noTextEdit="1" noMove="1" noRot="1" noChangeShapeType="1"/>
            </p:cNvSpPr>
            <p:nvPr/>
          </p:nvSpPr>
          <p:spPr>
            <a:xfrm rot="-5400000">
              <a:off x="804716" y="4379152"/>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200</a:t>
              </a:r>
            </a:p>
          </p:txBody>
        </p:sp>
        <p:sp>
          <p:nvSpPr>
            <p:cNvPr id="49" name="tx49"/>
            <p:cNvSpPr>
              <a:spLocks noSelect="1" noResize="1" noEditPoints="1" noTextEdit="1" noMove="1" noRot="1" noChangeShapeType="1"/>
            </p:cNvSpPr>
            <p:nvPr/>
          </p:nvSpPr>
          <p:spPr>
            <a:xfrm rot="-5400000">
              <a:off x="804716" y="3725842"/>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400</a:t>
              </a:r>
            </a:p>
          </p:txBody>
        </p:sp>
        <p:sp>
          <p:nvSpPr>
            <p:cNvPr id="50" name="tx50"/>
            <p:cNvSpPr>
              <a:spLocks noSelect="1" noResize="1" noEditPoints="1" noTextEdit="1" noMove="1" noRot="1" noChangeShapeType="1"/>
            </p:cNvSpPr>
            <p:nvPr/>
          </p:nvSpPr>
          <p:spPr>
            <a:xfrm rot="-5400000">
              <a:off x="804716" y="3072532"/>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600</a:t>
              </a:r>
            </a:p>
          </p:txBody>
        </p:sp>
        <p:sp>
          <p:nvSpPr>
            <p:cNvPr id="51" name="tx51"/>
            <p:cNvSpPr>
              <a:spLocks noSelect="1" noResize="1" noEditPoints="1" noTextEdit="1" noMove="1" noRot="1" noChangeShapeType="1"/>
            </p:cNvSpPr>
            <p:nvPr/>
          </p:nvSpPr>
          <p:spPr>
            <a:xfrm rot="-5400000">
              <a:off x="804716" y="241922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800</a:t>
              </a:r>
            </a:p>
          </p:txBody>
        </p:sp>
        <p:sp>
          <p:nvSpPr>
            <p:cNvPr id="52" name="pg52"/>
            <p:cNvSpPr>
              <a:spLocks noSelect="1" noResize="1" noEditPoints="1" noTextEdit="1" noMove="1" noRot="1" noChangeShapeType="1"/>
            </p:cNvSpPr>
            <p:nvPr/>
          </p:nvSpPr>
          <p:spPr>
            <a:xfrm>
              <a:off x="1207008" y="2350008"/>
              <a:ext cx="7095744" cy="2843466"/>
            </a:xfrm>
            <a:custGeom>
              <a:avLst/>
              <a:pathLst>
                <a:path w="7095744" h="2843466">
                  <a:moveTo>
                    <a:pt x="0" y="2843466"/>
                  </a:moveTo>
                  <a:lnTo>
                    <a:pt x="7095744" y="2843466"/>
                  </a:lnTo>
                  <a:lnTo>
                    <a:pt x="7095744" y="0"/>
                  </a:lnTo>
                  <a:lnTo>
                    <a:pt x="0" y="0"/>
                  </a:lnTo>
                  <a:close/>
                </a:path>
              </a:pathLst>
            </a:custGeom>
            <a:ln w="9525" cap="rnd">
              <a:solidFill>
                <a:srgbClr val="000000">
                  <a:alpha val="100000"/>
                </a:srgbClr>
              </a:solidFill>
              <a:prstDash val="solid"/>
              <a:round/>
            </a:ln>
          </p:spPr>
          <p:txBody>
            <a:bodyPr/>
            <a:lstStyle/>
            <a:p/>
          </p:txBody>
        </p:sp>
        <p:sp>
          <p:nvSpPr>
            <p:cNvPr id="53" name="tx53"/>
            <p:cNvSpPr>
              <a:spLocks noSelect="1" noResize="1" noEditPoints="1" noTextEdit="1" noMove="1" noRot="1" noChangeShapeType="1"/>
            </p:cNvSpPr>
            <p:nvPr/>
          </p:nvSpPr>
          <p:spPr>
            <a:xfrm>
              <a:off x="4344039" y="5751497"/>
              <a:ext cx="821680" cy="136921"/>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temperature</a:t>
              </a:r>
            </a:p>
          </p:txBody>
        </p:sp>
        <p:sp>
          <p:nvSpPr>
            <p:cNvPr id="54" name="tx54"/>
            <p:cNvSpPr>
              <a:spLocks noSelect="1" noResize="1" noEditPoints="1" noTextEdit="1" noMove="1" noRot="1" noChangeShapeType="1"/>
            </p:cNvSpPr>
            <p:nvPr/>
          </p:nvSpPr>
          <p:spPr>
            <a:xfrm rot="-5400000">
              <a:off x="269776" y="3716191"/>
              <a:ext cx="592931" cy="111100"/>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pressure</a:t>
              </a:r>
            </a:p>
          </p:txBody>
        </p:sp>
      </p:gr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Long</a:t>
            </a:r>
            <a:r>
              <a:rPr/>
              <a:t> </a:t>
            </a:r>
            <a:r>
              <a:rPr/>
              <a:t>text</a:t>
            </a:r>
          </a:p>
        </p:txBody>
      </p:sp>
      <p:sp>
        <p:nvSpPr>
          <p:cNvPr id="3" name="Content Placeholder 2"/>
          <p:cNvSpPr>
            <a:spLocks noGrp="1"/>
          </p:cNvSpPr>
          <p:nvPr>
            <p:ph idx="1"/>
          </p:nvPr>
        </p:nvSpPr>
        <p:spPr/>
        <p:txBody>
          <a:bodyPr/>
          <a:lstStyle/>
          <a:p>
            <a:pPr lvl="0" marL="0" indent="0">
              <a:buNone/>
            </a:pPr>
            <a:r>
              <a:rPr/>
              <a:t>Lorem ipsum dolor sit amet, consectetur adipiscing elit. Ut ultrices sollicitudin magna, nec commodo mauris. Sed semper malesuada maximus. Pellentesque et est velit. Nam nec tortor ex. Aliquam sodales arcu vel malesuada semper. Vestibulum enim tortor, commodo vel sem accumsan, pretium accumsan ex. Aenean varius ligula et nisi rutrum, ut vulputate elit dapibus. Mauris eu purus pharetra, aliquam felis sed, vestibulum quam. Duis gravida dictum mi eu tempus. Quisque lacinia mi quam, nec pharetra velit vulputate sed. Quisque eget felis tortor. In hac habitasse platea dictumst. Nunc vel sem magna. Cras tellus arcu, vestibulum eu egestas eget, accumsan sed quam. Cras tempor porttitor lorem, faucibus imperdiet diam malesuada eu.</a:t>
            </a:r>
          </a:p>
          <a:p>
            <a:pPr lvl="0" marL="0" indent="0">
              <a:buNone/>
            </a:pPr>
            <a:r>
              <a:rPr/>
              <a:t>Nam dui libero, feugiat a laoreet non, dictum ac lectus. Morbi ornare ipsum nec augue molestie pellentesque. Fusce eu erat accumsan, pulvinar mauris sed, facilisis felis. Pellentesque ullamcorper dignissim augue ut volutpat. Nunc mollis vestibulum neque eu fermentum. Duis congue ornare leo at euismod. Donec a ipsum sit amet turpis elementum blandit. Sed dapibus feugiat nisi, eget cursus odio mattis non. Cras viverra tellus non vulputate hendrerit. Sed egestas tincidunt lectus sit amet convallis. Cras neque diam, luctus dictum pellentesque quis, facilisis et lorem. Nulla nec dolor eget ante sollicitudin sodales faucibus sed nulla. Vivamus condimentum mi a nisl scelerisque, sit amet pharetra metus iaculis.</a:t>
            </a:r>
          </a:p>
          <a:p>
            <a:pPr lvl="0" marL="0" indent="0">
              <a:buNone/>
            </a:pPr>
            <a:r>
              <a:rPr/>
              <a:t>Curabitur elementum vitae ligula eget viverra. Aliquam lorem ipsum, eleifend et odio eu, facilisis bibendum urna. Integer eu viverra nisl. Pellentesque in velit a massa suscipit sodales. Praesent imperdiet nisl eros, et fermentum nunc efficitur tincidunt. Pellentesque ac orci id odio dictum porta in a magna. Nulla semper facilisis elit sit amet commodo. Aliquam aliquam ipsum justo, id finibus risus varius vitae. Cras eu odio in nibh sollicitudin lobortis maximus sit amet velit. Sed venenatis dolor vel malesuada euismod. In hac habitasse platea dictumst. Duis sagittis, lectus eu lobortis congue, quam lacus cursus augue, quis scelerisque nisi enim eget lacus. In molestie ante risus, sed ultricies felis bibendum vel. Nunc gravida pulvinar mollis. Nunc ut nulla mauris.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p>
        </p:txBody>
      </p:sp>
      <p:graphicFrame xmlns:a="http://schemas.openxmlformats.org/drawingml/2006/main" xmlns:r="http://schemas.openxmlformats.org/officeDocument/2006/relationships" xmlns:p="http://schemas.openxmlformats.org/presentationml/2006/main">
        <p:nvGraphicFramePr>
          <p:cNvPr id="0" name="Content Placeholder 2"/>
          <p:cNvGraphicFramePr>
            <a:graphicFrameLocks noGrp="1"/>
          </p:cNvGraphicFramePr>
          <p:nvPr>
            <p:ph sz="half" idx="1"/>
          </p:nvPr>
        </p:nvGraphicFramePr>
        <p:xfrm rot="-0">
          <a:off x="457200" y="1600200"/>
          <a:ext cx="4038600" cy="4525963"/>
        </p:xfrm>
        <a:graphic>
          <a:graphicData uri="http://schemas.openxmlformats.org/drawingml/2006/table">
            <a:tbl>
              <a:tblPr firstRow="1" lastRow="0" firstColumn="0" lastColumn="0" bandRow="1" bandCol="0">
                <a:tableStyleId>{5C22544A-7EE6-4342-B048-85BDC9FD1C3A}</a:tableStyleId>
              </a:tblPr>
              <a:tblGrid>
                <a:gridCol w="2019300"/>
                <a:gridCol w="2019300"/>
              </a:tblGrid>
              <a:tr h="754327">
                <a:tc>
                  <a:txBody>
                    <a:bodyPr/>
                    <a:lstStyle/>
                    <a:p>
                      <a:pPr algn="r"/>
                      <a:r>
                        <a:t>speed</a:t>
                      </a:r>
                    </a:p>
                  </a:txBody>
                </a:tc>
                <a:tc>
                  <a:txBody>
                    <a:bodyPr/>
                    <a:lstStyle/>
                    <a:p>
                      <a:pPr algn="r"/>
                      <a:r>
                        <a:t>dist</a:t>
                      </a:r>
                    </a:p>
                  </a:txBody>
                </a:tc>
              </a:tr>
              <a:tr h="754327">
                <a:tc>
                  <a:txBody>
                    <a:bodyPr/>
                    <a:lstStyle/>
                    <a:p>
                      <a:pPr algn="r"/>
                      <a:r>
                        <a:t>4</a:t>
                      </a:r>
                    </a:p>
                  </a:txBody>
                </a:tc>
                <a:tc>
                  <a:txBody>
                    <a:bodyPr/>
                    <a:lstStyle/>
                    <a:p>
                      <a:pPr algn="r"/>
                      <a:r>
                        <a:t>2</a:t>
                      </a:r>
                    </a:p>
                  </a:txBody>
                </a:tc>
              </a:tr>
              <a:tr h="754327">
                <a:tc>
                  <a:txBody>
                    <a:bodyPr/>
                    <a:lstStyle/>
                    <a:p>
                      <a:pPr algn="r"/>
                      <a:r>
                        <a:t>4</a:t>
                      </a:r>
                    </a:p>
                  </a:txBody>
                </a:tc>
                <a:tc>
                  <a:txBody>
                    <a:bodyPr/>
                    <a:lstStyle/>
                    <a:p>
                      <a:pPr algn="r"/>
                      <a:r>
                        <a:t>10</a:t>
                      </a:r>
                    </a:p>
                  </a:txBody>
                </a:tc>
              </a:tr>
              <a:tr h="754327">
                <a:tc>
                  <a:txBody>
                    <a:bodyPr/>
                    <a:lstStyle/>
                    <a:p>
                      <a:pPr algn="r"/>
                      <a:r>
                        <a:t>7</a:t>
                      </a:r>
                    </a:p>
                  </a:txBody>
                </a:tc>
                <a:tc>
                  <a:txBody>
                    <a:bodyPr/>
                    <a:lstStyle/>
                    <a:p>
                      <a:pPr algn="r"/>
                      <a:r>
                        <a:t>4</a:t>
                      </a:r>
                    </a:p>
                  </a:txBody>
                </a:tc>
              </a:tr>
              <a:tr h="754327">
                <a:tc>
                  <a:txBody>
                    <a:bodyPr/>
                    <a:lstStyle/>
                    <a:p>
                      <a:pPr algn="r"/>
                      <a:r>
                        <a:t>7</a:t>
                      </a:r>
                    </a:p>
                  </a:txBody>
                </a:tc>
                <a:tc>
                  <a:txBody>
                    <a:bodyPr/>
                    <a:lstStyle/>
                    <a:p>
                      <a:pPr algn="r"/>
                      <a:r>
                        <a:t>22</a:t>
                      </a:r>
                    </a:p>
                  </a:txBody>
                </a:tc>
              </a:tr>
              <a:tr h="754327">
                <a:tc>
                  <a:txBody>
                    <a:bodyPr/>
                    <a:lstStyle/>
                    <a:p>
                      <a:pPr algn="r"/>
                      <a:r>
                        <a:t>8</a:t>
                      </a:r>
                    </a:p>
                  </a:txBody>
                </a:tc>
                <a:tc>
                  <a:txBody>
                    <a:bodyPr/>
                    <a:lstStyle/>
                    <a:p>
                      <a:pPr algn="r"/>
                      <a:r>
                        <a:t>16</a:t>
                      </a:r>
                    </a:p>
                  </a:txBody>
                </a:tc>
              </a:tr>
              <a:tr h="754327">
                <a:tc>
                  <a:txBody>
                    <a:bodyPr/>
                    <a:lstStyle/>
                    <a:p>
                      <a:pPr algn="r"/>
                      <a:r>
                        <a:t>9</a:t>
                      </a:r>
                    </a:p>
                  </a:txBody>
                </a:tc>
                <a:tc>
                  <a:txBody>
                    <a:bodyPr/>
                    <a:lstStyle/>
                    <a:p>
                      <a:pPr algn="r"/>
                      <a:r>
                        <a:t>10</a:t>
                      </a:r>
                    </a:p>
                  </a:txBody>
                </a:tc>
              </a:tr>
            </a:tbl>
          </a:graphicData>
        </a:graphic>
      </p:graphicFrame>
      <p:graphicFrame xmlns:a="http://schemas.openxmlformats.org/drawingml/2006/main" xmlns:r="http://schemas.openxmlformats.org/officeDocument/2006/relationships" xmlns:p="http://schemas.openxmlformats.org/presentationml/2006/main">
        <p:nvGraphicFramePr>
          <p:cNvPr id="0" name="Content Placeholder 3"/>
          <p:cNvGraphicFramePr>
            <a:graphicFrameLocks noGrp="1"/>
          </p:cNvGraphicFramePr>
          <p:nvPr>
            <p:ph sz="half" idx="2"/>
          </p:nvPr>
        </p:nvGraphicFramePr>
        <p:xfrm rot="-0">
          <a:off x="4648200" y="1600200"/>
          <a:ext cx="4038600" cy="4525963"/>
        </p:xfrm>
        <a:graphic>
          <a:graphicData uri="http://schemas.openxmlformats.org/drawingml/2006/table">
            <a:tbl>
              <a:tblPr firstRow="1" lastRow="0" firstColumn="0" lastColumn="0" bandRow="1" bandCol="0">
                <a:tableStyleId>{5C22544A-7EE6-4342-B048-85BDC9FD1C3A}</a:tableStyleId>
              </a:tblPr>
              <a:tblGrid>
                <a:gridCol w="807720"/>
                <a:gridCol w="807720"/>
                <a:gridCol w="807720"/>
                <a:gridCol w="807720"/>
                <a:gridCol w="807720"/>
              </a:tblGrid>
              <a:tr h="754327">
                <a:tc>
                  <a:txBody>
                    <a:bodyPr/>
                    <a:lstStyle/>
                    <a:p>
                      <a:pPr algn="r"/>
                      <a:r>
                        <a:t>Sepal.Length</a:t>
                      </a:r>
                    </a:p>
                  </a:txBody>
                </a:tc>
                <a:tc>
                  <a:txBody>
                    <a:bodyPr/>
                    <a:lstStyle/>
                    <a:p>
                      <a:pPr algn="r"/>
                      <a:r>
                        <a:t>Sepal.Width</a:t>
                      </a:r>
                    </a:p>
                  </a:txBody>
                </a:tc>
                <a:tc>
                  <a:txBody>
                    <a:bodyPr/>
                    <a:lstStyle/>
                    <a:p>
                      <a:pPr algn="r"/>
                      <a:r>
                        <a:t>Petal.Length</a:t>
                      </a:r>
                    </a:p>
                  </a:txBody>
                </a:tc>
                <a:tc>
                  <a:txBody>
                    <a:bodyPr/>
                    <a:lstStyle/>
                    <a:p>
                      <a:pPr algn="r"/>
                      <a:r>
                        <a:t>Petal.Width</a:t>
                      </a:r>
                    </a:p>
                  </a:txBody>
                </a:tc>
                <a:tc>
                  <a:txBody>
                    <a:bodyPr/>
                    <a:lstStyle/>
                    <a:p>
                      <a:pPr algn="r"/>
                      <a:r>
                        <a:t>Species</a:t>
                      </a:r>
                    </a:p>
                  </a:txBody>
                </a:tc>
              </a:tr>
              <a:tr h="754327">
                <a:tc>
                  <a:txBody>
                    <a:bodyPr/>
                    <a:lstStyle/>
                    <a:p>
                      <a:pPr algn="r"/>
                      <a:r>
                        <a:t>5.1</a:t>
                      </a:r>
                    </a:p>
                  </a:txBody>
                </a:tc>
                <a:tc>
                  <a:txBody>
                    <a:bodyPr/>
                    <a:lstStyle/>
                    <a:p>
                      <a:pPr algn="r"/>
                      <a:r>
                        <a:t>3.5</a:t>
                      </a:r>
                    </a:p>
                  </a:txBody>
                </a:tc>
                <a:tc>
                  <a:txBody>
                    <a:bodyPr/>
                    <a:lstStyle/>
                    <a:p>
                      <a:pPr algn="r"/>
                      <a:r>
                        <a:t>1.4</a:t>
                      </a:r>
                    </a:p>
                  </a:txBody>
                </a:tc>
                <a:tc>
                  <a:txBody>
                    <a:bodyPr/>
                    <a:lstStyle/>
                    <a:p>
                      <a:pPr algn="r"/>
                      <a:r>
                        <a:t>0.2</a:t>
                      </a:r>
                    </a:p>
                  </a:txBody>
                </a:tc>
                <a:tc>
                  <a:txBody>
                    <a:bodyPr/>
                    <a:lstStyle/>
                    <a:p>
                      <a:pPr algn="r"/>
                      <a:r>
                        <a:t>setosa</a:t>
                      </a:r>
                    </a:p>
                  </a:txBody>
                </a:tc>
              </a:tr>
              <a:tr h="754327">
                <a:tc>
                  <a:txBody>
                    <a:bodyPr/>
                    <a:lstStyle/>
                    <a:p>
                      <a:pPr algn="r"/>
                      <a:r>
                        <a:t>4.9</a:t>
                      </a:r>
                    </a:p>
                  </a:txBody>
                </a:tc>
                <a:tc>
                  <a:txBody>
                    <a:bodyPr/>
                    <a:lstStyle/>
                    <a:p>
                      <a:pPr algn="r"/>
                      <a:r>
                        <a:t>3.0</a:t>
                      </a:r>
                    </a:p>
                  </a:txBody>
                </a:tc>
                <a:tc>
                  <a:txBody>
                    <a:bodyPr/>
                    <a:lstStyle/>
                    <a:p>
                      <a:pPr algn="r"/>
                      <a:r>
                        <a:t>1.4</a:t>
                      </a:r>
                    </a:p>
                  </a:txBody>
                </a:tc>
                <a:tc>
                  <a:txBody>
                    <a:bodyPr/>
                    <a:lstStyle/>
                    <a:p>
                      <a:pPr algn="r"/>
                      <a:r>
                        <a:t>0.2</a:t>
                      </a:r>
                    </a:p>
                  </a:txBody>
                </a:tc>
                <a:tc>
                  <a:txBody>
                    <a:bodyPr/>
                    <a:lstStyle/>
                    <a:p>
                      <a:pPr algn="r"/>
                      <a:r>
                        <a:t>setosa</a:t>
                      </a:r>
                    </a:p>
                  </a:txBody>
                </a:tc>
              </a:tr>
              <a:tr h="754327">
                <a:tc>
                  <a:txBody>
                    <a:bodyPr/>
                    <a:lstStyle/>
                    <a:p>
                      <a:pPr algn="r"/>
                      <a:r>
                        <a:t>4.7</a:t>
                      </a:r>
                    </a:p>
                  </a:txBody>
                </a:tc>
                <a:tc>
                  <a:txBody>
                    <a:bodyPr/>
                    <a:lstStyle/>
                    <a:p>
                      <a:pPr algn="r"/>
                      <a:r>
                        <a:t>3.2</a:t>
                      </a:r>
                    </a:p>
                  </a:txBody>
                </a:tc>
                <a:tc>
                  <a:txBody>
                    <a:bodyPr/>
                    <a:lstStyle/>
                    <a:p>
                      <a:pPr algn="r"/>
                      <a:r>
                        <a:t>1.3</a:t>
                      </a:r>
                    </a:p>
                  </a:txBody>
                </a:tc>
                <a:tc>
                  <a:txBody>
                    <a:bodyPr/>
                    <a:lstStyle/>
                    <a:p>
                      <a:pPr algn="r"/>
                      <a:r>
                        <a:t>0.2</a:t>
                      </a:r>
                    </a:p>
                  </a:txBody>
                </a:tc>
                <a:tc>
                  <a:txBody>
                    <a:bodyPr/>
                    <a:lstStyle/>
                    <a:p>
                      <a:pPr algn="r"/>
                      <a:r>
                        <a:t>setosa</a:t>
                      </a:r>
                    </a:p>
                  </a:txBody>
                </a:tc>
              </a:tr>
              <a:tr h="754327">
                <a:tc>
                  <a:txBody>
                    <a:bodyPr/>
                    <a:lstStyle/>
                    <a:p>
                      <a:pPr algn="r"/>
                      <a:r>
                        <a:t>4.6</a:t>
                      </a:r>
                    </a:p>
                  </a:txBody>
                </a:tc>
                <a:tc>
                  <a:txBody>
                    <a:bodyPr/>
                    <a:lstStyle/>
                    <a:p>
                      <a:pPr algn="r"/>
                      <a:r>
                        <a:t>3.1</a:t>
                      </a:r>
                    </a:p>
                  </a:txBody>
                </a:tc>
                <a:tc>
                  <a:txBody>
                    <a:bodyPr/>
                    <a:lstStyle/>
                    <a:p>
                      <a:pPr algn="r"/>
                      <a:r>
                        <a:t>1.5</a:t>
                      </a:r>
                    </a:p>
                  </a:txBody>
                </a:tc>
                <a:tc>
                  <a:txBody>
                    <a:bodyPr/>
                    <a:lstStyle/>
                    <a:p>
                      <a:pPr algn="r"/>
                      <a:r>
                        <a:t>0.2</a:t>
                      </a:r>
                    </a:p>
                  </a:txBody>
                </a:tc>
                <a:tc>
                  <a:txBody>
                    <a:bodyPr/>
                    <a:lstStyle/>
                    <a:p>
                      <a:pPr algn="r"/>
                      <a:r>
                        <a:t>setosa</a:t>
                      </a:r>
                    </a:p>
                  </a:txBody>
                </a:tc>
              </a:tr>
              <a:tr h="754327">
                <a:tc>
                  <a:txBody>
                    <a:bodyPr/>
                    <a:lstStyle/>
                    <a:p>
                      <a:pPr algn="r"/>
                      <a:r>
                        <a:t>5.0</a:t>
                      </a:r>
                    </a:p>
                  </a:txBody>
                </a:tc>
                <a:tc>
                  <a:txBody>
                    <a:bodyPr/>
                    <a:lstStyle/>
                    <a:p>
                      <a:pPr algn="r"/>
                      <a:r>
                        <a:t>3.6</a:t>
                      </a:r>
                    </a:p>
                  </a:txBody>
                </a:tc>
                <a:tc>
                  <a:txBody>
                    <a:bodyPr/>
                    <a:lstStyle/>
                    <a:p>
                      <a:pPr algn="r"/>
                      <a:r>
                        <a:t>1.4</a:t>
                      </a:r>
                    </a:p>
                  </a:txBody>
                </a:tc>
                <a:tc>
                  <a:txBody>
                    <a:bodyPr/>
                    <a:lstStyle/>
                    <a:p>
                      <a:pPr algn="r"/>
                      <a:r>
                        <a:t>0.2</a:t>
                      </a:r>
                    </a:p>
                  </a:txBody>
                </a:tc>
                <a:tc>
                  <a:txBody>
                    <a:bodyPr/>
                    <a:lstStyle/>
                    <a:p>
                      <a:pPr algn="r"/>
                      <a:r>
                        <a:t>setosa</a:t>
                      </a:r>
                    </a:p>
                  </a:txBody>
                </a:tc>
              </a:tr>
              <a:tr h="754327">
                <a:tc>
                  <a:txBody>
                    <a:bodyPr/>
                    <a:lstStyle/>
                    <a:p>
                      <a:pPr algn="r"/>
                      <a:r>
                        <a:t>5.4</a:t>
                      </a:r>
                    </a:p>
                  </a:txBody>
                </a:tc>
                <a:tc>
                  <a:txBody>
                    <a:bodyPr/>
                    <a:lstStyle/>
                    <a:p>
                      <a:pPr algn="r"/>
                      <a:r>
                        <a:t>3.9</a:t>
                      </a:r>
                    </a:p>
                  </a:txBody>
                </a:tc>
                <a:tc>
                  <a:txBody>
                    <a:bodyPr/>
                    <a:lstStyle/>
                    <a:p>
                      <a:pPr algn="r"/>
                      <a:r>
                        <a:t>1.7</a:t>
                      </a:r>
                    </a:p>
                  </a:txBody>
                </a:tc>
                <a:tc>
                  <a:txBody>
                    <a:bodyPr/>
                    <a:lstStyle/>
                    <a:p>
                      <a:pPr algn="r"/>
                      <a:r>
                        <a:t>0.4</a:t>
                      </a:r>
                    </a:p>
                  </a:txBody>
                </a:tc>
                <a:tc>
                  <a:txBody>
                    <a:bodyPr/>
                    <a:lstStyle/>
                    <a:p>
                      <a:pPr algn="r"/>
                      <a:r>
                        <a:t>setosa</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Plot</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457200" y="1600200"/>
            <a:ext cx="8229600" cy="4525962"/>
            <a:chOff x="457200" y="1600200"/>
            <a:chExt cx="8229600" cy="4525962"/>
          </a:xfrm>
        </p:grpSpPr>
        <p:sp>
          <p:nvSpPr>
            <p:cNvPr id="4" name="rc4"/>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pt5"/>
            <p:cNvSpPr/>
            <p:nvPr/>
          </p:nvSpPr>
          <p:spPr>
            <a:xfrm>
              <a:off x="1435523" y="5053871"/>
              <a:ext cx="68580" cy="68580"/>
            </a:xfrm>
            <a:prstGeom prst="ellipse">
              <a:avLst/>
            </a:prstGeom>
            <a:ln w="9525" cap="rnd">
              <a:solidFill>
                <a:srgbClr val="000000">
                  <a:alpha val="100000"/>
                </a:srgbClr>
              </a:solidFill>
              <a:prstDash val="solid"/>
              <a:round/>
            </a:ln>
          </p:spPr>
          <p:txBody>
            <a:bodyPr/>
            <a:lstStyle/>
            <a:p/>
          </p:txBody>
        </p:sp>
        <p:sp>
          <p:nvSpPr>
            <p:cNvPr id="6" name="pt6"/>
            <p:cNvSpPr/>
            <p:nvPr/>
          </p:nvSpPr>
          <p:spPr>
            <a:xfrm>
              <a:off x="1800530" y="5053868"/>
              <a:ext cx="68580" cy="68580"/>
            </a:xfrm>
            <a:prstGeom prst="ellipse">
              <a:avLst/>
            </a:prstGeom>
            <a:ln w="9525" cap="rnd">
              <a:solidFill>
                <a:srgbClr val="000000">
                  <a:alpha val="100000"/>
                </a:srgbClr>
              </a:solidFill>
              <a:prstDash val="solid"/>
              <a:round/>
            </a:ln>
          </p:spPr>
          <p:txBody>
            <a:bodyPr/>
            <a:lstStyle/>
            <a:p/>
          </p:txBody>
        </p:sp>
        <p:sp>
          <p:nvSpPr>
            <p:cNvPr id="7" name="pt7"/>
            <p:cNvSpPr/>
            <p:nvPr/>
          </p:nvSpPr>
          <p:spPr>
            <a:xfrm>
              <a:off x="2165538" y="5053852"/>
              <a:ext cx="68580" cy="68580"/>
            </a:xfrm>
            <a:prstGeom prst="ellipse">
              <a:avLst/>
            </a:prstGeom>
            <a:ln w="9525" cap="rnd">
              <a:solidFill>
                <a:srgbClr val="000000">
                  <a:alpha val="100000"/>
                </a:srgbClr>
              </a:solidFill>
              <a:prstDash val="solid"/>
              <a:round/>
            </a:ln>
          </p:spPr>
          <p:txBody>
            <a:bodyPr/>
            <a:lstStyle/>
            <a:p/>
          </p:txBody>
        </p:sp>
        <p:sp>
          <p:nvSpPr>
            <p:cNvPr id="8" name="pt8"/>
            <p:cNvSpPr/>
            <p:nvPr/>
          </p:nvSpPr>
          <p:spPr>
            <a:xfrm>
              <a:off x="2530545" y="5053774"/>
              <a:ext cx="68580" cy="68580"/>
            </a:xfrm>
            <a:prstGeom prst="ellipse">
              <a:avLst/>
            </a:prstGeom>
            <a:ln w="9525" cap="rnd">
              <a:solidFill>
                <a:srgbClr val="000000">
                  <a:alpha val="100000"/>
                </a:srgbClr>
              </a:solidFill>
              <a:prstDash val="solid"/>
              <a:round/>
            </a:ln>
          </p:spPr>
          <p:txBody>
            <a:bodyPr/>
            <a:lstStyle/>
            <a:p/>
          </p:txBody>
        </p:sp>
        <p:sp>
          <p:nvSpPr>
            <p:cNvPr id="9" name="pt9"/>
            <p:cNvSpPr/>
            <p:nvPr/>
          </p:nvSpPr>
          <p:spPr>
            <a:xfrm>
              <a:off x="2895552" y="5053578"/>
              <a:ext cx="68580" cy="68580"/>
            </a:xfrm>
            <a:prstGeom prst="ellipse">
              <a:avLst/>
            </a:prstGeom>
            <a:ln w="9525" cap="rnd">
              <a:solidFill>
                <a:srgbClr val="000000">
                  <a:alpha val="100000"/>
                </a:srgbClr>
              </a:solidFill>
              <a:prstDash val="solid"/>
              <a:round/>
            </a:ln>
          </p:spPr>
          <p:txBody>
            <a:bodyPr/>
            <a:lstStyle/>
            <a:p/>
          </p:txBody>
        </p:sp>
        <p:sp>
          <p:nvSpPr>
            <p:cNvPr id="10" name="pt10"/>
            <p:cNvSpPr/>
            <p:nvPr/>
          </p:nvSpPr>
          <p:spPr>
            <a:xfrm>
              <a:off x="3260560" y="5052990"/>
              <a:ext cx="68580" cy="68580"/>
            </a:xfrm>
            <a:prstGeom prst="ellipse">
              <a:avLst/>
            </a:prstGeom>
            <a:ln w="9525" cap="rnd">
              <a:solidFill>
                <a:srgbClr val="000000">
                  <a:alpha val="100000"/>
                </a:srgbClr>
              </a:solidFill>
              <a:prstDash val="solid"/>
              <a:round/>
            </a:ln>
          </p:spPr>
          <p:txBody>
            <a:bodyPr/>
            <a:lstStyle/>
            <a:p/>
          </p:txBody>
        </p:sp>
        <p:sp>
          <p:nvSpPr>
            <p:cNvPr id="11" name="pt11"/>
            <p:cNvSpPr/>
            <p:nvPr/>
          </p:nvSpPr>
          <p:spPr>
            <a:xfrm>
              <a:off x="3625567" y="5051422"/>
              <a:ext cx="68580" cy="68580"/>
            </a:xfrm>
            <a:prstGeom prst="ellipse">
              <a:avLst/>
            </a:prstGeom>
            <a:ln w="9525" cap="rnd">
              <a:solidFill>
                <a:srgbClr val="000000">
                  <a:alpha val="100000"/>
                </a:srgbClr>
              </a:solidFill>
              <a:prstDash val="solid"/>
              <a:round/>
            </a:ln>
          </p:spPr>
          <p:txBody>
            <a:bodyPr/>
            <a:lstStyle/>
            <a:p/>
          </p:txBody>
        </p:sp>
        <p:sp>
          <p:nvSpPr>
            <p:cNvPr id="12" name="pt12"/>
            <p:cNvSpPr/>
            <p:nvPr/>
          </p:nvSpPr>
          <p:spPr>
            <a:xfrm>
              <a:off x="3990575" y="5047828"/>
              <a:ext cx="68580" cy="68580"/>
            </a:xfrm>
            <a:prstGeom prst="ellipse">
              <a:avLst/>
            </a:prstGeom>
            <a:ln w="9525" cap="rnd">
              <a:solidFill>
                <a:srgbClr val="000000">
                  <a:alpha val="100000"/>
                </a:srgbClr>
              </a:solidFill>
              <a:prstDash val="solid"/>
              <a:round/>
            </a:ln>
          </p:spPr>
          <p:txBody>
            <a:bodyPr/>
            <a:lstStyle/>
            <a:p/>
          </p:txBody>
        </p:sp>
        <p:sp>
          <p:nvSpPr>
            <p:cNvPr id="13" name="pt13"/>
            <p:cNvSpPr/>
            <p:nvPr/>
          </p:nvSpPr>
          <p:spPr>
            <a:xfrm>
              <a:off x="4355582" y="5040152"/>
              <a:ext cx="68580" cy="68580"/>
            </a:xfrm>
            <a:prstGeom prst="ellipse">
              <a:avLst/>
            </a:prstGeom>
            <a:ln w="9525" cap="rnd">
              <a:solidFill>
                <a:srgbClr val="000000">
                  <a:alpha val="100000"/>
                </a:srgbClr>
              </a:solidFill>
              <a:prstDash val="solid"/>
              <a:round/>
            </a:ln>
          </p:spPr>
          <p:txBody>
            <a:bodyPr/>
            <a:lstStyle/>
            <a:p/>
          </p:txBody>
        </p:sp>
        <p:sp>
          <p:nvSpPr>
            <p:cNvPr id="14" name="pt14"/>
            <p:cNvSpPr/>
            <p:nvPr/>
          </p:nvSpPr>
          <p:spPr>
            <a:xfrm>
              <a:off x="4720590" y="5025126"/>
              <a:ext cx="68580" cy="68580"/>
            </a:xfrm>
            <a:prstGeom prst="ellipse">
              <a:avLst/>
            </a:prstGeom>
            <a:ln w="9525" cap="rnd">
              <a:solidFill>
                <a:srgbClr val="000000">
                  <a:alpha val="100000"/>
                </a:srgbClr>
              </a:solidFill>
              <a:prstDash val="solid"/>
              <a:round/>
            </a:ln>
          </p:spPr>
          <p:txBody>
            <a:bodyPr/>
            <a:lstStyle/>
            <a:p/>
          </p:txBody>
        </p:sp>
        <p:sp>
          <p:nvSpPr>
            <p:cNvPr id="15" name="pt15"/>
            <p:cNvSpPr/>
            <p:nvPr/>
          </p:nvSpPr>
          <p:spPr>
            <a:xfrm>
              <a:off x="5085597" y="4997360"/>
              <a:ext cx="68580" cy="68580"/>
            </a:xfrm>
            <a:prstGeom prst="ellipse">
              <a:avLst/>
            </a:prstGeom>
            <a:ln w="9525" cap="rnd">
              <a:solidFill>
                <a:srgbClr val="000000">
                  <a:alpha val="100000"/>
                </a:srgbClr>
              </a:solidFill>
              <a:prstDash val="solid"/>
              <a:round/>
            </a:ln>
          </p:spPr>
          <p:txBody>
            <a:bodyPr/>
            <a:lstStyle/>
            <a:p/>
          </p:txBody>
        </p:sp>
        <p:sp>
          <p:nvSpPr>
            <p:cNvPr id="16" name="pt16"/>
            <p:cNvSpPr/>
            <p:nvPr/>
          </p:nvSpPr>
          <p:spPr>
            <a:xfrm>
              <a:off x="5450604" y="4949015"/>
              <a:ext cx="68580" cy="68580"/>
            </a:xfrm>
            <a:prstGeom prst="ellipse">
              <a:avLst/>
            </a:prstGeom>
            <a:ln w="9525" cap="rnd">
              <a:solidFill>
                <a:srgbClr val="000000">
                  <a:alpha val="100000"/>
                </a:srgbClr>
              </a:solidFill>
              <a:prstDash val="solid"/>
              <a:round/>
            </a:ln>
          </p:spPr>
          <p:txBody>
            <a:bodyPr/>
            <a:lstStyle/>
            <a:p/>
          </p:txBody>
        </p:sp>
        <p:sp>
          <p:nvSpPr>
            <p:cNvPr id="17" name="pt17"/>
            <p:cNvSpPr/>
            <p:nvPr/>
          </p:nvSpPr>
          <p:spPr>
            <a:xfrm>
              <a:off x="5815612" y="4867678"/>
              <a:ext cx="68580" cy="68580"/>
            </a:xfrm>
            <a:prstGeom prst="ellipse">
              <a:avLst/>
            </a:prstGeom>
            <a:ln w="9525" cap="rnd">
              <a:solidFill>
                <a:srgbClr val="000000">
                  <a:alpha val="100000"/>
                </a:srgbClr>
              </a:solidFill>
              <a:prstDash val="solid"/>
              <a:round/>
            </a:ln>
          </p:spPr>
          <p:txBody>
            <a:bodyPr/>
            <a:lstStyle/>
            <a:p/>
          </p:txBody>
        </p:sp>
        <p:sp>
          <p:nvSpPr>
            <p:cNvPr id="18" name="pt18"/>
            <p:cNvSpPr/>
            <p:nvPr/>
          </p:nvSpPr>
          <p:spPr>
            <a:xfrm>
              <a:off x="6180619" y="4740283"/>
              <a:ext cx="68580" cy="68580"/>
            </a:xfrm>
            <a:prstGeom prst="ellipse">
              <a:avLst/>
            </a:prstGeom>
            <a:ln w="9525" cap="rnd">
              <a:solidFill>
                <a:srgbClr val="000000">
                  <a:alpha val="100000"/>
                </a:srgbClr>
              </a:solidFill>
              <a:prstDash val="solid"/>
              <a:round/>
            </a:ln>
          </p:spPr>
          <p:txBody>
            <a:bodyPr/>
            <a:lstStyle/>
            <a:p/>
          </p:txBody>
        </p:sp>
        <p:sp>
          <p:nvSpPr>
            <p:cNvPr id="19" name="pt19"/>
            <p:cNvSpPr/>
            <p:nvPr/>
          </p:nvSpPr>
          <p:spPr>
            <a:xfrm>
              <a:off x="6545627" y="4541023"/>
              <a:ext cx="68580" cy="68580"/>
            </a:xfrm>
            <a:prstGeom prst="ellipse">
              <a:avLst/>
            </a:prstGeom>
            <a:ln w="9525" cap="rnd">
              <a:solidFill>
                <a:srgbClr val="000000">
                  <a:alpha val="100000"/>
                </a:srgbClr>
              </a:solidFill>
              <a:prstDash val="solid"/>
              <a:round/>
            </a:ln>
          </p:spPr>
          <p:txBody>
            <a:bodyPr/>
            <a:lstStyle/>
            <a:p/>
          </p:txBody>
        </p:sp>
        <p:sp>
          <p:nvSpPr>
            <p:cNvPr id="20" name="pt20"/>
            <p:cNvSpPr/>
            <p:nvPr/>
          </p:nvSpPr>
          <p:spPr>
            <a:xfrm>
              <a:off x="6910634" y="4247033"/>
              <a:ext cx="68580" cy="68580"/>
            </a:xfrm>
            <a:prstGeom prst="ellipse">
              <a:avLst/>
            </a:prstGeom>
            <a:ln w="9525" cap="rnd">
              <a:solidFill>
                <a:srgbClr val="000000">
                  <a:alpha val="100000"/>
                </a:srgbClr>
              </a:solidFill>
              <a:prstDash val="solid"/>
              <a:round/>
            </a:ln>
          </p:spPr>
          <p:txBody>
            <a:bodyPr/>
            <a:lstStyle/>
            <a:p/>
          </p:txBody>
        </p:sp>
        <p:sp>
          <p:nvSpPr>
            <p:cNvPr id="21" name="pt21"/>
            <p:cNvSpPr/>
            <p:nvPr/>
          </p:nvSpPr>
          <p:spPr>
            <a:xfrm>
              <a:off x="7275641" y="3825648"/>
              <a:ext cx="68580" cy="68580"/>
            </a:xfrm>
            <a:prstGeom prst="ellipse">
              <a:avLst/>
            </a:prstGeom>
            <a:ln w="9525" cap="rnd">
              <a:solidFill>
                <a:srgbClr val="000000">
                  <a:alpha val="100000"/>
                </a:srgbClr>
              </a:solidFill>
              <a:prstDash val="solid"/>
              <a:round/>
            </a:ln>
          </p:spPr>
          <p:txBody>
            <a:bodyPr/>
            <a:lstStyle/>
            <a:p/>
          </p:txBody>
        </p:sp>
        <p:sp>
          <p:nvSpPr>
            <p:cNvPr id="22" name="pt22"/>
            <p:cNvSpPr/>
            <p:nvPr/>
          </p:nvSpPr>
          <p:spPr>
            <a:xfrm>
              <a:off x="7640649" y="3231136"/>
              <a:ext cx="68580" cy="68580"/>
            </a:xfrm>
            <a:prstGeom prst="ellipse">
              <a:avLst/>
            </a:prstGeom>
            <a:ln w="9525" cap="rnd">
              <a:solidFill>
                <a:srgbClr val="000000">
                  <a:alpha val="100000"/>
                </a:srgbClr>
              </a:solidFill>
              <a:prstDash val="solid"/>
              <a:round/>
            </a:ln>
          </p:spPr>
          <p:txBody>
            <a:bodyPr/>
            <a:lstStyle/>
            <a:p/>
          </p:txBody>
        </p:sp>
        <p:sp>
          <p:nvSpPr>
            <p:cNvPr id="23" name="pt23"/>
            <p:cNvSpPr/>
            <p:nvPr/>
          </p:nvSpPr>
          <p:spPr>
            <a:xfrm>
              <a:off x="8005656" y="2421031"/>
              <a:ext cx="68580" cy="68580"/>
            </a:xfrm>
            <a:prstGeom prst="ellipse">
              <a:avLst/>
            </a:prstGeom>
            <a:ln w="9525" cap="rnd">
              <a:solidFill>
                <a:srgbClr val="000000">
                  <a:alpha val="100000"/>
                </a:srgbClr>
              </a:solidFill>
              <a:prstDash val="solid"/>
              <a:round/>
            </a:ln>
          </p:spPr>
          <p:txBody>
            <a:bodyPr/>
            <a:lstStyle/>
            <a:p/>
          </p:txBody>
        </p:sp>
        <p:sp>
          <p:nvSpPr>
            <p:cNvPr id="24" name="pl24"/>
            <p:cNvSpPr/>
            <p:nvPr/>
          </p:nvSpPr>
          <p:spPr>
            <a:xfrm>
              <a:off x="1469813" y="5193474"/>
              <a:ext cx="6387629" cy="0"/>
            </a:xfrm>
            <a:custGeom>
              <a:avLst/>
              <a:pathLst>
                <a:path w="6387629" h="0">
                  <a:moveTo>
                    <a:pt x="0" y="0"/>
                  </a:moveTo>
                  <a:lnTo>
                    <a:pt x="6387629" y="0"/>
                  </a:lnTo>
                </a:path>
              </a:pathLst>
            </a:custGeom>
            <a:ln w="9525" cap="rnd">
              <a:solidFill>
                <a:srgbClr val="000000">
                  <a:alpha val="100000"/>
                </a:srgbClr>
              </a:solidFill>
              <a:prstDash val="solid"/>
              <a:round/>
            </a:ln>
          </p:spPr>
          <p:txBody>
            <a:bodyPr/>
            <a:lstStyle/>
            <a:p/>
          </p:txBody>
        </p:sp>
        <p:sp>
          <p:nvSpPr>
            <p:cNvPr id="25" name="pl25"/>
            <p:cNvSpPr/>
            <p:nvPr/>
          </p:nvSpPr>
          <p:spPr>
            <a:xfrm>
              <a:off x="1469813"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6" name="pl26"/>
            <p:cNvSpPr/>
            <p:nvPr/>
          </p:nvSpPr>
          <p:spPr>
            <a:xfrm>
              <a:off x="2382331"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7" name="pl27"/>
            <p:cNvSpPr/>
            <p:nvPr/>
          </p:nvSpPr>
          <p:spPr>
            <a:xfrm>
              <a:off x="3294850"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8" name="pl28"/>
            <p:cNvSpPr/>
            <p:nvPr/>
          </p:nvSpPr>
          <p:spPr>
            <a:xfrm>
              <a:off x="4207368"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29" name="pl29"/>
            <p:cNvSpPr/>
            <p:nvPr/>
          </p:nvSpPr>
          <p:spPr>
            <a:xfrm>
              <a:off x="5119887"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0" name="pl30"/>
            <p:cNvSpPr/>
            <p:nvPr/>
          </p:nvSpPr>
          <p:spPr>
            <a:xfrm>
              <a:off x="6032405"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1" name="pl31"/>
            <p:cNvSpPr/>
            <p:nvPr/>
          </p:nvSpPr>
          <p:spPr>
            <a:xfrm>
              <a:off x="6944924"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2" name="pl32"/>
            <p:cNvSpPr/>
            <p:nvPr/>
          </p:nvSpPr>
          <p:spPr>
            <a:xfrm>
              <a:off x="7857442" y="5193474"/>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33" name="tx33"/>
            <p:cNvSpPr/>
            <p:nvPr/>
          </p:nvSpPr>
          <p:spPr>
            <a:xfrm>
              <a:off x="1427434" y="5411261"/>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34" name="tx34"/>
            <p:cNvSpPr/>
            <p:nvPr/>
          </p:nvSpPr>
          <p:spPr>
            <a:xfrm>
              <a:off x="2297574" y="5411261"/>
              <a:ext cx="169515"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50</a:t>
              </a:r>
            </a:p>
          </p:txBody>
        </p:sp>
        <p:sp>
          <p:nvSpPr>
            <p:cNvPr id="35" name="tx35"/>
            <p:cNvSpPr/>
            <p:nvPr/>
          </p:nvSpPr>
          <p:spPr>
            <a:xfrm>
              <a:off x="3167713"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100</a:t>
              </a:r>
            </a:p>
          </p:txBody>
        </p:sp>
        <p:sp>
          <p:nvSpPr>
            <p:cNvPr id="36" name="tx36"/>
            <p:cNvSpPr/>
            <p:nvPr/>
          </p:nvSpPr>
          <p:spPr>
            <a:xfrm>
              <a:off x="4080232"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150</a:t>
              </a:r>
            </a:p>
          </p:txBody>
        </p:sp>
        <p:sp>
          <p:nvSpPr>
            <p:cNvPr id="37" name="tx37"/>
            <p:cNvSpPr/>
            <p:nvPr/>
          </p:nvSpPr>
          <p:spPr>
            <a:xfrm>
              <a:off x="4992750"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200</a:t>
              </a:r>
            </a:p>
          </p:txBody>
        </p:sp>
        <p:sp>
          <p:nvSpPr>
            <p:cNvPr id="38" name="tx38"/>
            <p:cNvSpPr/>
            <p:nvPr/>
          </p:nvSpPr>
          <p:spPr>
            <a:xfrm>
              <a:off x="5905269" y="541126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250</a:t>
              </a:r>
            </a:p>
          </p:txBody>
        </p:sp>
        <p:sp>
          <p:nvSpPr>
            <p:cNvPr id="39" name="tx39"/>
            <p:cNvSpPr/>
            <p:nvPr/>
          </p:nvSpPr>
          <p:spPr>
            <a:xfrm>
              <a:off x="6817788" y="5411186"/>
              <a:ext cx="254272" cy="111472"/>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300</a:t>
              </a:r>
            </a:p>
          </p:txBody>
        </p:sp>
        <p:sp>
          <p:nvSpPr>
            <p:cNvPr id="40" name="tx40"/>
            <p:cNvSpPr/>
            <p:nvPr/>
          </p:nvSpPr>
          <p:spPr>
            <a:xfrm>
              <a:off x="7730306" y="5411186"/>
              <a:ext cx="254272" cy="111472"/>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350</a:t>
              </a:r>
            </a:p>
          </p:txBody>
        </p:sp>
        <p:sp>
          <p:nvSpPr>
            <p:cNvPr id="41" name="pl41"/>
            <p:cNvSpPr/>
            <p:nvPr/>
          </p:nvSpPr>
          <p:spPr>
            <a:xfrm>
              <a:off x="1207008" y="2474920"/>
              <a:ext cx="0" cy="2613241"/>
            </a:xfrm>
            <a:custGeom>
              <a:avLst/>
              <a:pathLst>
                <a:path w="0" h="2613241">
                  <a:moveTo>
                    <a:pt x="0" y="2613241"/>
                  </a:moveTo>
                  <a:lnTo>
                    <a:pt x="0" y="0"/>
                  </a:lnTo>
                </a:path>
              </a:pathLst>
            </a:custGeom>
            <a:ln w="9525" cap="rnd">
              <a:solidFill>
                <a:srgbClr val="000000">
                  <a:alpha val="100000"/>
                </a:srgbClr>
              </a:solidFill>
              <a:prstDash val="solid"/>
              <a:round/>
            </a:ln>
          </p:spPr>
          <p:txBody>
            <a:bodyPr/>
            <a:lstStyle/>
            <a:p/>
          </p:txBody>
        </p:sp>
        <p:sp>
          <p:nvSpPr>
            <p:cNvPr id="42" name="pl42"/>
            <p:cNvSpPr/>
            <p:nvPr/>
          </p:nvSpPr>
          <p:spPr>
            <a:xfrm>
              <a:off x="1115567" y="5088162"/>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3" name="pl43"/>
            <p:cNvSpPr/>
            <p:nvPr/>
          </p:nvSpPr>
          <p:spPr>
            <a:xfrm>
              <a:off x="1115567" y="4434851"/>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4" name="pl44"/>
            <p:cNvSpPr/>
            <p:nvPr/>
          </p:nvSpPr>
          <p:spPr>
            <a:xfrm>
              <a:off x="1115567" y="3781541"/>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5" name="pl45"/>
            <p:cNvSpPr/>
            <p:nvPr/>
          </p:nvSpPr>
          <p:spPr>
            <a:xfrm>
              <a:off x="1115567" y="3128231"/>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6" name="pl46"/>
            <p:cNvSpPr/>
            <p:nvPr/>
          </p:nvSpPr>
          <p:spPr>
            <a:xfrm>
              <a:off x="1115567" y="2474920"/>
              <a:ext cx="91440" cy="0"/>
            </a:xfrm>
            <a:custGeom>
              <a:avLst/>
              <a:pathLst>
                <a:path w="91440" h="0">
                  <a:moveTo>
                    <a:pt x="91440" y="0"/>
                  </a:moveTo>
                  <a:lnTo>
                    <a:pt x="0" y="0"/>
                  </a:lnTo>
                </a:path>
              </a:pathLst>
            </a:custGeom>
            <a:ln w="9525" cap="rnd">
              <a:solidFill>
                <a:srgbClr val="000000">
                  <a:alpha val="100000"/>
                </a:srgbClr>
              </a:solidFill>
              <a:prstDash val="solid"/>
              <a:round/>
            </a:ln>
          </p:spPr>
          <p:txBody>
            <a:bodyPr/>
            <a:lstStyle/>
            <a:p/>
          </p:txBody>
        </p:sp>
        <p:sp>
          <p:nvSpPr>
            <p:cNvPr id="47" name="tx47"/>
            <p:cNvSpPr/>
            <p:nvPr/>
          </p:nvSpPr>
          <p:spPr>
            <a:xfrm rot="-5400000">
              <a:off x="889474" y="5032463"/>
              <a:ext cx="84757"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48" name="tx48"/>
            <p:cNvSpPr/>
            <p:nvPr/>
          </p:nvSpPr>
          <p:spPr>
            <a:xfrm rot="-5400000">
              <a:off x="804716" y="4379152"/>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200</a:t>
              </a:r>
            </a:p>
          </p:txBody>
        </p:sp>
        <p:sp>
          <p:nvSpPr>
            <p:cNvPr id="49" name="tx49"/>
            <p:cNvSpPr/>
            <p:nvPr/>
          </p:nvSpPr>
          <p:spPr>
            <a:xfrm rot="-5400000">
              <a:off x="804716" y="3725842"/>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400</a:t>
              </a:r>
            </a:p>
          </p:txBody>
        </p:sp>
        <p:sp>
          <p:nvSpPr>
            <p:cNvPr id="50" name="tx50"/>
            <p:cNvSpPr/>
            <p:nvPr/>
          </p:nvSpPr>
          <p:spPr>
            <a:xfrm rot="-5400000">
              <a:off x="804716" y="3072532"/>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600</a:t>
              </a:r>
            </a:p>
          </p:txBody>
        </p:sp>
        <p:sp>
          <p:nvSpPr>
            <p:cNvPr id="51" name="tx51"/>
            <p:cNvSpPr/>
            <p:nvPr/>
          </p:nvSpPr>
          <p:spPr>
            <a:xfrm rot="-5400000">
              <a:off x="804716" y="2419221"/>
              <a:ext cx="254272" cy="11139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800</a:t>
              </a:r>
            </a:p>
          </p:txBody>
        </p:sp>
        <p:sp>
          <p:nvSpPr>
            <p:cNvPr id="52" name="pg52"/>
            <p:cNvSpPr/>
            <p:nvPr/>
          </p:nvSpPr>
          <p:spPr>
            <a:xfrm>
              <a:off x="1207008" y="2350008"/>
              <a:ext cx="7095744" cy="2843466"/>
            </a:xfrm>
            <a:custGeom>
              <a:avLst/>
              <a:pathLst>
                <a:path w="7095744" h="2843466">
                  <a:moveTo>
                    <a:pt x="0" y="2843466"/>
                  </a:moveTo>
                  <a:lnTo>
                    <a:pt x="7095744" y="2843466"/>
                  </a:lnTo>
                  <a:lnTo>
                    <a:pt x="7095744" y="0"/>
                  </a:lnTo>
                  <a:lnTo>
                    <a:pt x="0" y="0"/>
                  </a:lnTo>
                  <a:close/>
                </a:path>
              </a:pathLst>
            </a:custGeom>
            <a:ln w="9525" cap="rnd">
              <a:solidFill>
                <a:srgbClr val="000000">
                  <a:alpha val="100000"/>
                </a:srgbClr>
              </a:solidFill>
              <a:prstDash val="solid"/>
              <a:round/>
            </a:ln>
          </p:spPr>
          <p:txBody>
            <a:bodyPr/>
            <a:lstStyle/>
            <a:p/>
          </p:txBody>
        </p:sp>
        <p:sp>
          <p:nvSpPr>
            <p:cNvPr id="53" name="tx53"/>
            <p:cNvSpPr/>
            <p:nvPr/>
          </p:nvSpPr>
          <p:spPr>
            <a:xfrm>
              <a:off x="4344039" y="5751497"/>
              <a:ext cx="821680" cy="136921"/>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temperature</a:t>
              </a:r>
            </a:p>
          </p:txBody>
        </p:sp>
        <p:sp>
          <p:nvSpPr>
            <p:cNvPr id="54" name="tx54"/>
            <p:cNvSpPr/>
            <p:nvPr/>
          </p:nvSpPr>
          <p:spPr>
            <a:xfrm rot="-5400000">
              <a:off x="269776" y="3716191"/>
              <a:ext cx="592931" cy="111100"/>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pressure</a:t>
              </a:r>
            </a:p>
          </p:txBody>
        </p:sp>
      </p:gr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ggplot</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457200" y="1600200"/>
            <a:ext cx="8229600" cy="4525962"/>
            <a:chOff x="457200" y="1600200"/>
            <a:chExt cx="8229600" cy="4525962"/>
          </a:xfrm>
        </p:grpSpPr>
        <p:sp>
          <p:nvSpPr>
            <p:cNvPr id="4" name="rc4"/>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5"/>
            <p:cNvSpPr/>
            <p:nvPr/>
          </p:nvSpPr>
          <p:spPr>
            <a:xfrm>
              <a:off x="457200" y="1600200"/>
              <a:ext cx="8229600"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6"/>
            <p:cNvSpPr/>
            <p:nvPr/>
          </p:nvSpPr>
          <p:spPr>
            <a:xfrm>
              <a:off x="940080" y="1669789"/>
              <a:ext cx="7677130" cy="4056440"/>
            </a:xfrm>
            <a:prstGeom prst="rect">
              <a:avLst/>
            </a:prstGeom>
            <a:solidFill>
              <a:srgbClr val="EBEBEB">
                <a:alpha val="100000"/>
              </a:srgbClr>
            </a:solidFill>
          </p:spPr>
          <p:txBody>
            <a:bodyPr/>
            <a:lstStyle/>
            <a:p/>
          </p:txBody>
        </p:sp>
        <p:sp>
          <p:nvSpPr>
            <p:cNvPr id="7" name="pl7"/>
            <p:cNvSpPr/>
            <p:nvPr/>
          </p:nvSpPr>
          <p:spPr>
            <a:xfrm>
              <a:off x="940080" y="5084319"/>
              <a:ext cx="7677130" cy="0"/>
            </a:xfrm>
            <a:custGeom>
              <a:avLst/>
              <a:pathLst>
                <a:path w="7677130" h="0">
                  <a:moveTo>
                    <a:pt x="0" y="0"/>
                  </a:moveTo>
                  <a:lnTo>
                    <a:pt x="7677130" y="0"/>
                  </a:lnTo>
                  <a:lnTo>
                    <a:pt x="7677130" y="0"/>
                  </a:lnTo>
                </a:path>
              </a:pathLst>
            </a:custGeom>
            <a:ln w="6775" cap="flat">
              <a:solidFill>
                <a:srgbClr val="FFFFFF">
                  <a:alpha val="100000"/>
                </a:srgbClr>
              </a:solidFill>
              <a:prstDash val="solid"/>
              <a:round/>
            </a:ln>
          </p:spPr>
          <p:txBody>
            <a:bodyPr/>
            <a:lstStyle/>
            <a:p/>
          </p:txBody>
        </p:sp>
        <p:sp>
          <p:nvSpPr>
            <p:cNvPr id="8" name="pl8"/>
            <p:cNvSpPr/>
            <p:nvPr/>
          </p:nvSpPr>
          <p:spPr>
            <a:xfrm>
              <a:off x="940080" y="4169263"/>
              <a:ext cx="7677130" cy="0"/>
            </a:xfrm>
            <a:custGeom>
              <a:avLst/>
              <a:pathLst>
                <a:path w="7677130" h="0">
                  <a:moveTo>
                    <a:pt x="0" y="0"/>
                  </a:moveTo>
                  <a:lnTo>
                    <a:pt x="7677130" y="0"/>
                  </a:lnTo>
                  <a:lnTo>
                    <a:pt x="7677130" y="0"/>
                  </a:lnTo>
                </a:path>
              </a:pathLst>
            </a:custGeom>
            <a:ln w="6775" cap="flat">
              <a:solidFill>
                <a:srgbClr val="FFFFFF">
                  <a:alpha val="100000"/>
                </a:srgbClr>
              </a:solidFill>
              <a:prstDash val="solid"/>
              <a:round/>
            </a:ln>
          </p:spPr>
          <p:txBody>
            <a:bodyPr/>
            <a:lstStyle/>
            <a:p/>
          </p:txBody>
        </p:sp>
        <p:sp>
          <p:nvSpPr>
            <p:cNvPr id="9" name="pl9"/>
            <p:cNvSpPr/>
            <p:nvPr/>
          </p:nvSpPr>
          <p:spPr>
            <a:xfrm>
              <a:off x="940080" y="3254207"/>
              <a:ext cx="7677130" cy="0"/>
            </a:xfrm>
            <a:custGeom>
              <a:avLst/>
              <a:pathLst>
                <a:path w="7677130" h="0">
                  <a:moveTo>
                    <a:pt x="0" y="0"/>
                  </a:moveTo>
                  <a:lnTo>
                    <a:pt x="7677130" y="0"/>
                  </a:lnTo>
                  <a:lnTo>
                    <a:pt x="7677130" y="0"/>
                  </a:lnTo>
                </a:path>
              </a:pathLst>
            </a:custGeom>
            <a:ln w="6775" cap="flat">
              <a:solidFill>
                <a:srgbClr val="FFFFFF">
                  <a:alpha val="100000"/>
                </a:srgbClr>
              </a:solidFill>
              <a:prstDash val="solid"/>
              <a:round/>
            </a:ln>
          </p:spPr>
          <p:txBody>
            <a:bodyPr/>
            <a:lstStyle/>
            <a:p/>
          </p:txBody>
        </p:sp>
        <p:sp>
          <p:nvSpPr>
            <p:cNvPr id="10" name="pl10"/>
            <p:cNvSpPr/>
            <p:nvPr/>
          </p:nvSpPr>
          <p:spPr>
            <a:xfrm>
              <a:off x="940080" y="2339152"/>
              <a:ext cx="7677130" cy="0"/>
            </a:xfrm>
            <a:custGeom>
              <a:avLst/>
              <a:pathLst>
                <a:path w="7677130" h="0">
                  <a:moveTo>
                    <a:pt x="0" y="0"/>
                  </a:moveTo>
                  <a:lnTo>
                    <a:pt x="7677130" y="0"/>
                  </a:lnTo>
                  <a:lnTo>
                    <a:pt x="7677130" y="0"/>
                  </a:lnTo>
                </a:path>
              </a:pathLst>
            </a:custGeom>
            <a:ln w="6775" cap="flat">
              <a:solidFill>
                <a:srgbClr val="FFFFFF">
                  <a:alpha val="100000"/>
                </a:srgbClr>
              </a:solidFill>
              <a:prstDash val="solid"/>
              <a:round/>
            </a:ln>
          </p:spPr>
          <p:txBody>
            <a:bodyPr/>
            <a:lstStyle/>
            <a:p/>
          </p:txBody>
        </p:sp>
        <p:sp>
          <p:nvSpPr>
            <p:cNvPr id="11" name="pl11"/>
            <p:cNvSpPr/>
            <p:nvPr/>
          </p:nvSpPr>
          <p:spPr>
            <a:xfrm>
              <a:off x="2258375"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2" name="pl12"/>
            <p:cNvSpPr/>
            <p:nvPr/>
          </p:nvSpPr>
          <p:spPr>
            <a:xfrm>
              <a:off x="4197044"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3" name="pl13"/>
            <p:cNvSpPr/>
            <p:nvPr/>
          </p:nvSpPr>
          <p:spPr>
            <a:xfrm>
              <a:off x="6135714"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4" name="pl14"/>
            <p:cNvSpPr/>
            <p:nvPr/>
          </p:nvSpPr>
          <p:spPr>
            <a:xfrm>
              <a:off x="8074383"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5" name="pl15"/>
            <p:cNvSpPr/>
            <p:nvPr/>
          </p:nvSpPr>
          <p:spPr>
            <a:xfrm>
              <a:off x="940080" y="5541846"/>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6" name="pl16"/>
            <p:cNvSpPr/>
            <p:nvPr/>
          </p:nvSpPr>
          <p:spPr>
            <a:xfrm>
              <a:off x="940080" y="4626791"/>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7" name="pl17"/>
            <p:cNvSpPr/>
            <p:nvPr/>
          </p:nvSpPr>
          <p:spPr>
            <a:xfrm>
              <a:off x="940080" y="3711735"/>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8" name="pl18"/>
            <p:cNvSpPr/>
            <p:nvPr/>
          </p:nvSpPr>
          <p:spPr>
            <a:xfrm>
              <a:off x="940080" y="2796679"/>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19" name="pl19"/>
            <p:cNvSpPr/>
            <p:nvPr/>
          </p:nvSpPr>
          <p:spPr>
            <a:xfrm>
              <a:off x="940080" y="1881624"/>
              <a:ext cx="7677130" cy="0"/>
            </a:xfrm>
            <a:custGeom>
              <a:avLst/>
              <a:pathLst>
                <a:path w="7677130" h="0">
                  <a:moveTo>
                    <a:pt x="0" y="0"/>
                  </a:moveTo>
                  <a:lnTo>
                    <a:pt x="7677130" y="0"/>
                  </a:lnTo>
                  <a:lnTo>
                    <a:pt x="7677130" y="0"/>
                  </a:lnTo>
                </a:path>
              </a:pathLst>
            </a:custGeom>
            <a:ln w="13550" cap="flat">
              <a:solidFill>
                <a:srgbClr val="FFFFFF">
                  <a:alpha val="100000"/>
                </a:srgbClr>
              </a:solidFill>
              <a:prstDash val="solid"/>
              <a:round/>
            </a:ln>
          </p:spPr>
          <p:txBody>
            <a:bodyPr/>
            <a:lstStyle/>
            <a:p/>
          </p:txBody>
        </p:sp>
        <p:sp>
          <p:nvSpPr>
            <p:cNvPr id="20" name="pl20"/>
            <p:cNvSpPr/>
            <p:nvPr/>
          </p:nvSpPr>
          <p:spPr>
            <a:xfrm>
              <a:off x="1289040"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1" name="pl21"/>
            <p:cNvSpPr/>
            <p:nvPr/>
          </p:nvSpPr>
          <p:spPr>
            <a:xfrm>
              <a:off x="3227710"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2" name="pl22"/>
            <p:cNvSpPr/>
            <p:nvPr/>
          </p:nvSpPr>
          <p:spPr>
            <a:xfrm>
              <a:off x="5166379"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3" name="pl23"/>
            <p:cNvSpPr/>
            <p:nvPr/>
          </p:nvSpPr>
          <p:spPr>
            <a:xfrm>
              <a:off x="7105048"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4" name="pt24"/>
            <p:cNvSpPr/>
            <p:nvPr/>
          </p:nvSpPr>
          <p:spPr>
            <a:xfrm>
              <a:off x="1264214" y="55170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1651948" y="5517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2039682" y="55169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2427416" y="55168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2815150" y="55166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3202884" y="55157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3590618" y="55135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t31"/>
            <p:cNvSpPr/>
            <p:nvPr/>
          </p:nvSpPr>
          <p:spPr>
            <a:xfrm>
              <a:off x="3978351" y="55085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2" name="pt32"/>
            <p:cNvSpPr/>
            <p:nvPr/>
          </p:nvSpPr>
          <p:spPr>
            <a:xfrm>
              <a:off x="4366085" y="54978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3" name="pt33"/>
            <p:cNvSpPr/>
            <p:nvPr/>
          </p:nvSpPr>
          <p:spPr>
            <a:xfrm>
              <a:off x="4753819" y="547675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4" name="pt34"/>
            <p:cNvSpPr/>
            <p:nvPr/>
          </p:nvSpPr>
          <p:spPr>
            <a:xfrm>
              <a:off x="5141553" y="54378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5" name="pt35"/>
            <p:cNvSpPr/>
            <p:nvPr/>
          </p:nvSpPr>
          <p:spPr>
            <a:xfrm>
              <a:off x="5529287" y="53701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6" name="pt36"/>
            <p:cNvSpPr/>
            <p:nvPr/>
          </p:nvSpPr>
          <p:spPr>
            <a:xfrm>
              <a:off x="5917021" y="52562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7" name="pt37"/>
            <p:cNvSpPr/>
            <p:nvPr/>
          </p:nvSpPr>
          <p:spPr>
            <a:xfrm>
              <a:off x="6304755" y="50777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8" name="pt38"/>
            <p:cNvSpPr/>
            <p:nvPr/>
          </p:nvSpPr>
          <p:spPr>
            <a:xfrm>
              <a:off x="6692489" y="47987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9" name="pt39"/>
            <p:cNvSpPr/>
            <p:nvPr/>
          </p:nvSpPr>
          <p:spPr>
            <a:xfrm>
              <a:off x="7080222" y="43869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0" name="pt40"/>
            <p:cNvSpPr/>
            <p:nvPr/>
          </p:nvSpPr>
          <p:spPr>
            <a:xfrm>
              <a:off x="7467956" y="37967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1" name="pt41"/>
            <p:cNvSpPr/>
            <p:nvPr/>
          </p:nvSpPr>
          <p:spPr>
            <a:xfrm>
              <a:off x="7855690" y="2964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2" name="pt42"/>
            <p:cNvSpPr/>
            <p:nvPr/>
          </p:nvSpPr>
          <p:spPr>
            <a:xfrm>
              <a:off x="8243424" y="18293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3" name="tx43"/>
            <p:cNvSpPr/>
            <p:nvPr/>
          </p:nvSpPr>
          <p:spPr>
            <a:xfrm>
              <a:off x="815294" y="5500155"/>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44" name="tx44"/>
            <p:cNvSpPr/>
            <p:nvPr/>
          </p:nvSpPr>
          <p:spPr>
            <a:xfrm>
              <a:off x="690983" y="4585099"/>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45" name="tx45"/>
            <p:cNvSpPr/>
            <p:nvPr/>
          </p:nvSpPr>
          <p:spPr>
            <a:xfrm>
              <a:off x="690983" y="3670043"/>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400</a:t>
              </a:r>
            </a:p>
          </p:txBody>
        </p:sp>
        <p:sp>
          <p:nvSpPr>
            <p:cNvPr id="46" name="tx46"/>
            <p:cNvSpPr/>
            <p:nvPr/>
          </p:nvSpPr>
          <p:spPr>
            <a:xfrm>
              <a:off x="690983" y="275498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600</a:t>
              </a:r>
            </a:p>
          </p:txBody>
        </p:sp>
        <p:sp>
          <p:nvSpPr>
            <p:cNvPr id="47" name="tx47"/>
            <p:cNvSpPr/>
            <p:nvPr/>
          </p:nvSpPr>
          <p:spPr>
            <a:xfrm>
              <a:off x="690983" y="1839932"/>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800</a:t>
              </a:r>
            </a:p>
          </p:txBody>
        </p:sp>
        <p:sp>
          <p:nvSpPr>
            <p:cNvPr id="48" name="pl48"/>
            <p:cNvSpPr/>
            <p:nvPr/>
          </p:nvSpPr>
          <p:spPr>
            <a:xfrm>
              <a:off x="905285" y="5541846"/>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49" name="pl49"/>
            <p:cNvSpPr/>
            <p:nvPr/>
          </p:nvSpPr>
          <p:spPr>
            <a:xfrm>
              <a:off x="905285" y="4626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0" name="pl50"/>
            <p:cNvSpPr/>
            <p:nvPr/>
          </p:nvSpPr>
          <p:spPr>
            <a:xfrm>
              <a:off x="905285" y="37117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1" name="pl51"/>
            <p:cNvSpPr/>
            <p:nvPr/>
          </p:nvSpPr>
          <p:spPr>
            <a:xfrm>
              <a:off x="905285" y="27966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2" name="pl52"/>
            <p:cNvSpPr/>
            <p:nvPr/>
          </p:nvSpPr>
          <p:spPr>
            <a:xfrm>
              <a:off x="905285" y="18816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3" name="pl53"/>
            <p:cNvSpPr/>
            <p:nvPr/>
          </p:nvSpPr>
          <p:spPr>
            <a:xfrm>
              <a:off x="1289040"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4" name="pl54"/>
            <p:cNvSpPr/>
            <p:nvPr/>
          </p:nvSpPr>
          <p:spPr>
            <a:xfrm>
              <a:off x="3227710"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5" name="pl55"/>
            <p:cNvSpPr/>
            <p:nvPr/>
          </p:nvSpPr>
          <p:spPr>
            <a:xfrm>
              <a:off x="5166379"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6" name="pl56"/>
            <p:cNvSpPr/>
            <p:nvPr/>
          </p:nvSpPr>
          <p:spPr>
            <a:xfrm>
              <a:off x="7105048"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7" name="tx57"/>
            <p:cNvSpPr/>
            <p:nvPr/>
          </p:nvSpPr>
          <p:spPr>
            <a:xfrm>
              <a:off x="1257963" y="5787168"/>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58" name="tx58"/>
            <p:cNvSpPr/>
            <p:nvPr/>
          </p:nvSpPr>
          <p:spPr>
            <a:xfrm>
              <a:off x="3134476"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59" name="tx59"/>
            <p:cNvSpPr/>
            <p:nvPr/>
          </p:nvSpPr>
          <p:spPr>
            <a:xfrm>
              <a:off x="5073146"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60" name="tx60"/>
            <p:cNvSpPr/>
            <p:nvPr/>
          </p:nvSpPr>
          <p:spPr>
            <a:xfrm>
              <a:off x="7011815" y="5787113"/>
              <a:ext cx="186466"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300</a:t>
              </a:r>
            </a:p>
          </p:txBody>
        </p:sp>
        <p:sp>
          <p:nvSpPr>
            <p:cNvPr id="61" name="tx61"/>
            <p:cNvSpPr/>
            <p:nvPr/>
          </p:nvSpPr>
          <p:spPr>
            <a:xfrm>
              <a:off x="4402042" y="5901662"/>
              <a:ext cx="753206" cy="12551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temperature</a:t>
              </a:r>
            </a:p>
          </p:txBody>
        </p:sp>
        <p:sp>
          <p:nvSpPr>
            <p:cNvPr id="62" name="tx62"/>
            <p:cNvSpPr/>
            <p:nvPr/>
          </p:nvSpPr>
          <p:spPr>
            <a:xfrm rot="-5400000">
              <a:off x="304108" y="3647088"/>
              <a:ext cx="543520"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pressure</a:t>
              </a:r>
            </a:p>
          </p:txBody>
        </p:sp>
      </p:gr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ggplot</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0" y="0"/>
            <a:ext cx="9144000" cy="6858000"/>
            <a:chOff x="0" y="0"/>
            <a:chExt cx="9144000" cy="6858000"/>
          </a:xfrm>
        </p:grpSpPr>
        <p:sp>
          <p:nvSpPr>
            <p:cNvPr id="4" name="rc4"/>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5"/>
            <p:cNvSpPr/>
            <p:nvPr/>
          </p:nvSpPr>
          <p:spPr>
            <a:xfrm>
              <a:off x="0" y="0"/>
              <a:ext cx="9143999"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6"/>
            <p:cNvSpPr/>
            <p:nvPr/>
          </p:nvSpPr>
          <p:spPr>
            <a:xfrm>
              <a:off x="482880" y="69589"/>
              <a:ext cx="8591530" cy="6388477"/>
            </a:xfrm>
            <a:prstGeom prst="rect">
              <a:avLst/>
            </a:prstGeom>
            <a:solidFill>
              <a:srgbClr val="EBEBEB">
                <a:alpha val="100000"/>
              </a:srgbClr>
            </a:solidFill>
          </p:spPr>
          <p:txBody>
            <a:bodyPr/>
            <a:lstStyle/>
            <a:p/>
          </p:txBody>
        </p:sp>
        <p:sp>
          <p:nvSpPr>
            <p:cNvPr id="7" name="pl7"/>
            <p:cNvSpPr/>
            <p:nvPr/>
          </p:nvSpPr>
          <p:spPr>
            <a:xfrm>
              <a:off x="482880" y="5447123"/>
              <a:ext cx="8591530" cy="0"/>
            </a:xfrm>
            <a:custGeom>
              <a:avLst/>
              <a:pathLst>
                <a:path w="8591530" h="0">
                  <a:moveTo>
                    <a:pt x="0" y="0"/>
                  </a:moveTo>
                  <a:lnTo>
                    <a:pt x="8591530" y="0"/>
                  </a:lnTo>
                  <a:lnTo>
                    <a:pt x="8591530" y="0"/>
                  </a:lnTo>
                </a:path>
              </a:pathLst>
            </a:custGeom>
            <a:ln w="6775" cap="flat">
              <a:solidFill>
                <a:srgbClr val="FFFFFF">
                  <a:alpha val="100000"/>
                </a:srgbClr>
              </a:solidFill>
              <a:prstDash val="solid"/>
              <a:round/>
            </a:ln>
          </p:spPr>
          <p:txBody>
            <a:bodyPr/>
            <a:lstStyle/>
            <a:p/>
          </p:txBody>
        </p:sp>
        <p:sp>
          <p:nvSpPr>
            <p:cNvPr id="8" name="pl8"/>
            <p:cNvSpPr/>
            <p:nvPr/>
          </p:nvSpPr>
          <p:spPr>
            <a:xfrm>
              <a:off x="482880" y="4006004"/>
              <a:ext cx="8591530" cy="0"/>
            </a:xfrm>
            <a:custGeom>
              <a:avLst/>
              <a:pathLst>
                <a:path w="8591530" h="0">
                  <a:moveTo>
                    <a:pt x="0" y="0"/>
                  </a:moveTo>
                  <a:lnTo>
                    <a:pt x="8591530" y="0"/>
                  </a:lnTo>
                  <a:lnTo>
                    <a:pt x="8591530" y="0"/>
                  </a:lnTo>
                </a:path>
              </a:pathLst>
            </a:custGeom>
            <a:ln w="6775" cap="flat">
              <a:solidFill>
                <a:srgbClr val="FFFFFF">
                  <a:alpha val="100000"/>
                </a:srgbClr>
              </a:solidFill>
              <a:prstDash val="solid"/>
              <a:round/>
            </a:ln>
          </p:spPr>
          <p:txBody>
            <a:bodyPr/>
            <a:lstStyle/>
            <a:p/>
          </p:txBody>
        </p:sp>
        <p:sp>
          <p:nvSpPr>
            <p:cNvPr id="9" name="pl9"/>
            <p:cNvSpPr/>
            <p:nvPr/>
          </p:nvSpPr>
          <p:spPr>
            <a:xfrm>
              <a:off x="482880" y="2564885"/>
              <a:ext cx="8591530" cy="0"/>
            </a:xfrm>
            <a:custGeom>
              <a:avLst/>
              <a:pathLst>
                <a:path w="8591530" h="0">
                  <a:moveTo>
                    <a:pt x="0" y="0"/>
                  </a:moveTo>
                  <a:lnTo>
                    <a:pt x="8591530" y="0"/>
                  </a:lnTo>
                  <a:lnTo>
                    <a:pt x="8591530" y="0"/>
                  </a:lnTo>
                </a:path>
              </a:pathLst>
            </a:custGeom>
            <a:ln w="6775" cap="flat">
              <a:solidFill>
                <a:srgbClr val="FFFFFF">
                  <a:alpha val="100000"/>
                </a:srgbClr>
              </a:solidFill>
              <a:prstDash val="solid"/>
              <a:round/>
            </a:ln>
          </p:spPr>
          <p:txBody>
            <a:bodyPr/>
            <a:lstStyle/>
            <a:p/>
          </p:txBody>
        </p:sp>
        <p:sp>
          <p:nvSpPr>
            <p:cNvPr id="10" name="pl10"/>
            <p:cNvSpPr/>
            <p:nvPr/>
          </p:nvSpPr>
          <p:spPr>
            <a:xfrm>
              <a:off x="482880" y="1123767"/>
              <a:ext cx="8591530" cy="0"/>
            </a:xfrm>
            <a:custGeom>
              <a:avLst/>
              <a:pathLst>
                <a:path w="8591530" h="0">
                  <a:moveTo>
                    <a:pt x="0" y="0"/>
                  </a:moveTo>
                  <a:lnTo>
                    <a:pt x="8591530" y="0"/>
                  </a:lnTo>
                  <a:lnTo>
                    <a:pt x="8591530" y="0"/>
                  </a:lnTo>
                </a:path>
              </a:pathLst>
            </a:custGeom>
            <a:ln w="6775" cap="flat">
              <a:solidFill>
                <a:srgbClr val="FFFFFF">
                  <a:alpha val="100000"/>
                </a:srgbClr>
              </a:solidFill>
              <a:prstDash val="solid"/>
              <a:round/>
            </a:ln>
          </p:spPr>
          <p:txBody>
            <a:bodyPr/>
            <a:lstStyle/>
            <a:p/>
          </p:txBody>
        </p:sp>
        <p:sp>
          <p:nvSpPr>
            <p:cNvPr id="11" name="pl11"/>
            <p:cNvSpPr/>
            <p:nvPr/>
          </p:nvSpPr>
          <p:spPr>
            <a:xfrm>
              <a:off x="1958193" y="69589"/>
              <a:ext cx="0" cy="6388477"/>
            </a:xfrm>
            <a:custGeom>
              <a:avLst/>
              <a:pathLst>
                <a:path w="0" h="6388477">
                  <a:moveTo>
                    <a:pt x="0" y="6388477"/>
                  </a:moveTo>
                  <a:lnTo>
                    <a:pt x="0" y="0"/>
                  </a:lnTo>
                  <a:lnTo>
                    <a:pt x="0" y="0"/>
                  </a:lnTo>
                </a:path>
              </a:pathLst>
            </a:custGeom>
            <a:ln w="6775" cap="flat">
              <a:solidFill>
                <a:srgbClr val="FFFFFF">
                  <a:alpha val="100000"/>
                </a:srgbClr>
              </a:solidFill>
              <a:prstDash val="solid"/>
              <a:round/>
            </a:ln>
          </p:spPr>
          <p:txBody>
            <a:bodyPr/>
            <a:lstStyle/>
            <a:p/>
          </p:txBody>
        </p:sp>
        <p:sp>
          <p:nvSpPr>
            <p:cNvPr id="12" name="pl12"/>
            <p:cNvSpPr/>
            <p:nvPr/>
          </p:nvSpPr>
          <p:spPr>
            <a:xfrm>
              <a:off x="4127772" y="69589"/>
              <a:ext cx="0" cy="6388477"/>
            </a:xfrm>
            <a:custGeom>
              <a:avLst/>
              <a:pathLst>
                <a:path w="0" h="6388477">
                  <a:moveTo>
                    <a:pt x="0" y="6388477"/>
                  </a:moveTo>
                  <a:lnTo>
                    <a:pt x="0" y="0"/>
                  </a:lnTo>
                  <a:lnTo>
                    <a:pt x="0" y="0"/>
                  </a:lnTo>
                </a:path>
              </a:pathLst>
            </a:custGeom>
            <a:ln w="6775" cap="flat">
              <a:solidFill>
                <a:srgbClr val="FFFFFF">
                  <a:alpha val="100000"/>
                </a:srgbClr>
              </a:solidFill>
              <a:prstDash val="solid"/>
              <a:round/>
            </a:ln>
          </p:spPr>
          <p:txBody>
            <a:bodyPr/>
            <a:lstStyle/>
            <a:p/>
          </p:txBody>
        </p:sp>
        <p:sp>
          <p:nvSpPr>
            <p:cNvPr id="13" name="pl13"/>
            <p:cNvSpPr/>
            <p:nvPr/>
          </p:nvSpPr>
          <p:spPr>
            <a:xfrm>
              <a:off x="6297350" y="69589"/>
              <a:ext cx="0" cy="6388477"/>
            </a:xfrm>
            <a:custGeom>
              <a:avLst/>
              <a:pathLst>
                <a:path w="0" h="6388477">
                  <a:moveTo>
                    <a:pt x="0" y="6388477"/>
                  </a:moveTo>
                  <a:lnTo>
                    <a:pt x="0" y="0"/>
                  </a:lnTo>
                  <a:lnTo>
                    <a:pt x="0" y="0"/>
                  </a:lnTo>
                </a:path>
              </a:pathLst>
            </a:custGeom>
            <a:ln w="6775" cap="flat">
              <a:solidFill>
                <a:srgbClr val="FFFFFF">
                  <a:alpha val="100000"/>
                </a:srgbClr>
              </a:solidFill>
              <a:prstDash val="solid"/>
              <a:round/>
            </a:ln>
          </p:spPr>
          <p:txBody>
            <a:bodyPr/>
            <a:lstStyle/>
            <a:p/>
          </p:txBody>
        </p:sp>
        <p:sp>
          <p:nvSpPr>
            <p:cNvPr id="14" name="pl14"/>
            <p:cNvSpPr/>
            <p:nvPr/>
          </p:nvSpPr>
          <p:spPr>
            <a:xfrm>
              <a:off x="8466928" y="69589"/>
              <a:ext cx="0" cy="6388477"/>
            </a:xfrm>
            <a:custGeom>
              <a:avLst/>
              <a:pathLst>
                <a:path w="0" h="6388477">
                  <a:moveTo>
                    <a:pt x="0" y="6388477"/>
                  </a:moveTo>
                  <a:lnTo>
                    <a:pt x="0" y="0"/>
                  </a:lnTo>
                  <a:lnTo>
                    <a:pt x="0" y="0"/>
                  </a:lnTo>
                </a:path>
              </a:pathLst>
            </a:custGeom>
            <a:ln w="6775" cap="flat">
              <a:solidFill>
                <a:srgbClr val="FFFFFF">
                  <a:alpha val="100000"/>
                </a:srgbClr>
              </a:solidFill>
              <a:prstDash val="solid"/>
              <a:round/>
            </a:ln>
          </p:spPr>
          <p:txBody>
            <a:bodyPr/>
            <a:lstStyle/>
            <a:p/>
          </p:txBody>
        </p:sp>
        <p:sp>
          <p:nvSpPr>
            <p:cNvPr id="15" name="pl15"/>
            <p:cNvSpPr/>
            <p:nvPr/>
          </p:nvSpPr>
          <p:spPr>
            <a:xfrm>
              <a:off x="482880" y="6167682"/>
              <a:ext cx="8591530" cy="0"/>
            </a:xfrm>
            <a:custGeom>
              <a:avLst/>
              <a:pathLst>
                <a:path w="8591530" h="0">
                  <a:moveTo>
                    <a:pt x="0" y="0"/>
                  </a:moveTo>
                  <a:lnTo>
                    <a:pt x="8591530" y="0"/>
                  </a:lnTo>
                  <a:lnTo>
                    <a:pt x="8591530" y="0"/>
                  </a:lnTo>
                </a:path>
              </a:pathLst>
            </a:custGeom>
            <a:ln w="13550" cap="flat">
              <a:solidFill>
                <a:srgbClr val="FFFFFF">
                  <a:alpha val="100000"/>
                </a:srgbClr>
              </a:solidFill>
              <a:prstDash val="solid"/>
              <a:round/>
            </a:ln>
          </p:spPr>
          <p:txBody>
            <a:bodyPr/>
            <a:lstStyle/>
            <a:p/>
          </p:txBody>
        </p:sp>
        <p:sp>
          <p:nvSpPr>
            <p:cNvPr id="16" name="pl16"/>
            <p:cNvSpPr/>
            <p:nvPr/>
          </p:nvSpPr>
          <p:spPr>
            <a:xfrm>
              <a:off x="482880" y="4726563"/>
              <a:ext cx="8591530" cy="0"/>
            </a:xfrm>
            <a:custGeom>
              <a:avLst/>
              <a:pathLst>
                <a:path w="8591530" h="0">
                  <a:moveTo>
                    <a:pt x="0" y="0"/>
                  </a:moveTo>
                  <a:lnTo>
                    <a:pt x="8591530" y="0"/>
                  </a:lnTo>
                  <a:lnTo>
                    <a:pt x="8591530" y="0"/>
                  </a:lnTo>
                </a:path>
              </a:pathLst>
            </a:custGeom>
            <a:ln w="13550" cap="flat">
              <a:solidFill>
                <a:srgbClr val="FFFFFF">
                  <a:alpha val="100000"/>
                </a:srgbClr>
              </a:solidFill>
              <a:prstDash val="solid"/>
              <a:round/>
            </a:ln>
          </p:spPr>
          <p:txBody>
            <a:bodyPr/>
            <a:lstStyle/>
            <a:p/>
          </p:txBody>
        </p:sp>
        <p:sp>
          <p:nvSpPr>
            <p:cNvPr id="17" name="pl17"/>
            <p:cNvSpPr/>
            <p:nvPr/>
          </p:nvSpPr>
          <p:spPr>
            <a:xfrm>
              <a:off x="482880" y="3285445"/>
              <a:ext cx="8591530" cy="0"/>
            </a:xfrm>
            <a:custGeom>
              <a:avLst/>
              <a:pathLst>
                <a:path w="8591530" h="0">
                  <a:moveTo>
                    <a:pt x="0" y="0"/>
                  </a:moveTo>
                  <a:lnTo>
                    <a:pt x="8591530" y="0"/>
                  </a:lnTo>
                  <a:lnTo>
                    <a:pt x="8591530" y="0"/>
                  </a:lnTo>
                </a:path>
              </a:pathLst>
            </a:custGeom>
            <a:ln w="13550" cap="flat">
              <a:solidFill>
                <a:srgbClr val="FFFFFF">
                  <a:alpha val="100000"/>
                </a:srgbClr>
              </a:solidFill>
              <a:prstDash val="solid"/>
              <a:round/>
            </a:ln>
          </p:spPr>
          <p:txBody>
            <a:bodyPr/>
            <a:lstStyle/>
            <a:p/>
          </p:txBody>
        </p:sp>
        <p:sp>
          <p:nvSpPr>
            <p:cNvPr id="18" name="pl18"/>
            <p:cNvSpPr/>
            <p:nvPr/>
          </p:nvSpPr>
          <p:spPr>
            <a:xfrm>
              <a:off x="482880" y="1844326"/>
              <a:ext cx="8591530" cy="0"/>
            </a:xfrm>
            <a:custGeom>
              <a:avLst/>
              <a:pathLst>
                <a:path w="8591530" h="0">
                  <a:moveTo>
                    <a:pt x="0" y="0"/>
                  </a:moveTo>
                  <a:lnTo>
                    <a:pt x="8591530" y="0"/>
                  </a:lnTo>
                  <a:lnTo>
                    <a:pt x="8591530" y="0"/>
                  </a:lnTo>
                </a:path>
              </a:pathLst>
            </a:custGeom>
            <a:ln w="13550" cap="flat">
              <a:solidFill>
                <a:srgbClr val="FFFFFF">
                  <a:alpha val="100000"/>
                </a:srgbClr>
              </a:solidFill>
              <a:prstDash val="solid"/>
              <a:round/>
            </a:ln>
          </p:spPr>
          <p:txBody>
            <a:bodyPr/>
            <a:lstStyle/>
            <a:p/>
          </p:txBody>
        </p:sp>
        <p:sp>
          <p:nvSpPr>
            <p:cNvPr id="19" name="pl19"/>
            <p:cNvSpPr/>
            <p:nvPr/>
          </p:nvSpPr>
          <p:spPr>
            <a:xfrm>
              <a:off x="482880" y="403207"/>
              <a:ext cx="8591530" cy="0"/>
            </a:xfrm>
            <a:custGeom>
              <a:avLst/>
              <a:pathLst>
                <a:path w="8591530" h="0">
                  <a:moveTo>
                    <a:pt x="0" y="0"/>
                  </a:moveTo>
                  <a:lnTo>
                    <a:pt x="8591530" y="0"/>
                  </a:lnTo>
                  <a:lnTo>
                    <a:pt x="8591530" y="0"/>
                  </a:lnTo>
                </a:path>
              </a:pathLst>
            </a:custGeom>
            <a:ln w="13550" cap="flat">
              <a:solidFill>
                <a:srgbClr val="FFFFFF">
                  <a:alpha val="100000"/>
                </a:srgbClr>
              </a:solidFill>
              <a:prstDash val="solid"/>
              <a:round/>
            </a:ln>
          </p:spPr>
          <p:txBody>
            <a:bodyPr/>
            <a:lstStyle/>
            <a:p/>
          </p:txBody>
        </p:sp>
        <p:sp>
          <p:nvSpPr>
            <p:cNvPr id="20" name="pl20"/>
            <p:cNvSpPr/>
            <p:nvPr/>
          </p:nvSpPr>
          <p:spPr>
            <a:xfrm>
              <a:off x="873404" y="69589"/>
              <a:ext cx="0" cy="6388477"/>
            </a:xfrm>
            <a:custGeom>
              <a:avLst/>
              <a:pathLst>
                <a:path w="0" h="6388477">
                  <a:moveTo>
                    <a:pt x="0" y="6388477"/>
                  </a:moveTo>
                  <a:lnTo>
                    <a:pt x="0" y="0"/>
                  </a:lnTo>
                  <a:lnTo>
                    <a:pt x="0" y="0"/>
                  </a:lnTo>
                </a:path>
              </a:pathLst>
            </a:custGeom>
            <a:ln w="13550" cap="flat">
              <a:solidFill>
                <a:srgbClr val="FFFFFF">
                  <a:alpha val="100000"/>
                </a:srgbClr>
              </a:solidFill>
              <a:prstDash val="solid"/>
              <a:round/>
            </a:ln>
          </p:spPr>
          <p:txBody>
            <a:bodyPr/>
            <a:lstStyle/>
            <a:p/>
          </p:txBody>
        </p:sp>
        <p:sp>
          <p:nvSpPr>
            <p:cNvPr id="21" name="pl21"/>
            <p:cNvSpPr/>
            <p:nvPr/>
          </p:nvSpPr>
          <p:spPr>
            <a:xfrm>
              <a:off x="3042982" y="69589"/>
              <a:ext cx="0" cy="6388477"/>
            </a:xfrm>
            <a:custGeom>
              <a:avLst/>
              <a:pathLst>
                <a:path w="0" h="6388477">
                  <a:moveTo>
                    <a:pt x="0" y="6388477"/>
                  </a:moveTo>
                  <a:lnTo>
                    <a:pt x="0" y="0"/>
                  </a:lnTo>
                  <a:lnTo>
                    <a:pt x="0" y="0"/>
                  </a:lnTo>
                </a:path>
              </a:pathLst>
            </a:custGeom>
            <a:ln w="13550" cap="flat">
              <a:solidFill>
                <a:srgbClr val="FFFFFF">
                  <a:alpha val="100000"/>
                </a:srgbClr>
              </a:solidFill>
              <a:prstDash val="solid"/>
              <a:round/>
            </a:ln>
          </p:spPr>
          <p:txBody>
            <a:bodyPr/>
            <a:lstStyle/>
            <a:p/>
          </p:txBody>
        </p:sp>
        <p:sp>
          <p:nvSpPr>
            <p:cNvPr id="22" name="pl22"/>
            <p:cNvSpPr/>
            <p:nvPr/>
          </p:nvSpPr>
          <p:spPr>
            <a:xfrm>
              <a:off x="5212561" y="69589"/>
              <a:ext cx="0" cy="6388477"/>
            </a:xfrm>
            <a:custGeom>
              <a:avLst/>
              <a:pathLst>
                <a:path w="0" h="6388477">
                  <a:moveTo>
                    <a:pt x="0" y="6388477"/>
                  </a:moveTo>
                  <a:lnTo>
                    <a:pt x="0" y="0"/>
                  </a:lnTo>
                  <a:lnTo>
                    <a:pt x="0" y="0"/>
                  </a:lnTo>
                </a:path>
              </a:pathLst>
            </a:custGeom>
            <a:ln w="13550" cap="flat">
              <a:solidFill>
                <a:srgbClr val="FFFFFF">
                  <a:alpha val="100000"/>
                </a:srgbClr>
              </a:solidFill>
              <a:prstDash val="solid"/>
              <a:round/>
            </a:ln>
          </p:spPr>
          <p:txBody>
            <a:bodyPr/>
            <a:lstStyle/>
            <a:p/>
          </p:txBody>
        </p:sp>
        <p:sp>
          <p:nvSpPr>
            <p:cNvPr id="23" name="pl23"/>
            <p:cNvSpPr/>
            <p:nvPr/>
          </p:nvSpPr>
          <p:spPr>
            <a:xfrm>
              <a:off x="7382139" y="69589"/>
              <a:ext cx="0" cy="6388477"/>
            </a:xfrm>
            <a:custGeom>
              <a:avLst/>
              <a:pathLst>
                <a:path w="0" h="6388477">
                  <a:moveTo>
                    <a:pt x="0" y="6388477"/>
                  </a:moveTo>
                  <a:lnTo>
                    <a:pt x="0" y="0"/>
                  </a:lnTo>
                  <a:lnTo>
                    <a:pt x="0" y="0"/>
                  </a:lnTo>
                </a:path>
              </a:pathLst>
            </a:custGeom>
            <a:ln w="13550" cap="flat">
              <a:solidFill>
                <a:srgbClr val="FFFFFF">
                  <a:alpha val="100000"/>
                </a:srgbClr>
              </a:solidFill>
              <a:prstDash val="solid"/>
              <a:round/>
            </a:ln>
          </p:spPr>
          <p:txBody>
            <a:bodyPr/>
            <a:lstStyle/>
            <a:p/>
          </p:txBody>
        </p:sp>
        <p:sp>
          <p:nvSpPr>
            <p:cNvPr id="24" name="pt24"/>
            <p:cNvSpPr/>
            <p:nvPr/>
          </p:nvSpPr>
          <p:spPr>
            <a:xfrm>
              <a:off x="848578" y="614285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1282494" y="61428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1716409" y="61428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2150325" y="61426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2584241" y="61422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3018156" y="61409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3452072" y="613745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t31"/>
            <p:cNvSpPr/>
            <p:nvPr/>
          </p:nvSpPr>
          <p:spPr>
            <a:xfrm>
              <a:off x="3885988" y="612952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2" name="pt32"/>
            <p:cNvSpPr/>
            <p:nvPr/>
          </p:nvSpPr>
          <p:spPr>
            <a:xfrm>
              <a:off x="4319904" y="61125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3" name="pt33"/>
            <p:cNvSpPr/>
            <p:nvPr/>
          </p:nvSpPr>
          <p:spPr>
            <a:xfrm>
              <a:off x="4753819" y="607944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4" name="pt34"/>
            <p:cNvSpPr/>
            <p:nvPr/>
          </p:nvSpPr>
          <p:spPr>
            <a:xfrm>
              <a:off x="5187735" y="60181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5" name="pt35"/>
            <p:cNvSpPr/>
            <p:nvPr/>
          </p:nvSpPr>
          <p:spPr>
            <a:xfrm>
              <a:off x="5621651" y="59115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6" name="pt36"/>
            <p:cNvSpPr/>
            <p:nvPr/>
          </p:nvSpPr>
          <p:spPr>
            <a:xfrm>
              <a:off x="6055566" y="57321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7" name="pt37"/>
            <p:cNvSpPr/>
            <p:nvPr/>
          </p:nvSpPr>
          <p:spPr>
            <a:xfrm>
              <a:off x="6489482" y="54511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8" name="pt38"/>
            <p:cNvSpPr/>
            <p:nvPr/>
          </p:nvSpPr>
          <p:spPr>
            <a:xfrm>
              <a:off x="6923398" y="501157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9" name="pt39"/>
            <p:cNvSpPr/>
            <p:nvPr/>
          </p:nvSpPr>
          <p:spPr>
            <a:xfrm>
              <a:off x="7357313" y="43630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0" name="pt40"/>
            <p:cNvSpPr/>
            <p:nvPr/>
          </p:nvSpPr>
          <p:spPr>
            <a:xfrm>
              <a:off x="7791229" y="343355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1" name="pt41"/>
            <p:cNvSpPr/>
            <p:nvPr/>
          </p:nvSpPr>
          <p:spPr>
            <a:xfrm>
              <a:off x="8225145" y="212213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2" name="pt42"/>
            <p:cNvSpPr/>
            <p:nvPr/>
          </p:nvSpPr>
          <p:spPr>
            <a:xfrm>
              <a:off x="8659060" y="3351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3" name="tx43"/>
            <p:cNvSpPr/>
            <p:nvPr/>
          </p:nvSpPr>
          <p:spPr>
            <a:xfrm>
              <a:off x="358094" y="6125990"/>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44" name="tx44"/>
            <p:cNvSpPr/>
            <p:nvPr/>
          </p:nvSpPr>
          <p:spPr>
            <a:xfrm>
              <a:off x="233783" y="4684872"/>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45" name="tx45"/>
            <p:cNvSpPr/>
            <p:nvPr/>
          </p:nvSpPr>
          <p:spPr>
            <a:xfrm>
              <a:off x="233783" y="3243753"/>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400</a:t>
              </a:r>
            </a:p>
          </p:txBody>
        </p:sp>
        <p:sp>
          <p:nvSpPr>
            <p:cNvPr id="46" name="tx46"/>
            <p:cNvSpPr/>
            <p:nvPr/>
          </p:nvSpPr>
          <p:spPr>
            <a:xfrm>
              <a:off x="233783" y="1802634"/>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600</a:t>
              </a:r>
            </a:p>
          </p:txBody>
        </p:sp>
        <p:sp>
          <p:nvSpPr>
            <p:cNvPr id="47" name="tx47"/>
            <p:cNvSpPr/>
            <p:nvPr/>
          </p:nvSpPr>
          <p:spPr>
            <a:xfrm>
              <a:off x="233783" y="361516"/>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800</a:t>
              </a:r>
            </a:p>
          </p:txBody>
        </p:sp>
        <p:sp>
          <p:nvSpPr>
            <p:cNvPr id="48" name="pl48"/>
            <p:cNvSpPr/>
            <p:nvPr/>
          </p:nvSpPr>
          <p:spPr>
            <a:xfrm>
              <a:off x="448085" y="616768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49" name="pl49"/>
            <p:cNvSpPr/>
            <p:nvPr/>
          </p:nvSpPr>
          <p:spPr>
            <a:xfrm>
              <a:off x="448085" y="47265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0" name="pl50"/>
            <p:cNvSpPr/>
            <p:nvPr/>
          </p:nvSpPr>
          <p:spPr>
            <a:xfrm>
              <a:off x="448085" y="328544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1" name="pl51"/>
            <p:cNvSpPr/>
            <p:nvPr/>
          </p:nvSpPr>
          <p:spPr>
            <a:xfrm>
              <a:off x="448085" y="1844326"/>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2" name="pl52"/>
            <p:cNvSpPr/>
            <p:nvPr/>
          </p:nvSpPr>
          <p:spPr>
            <a:xfrm>
              <a:off x="448085" y="40320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3" name="pl53"/>
            <p:cNvSpPr/>
            <p:nvPr/>
          </p:nvSpPr>
          <p:spPr>
            <a:xfrm>
              <a:off x="873404" y="6458066"/>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4" name="pl54"/>
            <p:cNvSpPr/>
            <p:nvPr/>
          </p:nvSpPr>
          <p:spPr>
            <a:xfrm>
              <a:off x="3042982" y="6458066"/>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5" name="pl55"/>
            <p:cNvSpPr/>
            <p:nvPr/>
          </p:nvSpPr>
          <p:spPr>
            <a:xfrm>
              <a:off x="5212561" y="6458066"/>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6" name="pl56"/>
            <p:cNvSpPr/>
            <p:nvPr/>
          </p:nvSpPr>
          <p:spPr>
            <a:xfrm>
              <a:off x="7382139" y="6458066"/>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7" name="tx57"/>
            <p:cNvSpPr/>
            <p:nvPr/>
          </p:nvSpPr>
          <p:spPr>
            <a:xfrm>
              <a:off x="842326" y="6519005"/>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58" name="tx58"/>
            <p:cNvSpPr/>
            <p:nvPr/>
          </p:nvSpPr>
          <p:spPr>
            <a:xfrm>
              <a:off x="2949749" y="651900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59" name="tx59"/>
            <p:cNvSpPr/>
            <p:nvPr/>
          </p:nvSpPr>
          <p:spPr>
            <a:xfrm>
              <a:off x="5119327" y="6519005"/>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60" name="tx60"/>
            <p:cNvSpPr/>
            <p:nvPr/>
          </p:nvSpPr>
          <p:spPr>
            <a:xfrm>
              <a:off x="7288906" y="6518950"/>
              <a:ext cx="186466"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300</a:t>
              </a:r>
            </a:p>
          </p:txBody>
        </p:sp>
        <p:sp>
          <p:nvSpPr>
            <p:cNvPr id="61" name="tx61"/>
            <p:cNvSpPr/>
            <p:nvPr/>
          </p:nvSpPr>
          <p:spPr>
            <a:xfrm>
              <a:off x="4402042" y="6633499"/>
              <a:ext cx="753206" cy="12551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temperature</a:t>
              </a:r>
            </a:p>
          </p:txBody>
        </p:sp>
        <p:sp>
          <p:nvSpPr>
            <p:cNvPr id="62" name="tx62"/>
            <p:cNvSpPr/>
            <p:nvPr/>
          </p:nvSpPr>
          <p:spPr>
            <a:xfrm rot="-5400000">
              <a:off x="-153091" y="3212906"/>
              <a:ext cx="543520"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pressure</a:t>
              </a:r>
            </a:p>
          </p:txBody>
        </p:sp>
      </p:gr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r>
              <a:rPr/>
              <a:t> </a:t>
            </a:r>
            <a:r>
              <a:rPr/>
              <a:t>in</a:t>
            </a:r>
            <a:r>
              <a:rPr/>
              <a:t> </a:t>
            </a:r>
            <a:r>
              <a:rPr/>
              <a:t>left</a:t>
            </a:r>
            <a:r>
              <a:rPr/>
              <a:t> </a:t>
            </a:r>
            <a:r>
              <a:rPr/>
              <a:t>column</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457200" y="1600200"/>
            <a:ext cx="4038600" cy="4525962"/>
            <a:chOff x="457200" y="1600200"/>
            <a:chExt cx="4038600" cy="4525962"/>
          </a:xfrm>
        </p:grpSpPr>
        <p:sp>
          <p:nvSpPr>
            <p:cNvPr id="4" name="rc4"/>
            <p:cNvSpPr/>
            <p:nvPr/>
          </p:nvSpPr>
          <p:spPr>
            <a:xfrm>
              <a:off x="457200" y="1600200"/>
              <a:ext cx="4038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5"/>
            <p:cNvSpPr/>
            <p:nvPr/>
          </p:nvSpPr>
          <p:spPr>
            <a:xfrm>
              <a:off x="457200" y="1600200"/>
              <a:ext cx="4038599"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6"/>
            <p:cNvSpPr/>
            <p:nvPr/>
          </p:nvSpPr>
          <p:spPr>
            <a:xfrm>
              <a:off x="940080" y="1669789"/>
              <a:ext cx="3486130" cy="4056440"/>
            </a:xfrm>
            <a:prstGeom prst="rect">
              <a:avLst/>
            </a:prstGeom>
            <a:solidFill>
              <a:srgbClr val="EBEBEB">
                <a:alpha val="100000"/>
              </a:srgbClr>
            </a:solidFill>
          </p:spPr>
          <p:txBody>
            <a:bodyPr/>
            <a:lstStyle/>
            <a:p/>
          </p:txBody>
        </p:sp>
        <p:sp>
          <p:nvSpPr>
            <p:cNvPr id="7" name="pl7"/>
            <p:cNvSpPr/>
            <p:nvPr/>
          </p:nvSpPr>
          <p:spPr>
            <a:xfrm>
              <a:off x="940080" y="5084319"/>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8" name="pl8"/>
            <p:cNvSpPr/>
            <p:nvPr/>
          </p:nvSpPr>
          <p:spPr>
            <a:xfrm>
              <a:off x="940080" y="4169263"/>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9" name="pl9"/>
            <p:cNvSpPr/>
            <p:nvPr/>
          </p:nvSpPr>
          <p:spPr>
            <a:xfrm>
              <a:off x="940080" y="3254207"/>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0" name="pl10"/>
            <p:cNvSpPr/>
            <p:nvPr/>
          </p:nvSpPr>
          <p:spPr>
            <a:xfrm>
              <a:off x="940080" y="2339152"/>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1" name="pl11"/>
            <p:cNvSpPr/>
            <p:nvPr/>
          </p:nvSpPr>
          <p:spPr>
            <a:xfrm>
              <a:off x="1538708"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2" name="pl12"/>
            <p:cNvSpPr/>
            <p:nvPr/>
          </p:nvSpPr>
          <p:spPr>
            <a:xfrm>
              <a:off x="2419044"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3" name="pl13"/>
            <p:cNvSpPr/>
            <p:nvPr/>
          </p:nvSpPr>
          <p:spPr>
            <a:xfrm>
              <a:off x="3299380"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4" name="pl14"/>
            <p:cNvSpPr/>
            <p:nvPr/>
          </p:nvSpPr>
          <p:spPr>
            <a:xfrm>
              <a:off x="4179716"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5" name="pl15"/>
            <p:cNvSpPr/>
            <p:nvPr/>
          </p:nvSpPr>
          <p:spPr>
            <a:xfrm>
              <a:off x="940080" y="5541846"/>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6" name="pl16"/>
            <p:cNvSpPr/>
            <p:nvPr/>
          </p:nvSpPr>
          <p:spPr>
            <a:xfrm>
              <a:off x="940080" y="4626791"/>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7" name="pl17"/>
            <p:cNvSpPr/>
            <p:nvPr/>
          </p:nvSpPr>
          <p:spPr>
            <a:xfrm>
              <a:off x="940080" y="3711735"/>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8" name="pl18"/>
            <p:cNvSpPr/>
            <p:nvPr/>
          </p:nvSpPr>
          <p:spPr>
            <a:xfrm>
              <a:off x="940080" y="2796679"/>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9" name="pl19"/>
            <p:cNvSpPr/>
            <p:nvPr/>
          </p:nvSpPr>
          <p:spPr>
            <a:xfrm>
              <a:off x="940080" y="1881624"/>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20" name="pl20"/>
            <p:cNvSpPr/>
            <p:nvPr/>
          </p:nvSpPr>
          <p:spPr>
            <a:xfrm>
              <a:off x="1098540"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1" name="pl21"/>
            <p:cNvSpPr/>
            <p:nvPr/>
          </p:nvSpPr>
          <p:spPr>
            <a:xfrm>
              <a:off x="1978876"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2" name="pl22"/>
            <p:cNvSpPr/>
            <p:nvPr/>
          </p:nvSpPr>
          <p:spPr>
            <a:xfrm>
              <a:off x="2859212"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3" name="pl23"/>
            <p:cNvSpPr/>
            <p:nvPr/>
          </p:nvSpPr>
          <p:spPr>
            <a:xfrm>
              <a:off x="3739548"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4" name="pt24"/>
            <p:cNvSpPr/>
            <p:nvPr/>
          </p:nvSpPr>
          <p:spPr>
            <a:xfrm>
              <a:off x="1073714" y="55170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1249782" y="5517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1425849" y="55169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1601916" y="55168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1777983" y="55166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1954050" y="55157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2130118" y="55135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t31"/>
            <p:cNvSpPr/>
            <p:nvPr/>
          </p:nvSpPr>
          <p:spPr>
            <a:xfrm>
              <a:off x="2306185" y="55085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2" name="pt32"/>
            <p:cNvSpPr/>
            <p:nvPr/>
          </p:nvSpPr>
          <p:spPr>
            <a:xfrm>
              <a:off x="2482252" y="54978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3" name="pt33"/>
            <p:cNvSpPr/>
            <p:nvPr/>
          </p:nvSpPr>
          <p:spPr>
            <a:xfrm>
              <a:off x="2658319" y="547675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4" name="pt34"/>
            <p:cNvSpPr/>
            <p:nvPr/>
          </p:nvSpPr>
          <p:spPr>
            <a:xfrm>
              <a:off x="2834386" y="54378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5" name="pt35"/>
            <p:cNvSpPr/>
            <p:nvPr/>
          </p:nvSpPr>
          <p:spPr>
            <a:xfrm>
              <a:off x="3010454" y="53701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6" name="pt36"/>
            <p:cNvSpPr/>
            <p:nvPr/>
          </p:nvSpPr>
          <p:spPr>
            <a:xfrm>
              <a:off x="3186521" y="52562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7" name="pt37"/>
            <p:cNvSpPr/>
            <p:nvPr/>
          </p:nvSpPr>
          <p:spPr>
            <a:xfrm>
              <a:off x="3362588" y="50777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8" name="pt38"/>
            <p:cNvSpPr/>
            <p:nvPr/>
          </p:nvSpPr>
          <p:spPr>
            <a:xfrm>
              <a:off x="3538655" y="47987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9" name="pt39"/>
            <p:cNvSpPr/>
            <p:nvPr/>
          </p:nvSpPr>
          <p:spPr>
            <a:xfrm>
              <a:off x="3714722" y="43869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0" name="pt40"/>
            <p:cNvSpPr/>
            <p:nvPr/>
          </p:nvSpPr>
          <p:spPr>
            <a:xfrm>
              <a:off x="3890790" y="37967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1" name="pt41"/>
            <p:cNvSpPr/>
            <p:nvPr/>
          </p:nvSpPr>
          <p:spPr>
            <a:xfrm>
              <a:off x="4066857" y="2964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2" name="pt42"/>
            <p:cNvSpPr/>
            <p:nvPr/>
          </p:nvSpPr>
          <p:spPr>
            <a:xfrm>
              <a:off x="4242924" y="18293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3" name="tx43"/>
            <p:cNvSpPr/>
            <p:nvPr/>
          </p:nvSpPr>
          <p:spPr>
            <a:xfrm>
              <a:off x="815294" y="5500155"/>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44" name="tx44"/>
            <p:cNvSpPr/>
            <p:nvPr/>
          </p:nvSpPr>
          <p:spPr>
            <a:xfrm>
              <a:off x="690983" y="4585099"/>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45" name="tx45"/>
            <p:cNvSpPr/>
            <p:nvPr/>
          </p:nvSpPr>
          <p:spPr>
            <a:xfrm>
              <a:off x="690983" y="3670043"/>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400</a:t>
              </a:r>
            </a:p>
          </p:txBody>
        </p:sp>
        <p:sp>
          <p:nvSpPr>
            <p:cNvPr id="46" name="tx46"/>
            <p:cNvSpPr/>
            <p:nvPr/>
          </p:nvSpPr>
          <p:spPr>
            <a:xfrm>
              <a:off x="690983" y="275498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600</a:t>
              </a:r>
            </a:p>
          </p:txBody>
        </p:sp>
        <p:sp>
          <p:nvSpPr>
            <p:cNvPr id="47" name="tx47"/>
            <p:cNvSpPr/>
            <p:nvPr/>
          </p:nvSpPr>
          <p:spPr>
            <a:xfrm>
              <a:off x="690983" y="1839932"/>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800</a:t>
              </a:r>
            </a:p>
          </p:txBody>
        </p:sp>
        <p:sp>
          <p:nvSpPr>
            <p:cNvPr id="48" name="pl48"/>
            <p:cNvSpPr/>
            <p:nvPr/>
          </p:nvSpPr>
          <p:spPr>
            <a:xfrm>
              <a:off x="905285" y="5541846"/>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49" name="pl49"/>
            <p:cNvSpPr/>
            <p:nvPr/>
          </p:nvSpPr>
          <p:spPr>
            <a:xfrm>
              <a:off x="905285" y="4626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0" name="pl50"/>
            <p:cNvSpPr/>
            <p:nvPr/>
          </p:nvSpPr>
          <p:spPr>
            <a:xfrm>
              <a:off x="905285" y="37117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1" name="pl51"/>
            <p:cNvSpPr/>
            <p:nvPr/>
          </p:nvSpPr>
          <p:spPr>
            <a:xfrm>
              <a:off x="905285" y="27966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2" name="pl52"/>
            <p:cNvSpPr/>
            <p:nvPr/>
          </p:nvSpPr>
          <p:spPr>
            <a:xfrm>
              <a:off x="905285" y="18816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3" name="pl53"/>
            <p:cNvSpPr/>
            <p:nvPr/>
          </p:nvSpPr>
          <p:spPr>
            <a:xfrm>
              <a:off x="1098540"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4" name="pl54"/>
            <p:cNvSpPr/>
            <p:nvPr/>
          </p:nvSpPr>
          <p:spPr>
            <a:xfrm>
              <a:off x="1978876"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5" name="pl55"/>
            <p:cNvSpPr/>
            <p:nvPr/>
          </p:nvSpPr>
          <p:spPr>
            <a:xfrm>
              <a:off x="2859212"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6" name="pl56"/>
            <p:cNvSpPr/>
            <p:nvPr/>
          </p:nvSpPr>
          <p:spPr>
            <a:xfrm>
              <a:off x="3739548"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7" name="tx57"/>
            <p:cNvSpPr/>
            <p:nvPr/>
          </p:nvSpPr>
          <p:spPr>
            <a:xfrm>
              <a:off x="1067463" y="5787168"/>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58" name="tx58"/>
            <p:cNvSpPr/>
            <p:nvPr/>
          </p:nvSpPr>
          <p:spPr>
            <a:xfrm>
              <a:off x="1885643"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59" name="tx59"/>
            <p:cNvSpPr/>
            <p:nvPr/>
          </p:nvSpPr>
          <p:spPr>
            <a:xfrm>
              <a:off x="2765979"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60" name="tx60"/>
            <p:cNvSpPr/>
            <p:nvPr/>
          </p:nvSpPr>
          <p:spPr>
            <a:xfrm>
              <a:off x="3646315" y="5787113"/>
              <a:ext cx="186466"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300</a:t>
              </a:r>
            </a:p>
          </p:txBody>
        </p:sp>
        <p:sp>
          <p:nvSpPr>
            <p:cNvPr id="61" name="tx61"/>
            <p:cNvSpPr/>
            <p:nvPr/>
          </p:nvSpPr>
          <p:spPr>
            <a:xfrm>
              <a:off x="2306542" y="5901662"/>
              <a:ext cx="753206" cy="12551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temperature</a:t>
              </a:r>
            </a:p>
          </p:txBody>
        </p:sp>
        <p:sp>
          <p:nvSpPr>
            <p:cNvPr id="62" name="tx62"/>
            <p:cNvSpPr/>
            <p:nvPr/>
          </p:nvSpPr>
          <p:spPr>
            <a:xfrm rot="-5400000">
              <a:off x="304108" y="3647088"/>
              <a:ext cx="543520"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pressure</a:t>
              </a:r>
            </a:p>
          </p:txBody>
        </p:sp>
      </p:gr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r>
              <a:rPr/>
              <a:t> </a:t>
            </a:r>
            <a:r>
              <a:rPr/>
              <a:t>in</a:t>
            </a:r>
            <a:r>
              <a:rPr/>
              <a:t> </a:t>
            </a:r>
            <a:r>
              <a:rPr/>
              <a:t>right</a:t>
            </a:r>
            <a:r>
              <a:rPr/>
              <a:t> </a:t>
            </a:r>
            <a:r>
              <a:rPr/>
              <a:t>column</a:t>
            </a:r>
          </a:p>
        </p:txBody>
      </p:sp>
      <p:sp>
        <p:nvSpPr>
          <p:cNvPr id="3" name="Content Placeholder 2"/>
          <p:cNvSpPr>
            <a:spLocks noGrp="1"/>
          </p:cNvSpPr>
          <p:nvPr>
            <p:ph idx="1"/>
          </p:nvPr>
        </p:nvSpPr>
        <p:spPr/>
        <p:txBody>
          <a:bodyPr/>
          <a:lstStyle/>
          <a:p>
            <a:pPr lvl="1"/>
            <a:r>
              <a:rPr/>
              <a:t>Some</a:t>
            </a:r>
          </a:p>
          <a:p>
            <a:pPr lvl="1"/>
            <a:r>
              <a:rPr/>
              <a:t>Bullets</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2" name="grp2"/>
          <p:cNvGrpSpPr/>
          <p:nvPr/>
        </p:nvGrpSpPr>
        <p:grpSpPr>
          <a:xfrm>
            <a:off x="4648200" y="1600200"/>
            <a:ext cx="4038600" cy="4525962"/>
            <a:chOff x="4648200" y="1600200"/>
            <a:chExt cx="4038600" cy="4525962"/>
          </a:xfrm>
        </p:grpSpPr>
        <p:sp>
          <p:nvSpPr>
            <p:cNvPr id="4" name="rc4"/>
            <p:cNvSpPr/>
            <p:nvPr/>
          </p:nvSpPr>
          <p:spPr>
            <a:xfrm>
              <a:off x="4648200" y="1600200"/>
              <a:ext cx="4038600" cy="4525962"/>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5" name="rc5"/>
            <p:cNvSpPr/>
            <p:nvPr/>
          </p:nvSpPr>
          <p:spPr>
            <a:xfrm>
              <a:off x="4648200" y="1600200"/>
              <a:ext cx="4038599" cy="452596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6"/>
            <p:cNvSpPr/>
            <p:nvPr/>
          </p:nvSpPr>
          <p:spPr>
            <a:xfrm>
              <a:off x="5131080" y="1669789"/>
              <a:ext cx="3486130" cy="4056440"/>
            </a:xfrm>
            <a:prstGeom prst="rect">
              <a:avLst/>
            </a:prstGeom>
            <a:solidFill>
              <a:srgbClr val="EBEBEB">
                <a:alpha val="100000"/>
              </a:srgbClr>
            </a:solidFill>
          </p:spPr>
          <p:txBody>
            <a:bodyPr/>
            <a:lstStyle/>
            <a:p/>
          </p:txBody>
        </p:sp>
        <p:sp>
          <p:nvSpPr>
            <p:cNvPr id="7" name="pl7"/>
            <p:cNvSpPr/>
            <p:nvPr/>
          </p:nvSpPr>
          <p:spPr>
            <a:xfrm>
              <a:off x="5131080" y="5084319"/>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8" name="pl8"/>
            <p:cNvSpPr/>
            <p:nvPr/>
          </p:nvSpPr>
          <p:spPr>
            <a:xfrm>
              <a:off x="5131080" y="4169263"/>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9" name="pl9"/>
            <p:cNvSpPr/>
            <p:nvPr/>
          </p:nvSpPr>
          <p:spPr>
            <a:xfrm>
              <a:off x="5131080" y="3254207"/>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0" name="pl10"/>
            <p:cNvSpPr/>
            <p:nvPr/>
          </p:nvSpPr>
          <p:spPr>
            <a:xfrm>
              <a:off x="5131080" y="2339152"/>
              <a:ext cx="3486130" cy="0"/>
            </a:xfrm>
            <a:custGeom>
              <a:avLst/>
              <a:pathLst>
                <a:path w="3486130" h="0">
                  <a:moveTo>
                    <a:pt x="0" y="0"/>
                  </a:moveTo>
                  <a:lnTo>
                    <a:pt x="3486130" y="0"/>
                  </a:lnTo>
                  <a:lnTo>
                    <a:pt x="3486130" y="0"/>
                  </a:lnTo>
                </a:path>
              </a:pathLst>
            </a:custGeom>
            <a:ln w="6775" cap="flat">
              <a:solidFill>
                <a:srgbClr val="FFFFFF">
                  <a:alpha val="100000"/>
                </a:srgbClr>
              </a:solidFill>
              <a:prstDash val="solid"/>
              <a:round/>
            </a:ln>
          </p:spPr>
          <p:txBody>
            <a:bodyPr/>
            <a:lstStyle/>
            <a:p/>
          </p:txBody>
        </p:sp>
        <p:sp>
          <p:nvSpPr>
            <p:cNvPr id="11" name="pl11"/>
            <p:cNvSpPr/>
            <p:nvPr/>
          </p:nvSpPr>
          <p:spPr>
            <a:xfrm>
              <a:off x="5729708"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2" name="pl12"/>
            <p:cNvSpPr/>
            <p:nvPr/>
          </p:nvSpPr>
          <p:spPr>
            <a:xfrm>
              <a:off x="6610044"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3" name="pl13"/>
            <p:cNvSpPr/>
            <p:nvPr/>
          </p:nvSpPr>
          <p:spPr>
            <a:xfrm>
              <a:off x="7490380"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4" name="pl14"/>
            <p:cNvSpPr/>
            <p:nvPr/>
          </p:nvSpPr>
          <p:spPr>
            <a:xfrm>
              <a:off x="8370716" y="1669789"/>
              <a:ext cx="0" cy="4056440"/>
            </a:xfrm>
            <a:custGeom>
              <a:avLst/>
              <a:pathLst>
                <a:path w="0" h="4056440">
                  <a:moveTo>
                    <a:pt x="0" y="4056440"/>
                  </a:moveTo>
                  <a:lnTo>
                    <a:pt x="0" y="0"/>
                  </a:lnTo>
                  <a:lnTo>
                    <a:pt x="0" y="0"/>
                  </a:lnTo>
                </a:path>
              </a:pathLst>
            </a:custGeom>
            <a:ln w="6775" cap="flat">
              <a:solidFill>
                <a:srgbClr val="FFFFFF">
                  <a:alpha val="100000"/>
                </a:srgbClr>
              </a:solidFill>
              <a:prstDash val="solid"/>
              <a:round/>
            </a:ln>
          </p:spPr>
          <p:txBody>
            <a:bodyPr/>
            <a:lstStyle/>
            <a:p/>
          </p:txBody>
        </p:sp>
        <p:sp>
          <p:nvSpPr>
            <p:cNvPr id="15" name="pl15"/>
            <p:cNvSpPr/>
            <p:nvPr/>
          </p:nvSpPr>
          <p:spPr>
            <a:xfrm>
              <a:off x="5131080" y="5541846"/>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6" name="pl16"/>
            <p:cNvSpPr/>
            <p:nvPr/>
          </p:nvSpPr>
          <p:spPr>
            <a:xfrm>
              <a:off x="5131080" y="4626791"/>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7" name="pl17"/>
            <p:cNvSpPr/>
            <p:nvPr/>
          </p:nvSpPr>
          <p:spPr>
            <a:xfrm>
              <a:off x="5131080" y="3711735"/>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8" name="pl18"/>
            <p:cNvSpPr/>
            <p:nvPr/>
          </p:nvSpPr>
          <p:spPr>
            <a:xfrm>
              <a:off x="5131080" y="2796679"/>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19" name="pl19"/>
            <p:cNvSpPr/>
            <p:nvPr/>
          </p:nvSpPr>
          <p:spPr>
            <a:xfrm>
              <a:off x="5131080" y="1881624"/>
              <a:ext cx="3486130" cy="0"/>
            </a:xfrm>
            <a:custGeom>
              <a:avLst/>
              <a:pathLst>
                <a:path w="3486130" h="0">
                  <a:moveTo>
                    <a:pt x="0" y="0"/>
                  </a:moveTo>
                  <a:lnTo>
                    <a:pt x="3486130" y="0"/>
                  </a:lnTo>
                  <a:lnTo>
                    <a:pt x="3486130" y="0"/>
                  </a:lnTo>
                </a:path>
              </a:pathLst>
            </a:custGeom>
            <a:ln w="13550" cap="flat">
              <a:solidFill>
                <a:srgbClr val="FFFFFF">
                  <a:alpha val="100000"/>
                </a:srgbClr>
              </a:solidFill>
              <a:prstDash val="solid"/>
              <a:round/>
            </a:ln>
          </p:spPr>
          <p:txBody>
            <a:bodyPr/>
            <a:lstStyle/>
            <a:p/>
          </p:txBody>
        </p:sp>
        <p:sp>
          <p:nvSpPr>
            <p:cNvPr id="20" name="pl20"/>
            <p:cNvSpPr/>
            <p:nvPr/>
          </p:nvSpPr>
          <p:spPr>
            <a:xfrm>
              <a:off x="5289540"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1" name="pl21"/>
            <p:cNvSpPr/>
            <p:nvPr/>
          </p:nvSpPr>
          <p:spPr>
            <a:xfrm>
              <a:off x="6169876"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2" name="pl22"/>
            <p:cNvSpPr/>
            <p:nvPr/>
          </p:nvSpPr>
          <p:spPr>
            <a:xfrm>
              <a:off x="7050212"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3" name="pl23"/>
            <p:cNvSpPr/>
            <p:nvPr/>
          </p:nvSpPr>
          <p:spPr>
            <a:xfrm>
              <a:off x="7930548" y="1669789"/>
              <a:ext cx="0" cy="4056440"/>
            </a:xfrm>
            <a:custGeom>
              <a:avLst/>
              <a:pathLst>
                <a:path w="0" h="4056440">
                  <a:moveTo>
                    <a:pt x="0" y="4056440"/>
                  </a:moveTo>
                  <a:lnTo>
                    <a:pt x="0" y="0"/>
                  </a:lnTo>
                  <a:lnTo>
                    <a:pt x="0" y="0"/>
                  </a:lnTo>
                </a:path>
              </a:pathLst>
            </a:custGeom>
            <a:ln w="13550" cap="flat">
              <a:solidFill>
                <a:srgbClr val="FFFFFF">
                  <a:alpha val="100000"/>
                </a:srgbClr>
              </a:solidFill>
              <a:prstDash val="solid"/>
              <a:round/>
            </a:ln>
          </p:spPr>
          <p:txBody>
            <a:bodyPr/>
            <a:lstStyle/>
            <a:p/>
          </p:txBody>
        </p:sp>
        <p:sp>
          <p:nvSpPr>
            <p:cNvPr id="24" name="pt24"/>
            <p:cNvSpPr/>
            <p:nvPr/>
          </p:nvSpPr>
          <p:spPr>
            <a:xfrm>
              <a:off x="5264714" y="55170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5440782" y="5517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5616849" y="55169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5792916" y="55168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5968983" y="55166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6145050" y="55157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6321118" y="55135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t31"/>
            <p:cNvSpPr/>
            <p:nvPr/>
          </p:nvSpPr>
          <p:spPr>
            <a:xfrm>
              <a:off x="6497185" y="55085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2" name="pt32"/>
            <p:cNvSpPr/>
            <p:nvPr/>
          </p:nvSpPr>
          <p:spPr>
            <a:xfrm>
              <a:off x="6673252" y="54978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3" name="pt33"/>
            <p:cNvSpPr/>
            <p:nvPr/>
          </p:nvSpPr>
          <p:spPr>
            <a:xfrm>
              <a:off x="6849319" y="547675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4" name="pt34"/>
            <p:cNvSpPr/>
            <p:nvPr/>
          </p:nvSpPr>
          <p:spPr>
            <a:xfrm>
              <a:off x="7025386" y="54378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5" name="pt35"/>
            <p:cNvSpPr/>
            <p:nvPr/>
          </p:nvSpPr>
          <p:spPr>
            <a:xfrm>
              <a:off x="7201454" y="53701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6" name="pt36"/>
            <p:cNvSpPr/>
            <p:nvPr/>
          </p:nvSpPr>
          <p:spPr>
            <a:xfrm>
              <a:off x="7377521" y="52562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7" name="pt37"/>
            <p:cNvSpPr/>
            <p:nvPr/>
          </p:nvSpPr>
          <p:spPr>
            <a:xfrm>
              <a:off x="7553588" y="50777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8" name="pt38"/>
            <p:cNvSpPr/>
            <p:nvPr/>
          </p:nvSpPr>
          <p:spPr>
            <a:xfrm>
              <a:off x="7729655" y="47987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9" name="pt39"/>
            <p:cNvSpPr/>
            <p:nvPr/>
          </p:nvSpPr>
          <p:spPr>
            <a:xfrm>
              <a:off x="7905722" y="43869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0" name="pt40"/>
            <p:cNvSpPr/>
            <p:nvPr/>
          </p:nvSpPr>
          <p:spPr>
            <a:xfrm>
              <a:off x="8081790" y="37967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1" name="pt41"/>
            <p:cNvSpPr/>
            <p:nvPr/>
          </p:nvSpPr>
          <p:spPr>
            <a:xfrm>
              <a:off x="8257857" y="29640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2" name="pt42"/>
            <p:cNvSpPr/>
            <p:nvPr/>
          </p:nvSpPr>
          <p:spPr>
            <a:xfrm>
              <a:off x="8433924" y="18293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3" name="tx43"/>
            <p:cNvSpPr/>
            <p:nvPr/>
          </p:nvSpPr>
          <p:spPr>
            <a:xfrm>
              <a:off x="5006294" y="5500155"/>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44" name="tx44"/>
            <p:cNvSpPr/>
            <p:nvPr/>
          </p:nvSpPr>
          <p:spPr>
            <a:xfrm>
              <a:off x="4881983" y="4585099"/>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45" name="tx45"/>
            <p:cNvSpPr/>
            <p:nvPr/>
          </p:nvSpPr>
          <p:spPr>
            <a:xfrm>
              <a:off x="4881983" y="3670043"/>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400</a:t>
              </a:r>
            </a:p>
          </p:txBody>
        </p:sp>
        <p:sp>
          <p:nvSpPr>
            <p:cNvPr id="46" name="tx46"/>
            <p:cNvSpPr/>
            <p:nvPr/>
          </p:nvSpPr>
          <p:spPr>
            <a:xfrm>
              <a:off x="4881983" y="275498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600</a:t>
              </a:r>
            </a:p>
          </p:txBody>
        </p:sp>
        <p:sp>
          <p:nvSpPr>
            <p:cNvPr id="47" name="tx47"/>
            <p:cNvSpPr/>
            <p:nvPr/>
          </p:nvSpPr>
          <p:spPr>
            <a:xfrm>
              <a:off x="4881983" y="1839932"/>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800</a:t>
              </a:r>
            </a:p>
          </p:txBody>
        </p:sp>
        <p:sp>
          <p:nvSpPr>
            <p:cNvPr id="48" name="pl48"/>
            <p:cNvSpPr/>
            <p:nvPr/>
          </p:nvSpPr>
          <p:spPr>
            <a:xfrm>
              <a:off x="5096285" y="5541846"/>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49" name="pl49"/>
            <p:cNvSpPr/>
            <p:nvPr/>
          </p:nvSpPr>
          <p:spPr>
            <a:xfrm>
              <a:off x="5096285" y="4626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0" name="pl50"/>
            <p:cNvSpPr/>
            <p:nvPr/>
          </p:nvSpPr>
          <p:spPr>
            <a:xfrm>
              <a:off x="5096285" y="371173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1" name="pl51"/>
            <p:cNvSpPr/>
            <p:nvPr/>
          </p:nvSpPr>
          <p:spPr>
            <a:xfrm>
              <a:off x="5096285" y="27966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2" name="pl52"/>
            <p:cNvSpPr/>
            <p:nvPr/>
          </p:nvSpPr>
          <p:spPr>
            <a:xfrm>
              <a:off x="5096285" y="18816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53" name="pl53"/>
            <p:cNvSpPr/>
            <p:nvPr/>
          </p:nvSpPr>
          <p:spPr>
            <a:xfrm>
              <a:off x="5289540"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4" name="pl54"/>
            <p:cNvSpPr/>
            <p:nvPr/>
          </p:nvSpPr>
          <p:spPr>
            <a:xfrm>
              <a:off x="6169876"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5" name="pl55"/>
            <p:cNvSpPr/>
            <p:nvPr/>
          </p:nvSpPr>
          <p:spPr>
            <a:xfrm>
              <a:off x="7050212"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6" name="pl56"/>
            <p:cNvSpPr/>
            <p:nvPr/>
          </p:nvSpPr>
          <p:spPr>
            <a:xfrm>
              <a:off x="7930548" y="5726229"/>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57" name="tx57"/>
            <p:cNvSpPr/>
            <p:nvPr/>
          </p:nvSpPr>
          <p:spPr>
            <a:xfrm>
              <a:off x="5258463" y="5787168"/>
              <a:ext cx="62155"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0</a:t>
              </a:r>
            </a:p>
          </p:txBody>
        </p:sp>
        <p:sp>
          <p:nvSpPr>
            <p:cNvPr id="58" name="tx58"/>
            <p:cNvSpPr/>
            <p:nvPr/>
          </p:nvSpPr>
          <p:spPr>
            <a:xfrm>
              <a:off x="6076643"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100</a:t>
              </a:r>
            </a:p>
          </p:txBody>
        </p:sp>
        <p:sp>
          <p:nvSpPr>
            <p:cNvPr id="59" name="tx59"/>
            <p:cNvSpPr/>
            <p:nvPr/>
          </p:nvSpPr>
          <p:spPr>
            <a:xfrm>
              <a:off x="6956979" y="5787168"/>
              <a:ext cx="186466"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200</a:t>
              </a:r>
            </a:p>
          </p:txBody>
        </p:sp>
        <p:sp>
          <p:nvSpPr>
            <p:cNvPr id="60" name="tx60"/>
            <p:cNvSpPr/>
            <p:nvPr/>
          </p:nvSpPr>
          <p:spPr>
            <a:xfrm>
              <a:off x="7837315" y="5787113"/>
              <a:ext cx="186466"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Arial"/>
                  <a:cs typeface="Arial"/>
                </a:rPr>
                <a:t>300</a:t>
              </a:r>
            </a:p>
          </p:txBody>
        </p:sp>
        <p:sp>
          <p:nvSpPr>
            <p:cNvPr id="61" name="tx61"/>
            <p:cNvSpPr/>
            <p:nvPr/>
          </p:nvSpPr>
          <p:spPr>
            <a:xfrm>
              <a:off x="6497542" y="5901662"/>
              <a:ext cx="753206" cy="12551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temperature</a:t>
              </a:r>
            </a:p>
          </p:txBody>
        </p:sp>
        <p:sp>
          <p:nvSpPr>
            <p:cNvPr id="62" name="tx62"/>
            <p:cNvSpPr/>
            <p:nvPr/>
          </p:nvSpPr>
          <p:spPr>
            <a:xfrm rot="-5400000">
              <a:off x="4495108" y="3647088"/>
              <a:ext cx="543520"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Arial"/>
                  <a:cs typeface="Arial"/>
                </a:rPr>
                <a:t>pressure</a:t>
              </a:r>
            </a:p>
          </p:txBody>
        </p:sp>
      </p:gr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Untitled</dc:title>
  <dc:creator>Your Name</dc:creator>
  <cp:keywords/>
  <dcterms:created xsi:type="dcterms:W3CDTF">2021-11-26T10:20:08Z</dcterms:created>
  <dcterms:modified xsi:type="dcterms:W3CDTF">2021-11-26T11:20:08Z</dcterms:modified>
  <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2021-11-26</vt:lpwstr>
  </property>
  <property fmtid="{D5CDD505-2E9C-101B-9397-08002B2CF9AE}" pid="3" name="output">
    <vt:lpwstr>officedown::rpptx_document</vt:lpwstr>
  </property>
</Properties>
</file>