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Default Extension="jpeg" ContentType="image/jpeg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CH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7006"/>
    <p:restoredTop sz="94660"/>
  </p:normalViewPr>
  <p:slideViewPr>
    <p:cSldViewPr snapToGrid="0">
      <p:cViewPr varScale="1">
        <p:scale>
          <a:sx d="100" n="144"/>
          <a:sy d="100" n="144"/>
        </p:scale>
        <p:origin x="88" y="5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2" Type="http://schemas.openxmlformats.org/officeDocument/2006/relationships/slide" Target="slides/slide1.xml"/>
<Relationship Id="rId3" Type="http://schemas.openxmlformats.org/officeDocument/2006/relationships/slide" Target="slides/slide2.xml"/>
<Relationship Id="rId4" Type="http://schemas.openxmlformats.org/officeDocument/2006/relationships/slide" Target="slides/slide3.xml"/>
<Relationship Id="rId5" Type="http://schemas.openxmlformats.org/officeDocument/2006/relationships/slide" Target="slides/slide4.xml"/>
<Relationship Id="rId6" Type="http://schemas.openxmlformats.org/officeDocument/2006/relationships/slide" Target="slides/slide5.xml"/>
<Relationship Id="rId7" Type="http://schemas.openxmlformats.org/officeDocument/2006/relationships/slide" Target="slides/slide6.xml"/>
<Relationship Id="rId8" Type="http://schemas.openxmlformats.org/officeDocument/2006/relationships/slide" Target="slides/slide7.xml"/>
<Relationship Id="rId9" Type="http://schemas.openxmlformats.org/officeDocument/2006/relationships/slide" Target="slides/slide8.xml"/>
<Relationship Id="rId10" Type="http://schemas.openxmlformats.org/officeDocument/2006/relationships/slide" Target="slides/slide9.xml"/>
<Relationship Id="rId11" Type="http://schemas.openxmlformats.org/officeDocument/2006/relationships/slide" Target="slides/slide10.xml"/>
<Relationship Id="rId12" Type="http://schemas.openxmlformats.org/officeDocument/2006/relationships/slide" Target="slides/slide11.xml"/>
<Relationship Id="rId13" Type="http://schemas.openxmlformats.org/officeDocument/2006/relationships/slide" Target="slides/slide12.xml"/>
<Relationship Id="rId14" Type="http://schemas.openxmlformats.org/officeDocument/2006/relationships/slide" Target="slides/slide13.xml"/>
<Relationship Id="rId15" Type="http://schemas.openxmlformats.org/officeDocument/2006/relationships/slide" Target="slides/slide14.xml"/>
<Relationship Id="rId16" Type="http://schemas.openxmlformats.org/officeDocument/2006/relationships/slide" Target="slides/slide15.xml"/>
<Relationship Id="rId17" Type="http://schemas.openxmlformats.org/officeDocument/2006/relationships/slide" Target="slides/slide16.xml"/>
<Relationship Id="rId18" Type="http://schemas.openxmlformats.org/officeDocument/2006/relationships/slide" Target="slides/slide17.xml"/>
<Relationship Id="rId19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22" Type="http://schemas.openxmlformats.org/officeDocument/2006/relationships/tableStyles" Target="tableStyles.xml"/>
<Relationship Id="rId21" Type="http://schemas.openxmlformats.org/officeDocument/2006/relationships/theme" Target="theme/theme1.xml"/>
<Relationship Id="rId20" Type="http://schemas.openxmlformats.org/officeDocument/2006/relationships/viewProps" Target="viewProps.xml"/>
</Relationships>
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3602038"/>
            <a:ext cx="11731752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H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0DDB8D9-0E47-4391-AFE9-718F99456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AC892E-58DA-46D0-80B8-443404641DAC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82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67AD4FC-8FE5-4537-BD29-DD9A187FCF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0CCAED-4C37-44F6-B41D-716E07C1433C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73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1D9A4F-DEBD-4C52-A2D3-72D27DB6EB35}"/>
              </a:ext>
            </a:extLst>
          </p:cNvPr>
          <p:cNvSpPr/>
          <p:nvPr userDrawn="1"/>
        </p:nvSpPr>
        <p:spPr>
          <a:xfrm>
            <a:off x="-1524" y="6035040"/>
            <a:ext cx="12192000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4ACA0-308F-410B-9D48-837F9F38A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3602736"/>
            <a:ext cx="11731752" cy="165506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AD7F306-7A23-48E0-8393-9C5704241A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046899" y="6217922"/>
            <a:ext cx="1913453" cy="45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1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FE93-3977-452D-84EA-EC710E5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737360"/>
            <a:ext cx="57912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92B55-12D0-459E-B72F-B848BD96C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37360"/>
            <a:ext cx="578815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94712C-70EA-4514-9041-7EC012A8F0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8E5999-7C25-4409-9DD2-695E44BCCC86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4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2905-B8BB-4999-A801-C5F02C05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73175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D88E0-1967-49C4-9E99-A40692E3A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90687"/>
            <a:ext cx="57689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40D7D-E63D-4DAE-A408-888523C78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2505075"/>
            <a:ext cx="576897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949BA-785D-4A2E-AF37-0E6A5446A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788152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510A4-2242-42D6-AAB8-5643C37F7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505075"/>
            <a:ext cx="5765925" cy="33470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68BFA71-6577-4160-A438-02B5E04CD4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20CBF6-A941-4AC0-A717-AFD71AAEA543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31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4FDE-FFF7-4A94-B046-DEE27442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A349EE3-D891-416B-9BEB-0A0DA48DF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899" y="6217920"/>
            <a:ext cx="1913453" cy="4572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72AC81-1BB6-4349-92F6-6FC978536C56}"/>
              </a:ext>
            </a:extLst>
          </p:cNvPr>
          <p:cNvCxnSpPr/>
          <p:nvPr userDrawn="1"/>
        </p:nvCxnSpPr>
        <p:spPr>
          <a:xfrm>
            <a:off x="-1524" y="6035040"/>
            <a:ext cx="12192000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6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87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3DF6-778E-43EB-8076-6296D658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DF2ED-B38E-4F09-B8FB-3BEA05102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BE5A-CF15-4CE1-A902-69027BCD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03/12/2021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A4194-41F2-4BBC-9C69-BD56BF24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F7B7-1376-4D75-904A-DC3C8D0E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49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6ABE3-7B91-4B18-9054-3AB955392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33229-C1D4-4863-94F9-7A5887AA9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C4A7-AB1C-4309-A640-6B71DE02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674421-677E-4B66-A2DA-A5AC43FD4FB9}" type="datetimeFigureOut">
              <a:rPr lang="en-CH" smtClean="0"/>
              <a:t>03/12/2021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A4FB-D5B2-4A26-993D-C30CB526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2833-2585-4DDD-A44D-34D54F6A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4DE7A4-2B7A-433D-B62F-90D0DFA526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894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25C34-BD45-4738-A53D-1D0EC55C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117317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519E8-E1C5-44C5-9F87-E05E2CCB9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737360"/>
            <a:ext cx="11731752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7924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image5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D99-5C8B-4067-8CAD-0AF7E875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122363"/>
            <a:ext cx="11731752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Untitled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36FE-E827-44D7-B32F-7B498CAD7457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228600" y="3602038"/>
            <a:ext cx="11731752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Your</a:t>
            </a:r>
            <a:r>
              <a:rPr/>
              <a:t> </a:t>
            </a:r>
            <a:r>
              <a:rPr/>
              <a:t>Name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D392-DD3A-40C8-9E5B-518ABD58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4712"/>
            <a:ext cx="11731752" cy="2386584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Section</a:t>
            </a:r>
            <a:r>
              <a:rPr/>
              <a:t> </a:t>
            </a:r>
            <a:r>
              <a:rPr/>
              <a:t>header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(Slide</a:t>
            </a:r>
            <a:r>
              <a:rPr/>
              <a:t> </a:t>
            </a:r>
            <a:r>
              <a:rPr/>
              <a:t>3)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Slide Title (Slide 4)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727200"/>
          <a:ext cx="117221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  <a:gridCol w="1943100"/>
                <a:gridCol w="1943100"/>
                <a:gridCol w="1943100"/>
                <a:gridCol w="19431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disp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drat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Mazda</a:t>
                      </a:r>
                      <a:r>
                        <a:rPr/>
                        <a:t> </a:t>
                      </a:r>
                      <a:r>
                        <a:rPr/>
                        <a:t>RX4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Mazda</a:t>
                      </a:r>
                      <a:r>
                        <a:rPr/>
                        <a:t> </a:t>
                      </a:r>
                      <a:r>
                        <a:rPr/>
                        <a:t>RX4</a:t>
                      </a:r>
                      <a:r>
                        <a:rPr/>
                        <a:t> </a:t>
                      </a:r>
                      <a:r>
                        <a:rPr/>
                        <a:t>Wag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3.90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Datsun</a:t>
                      </a:r>
                      <a:r>
                        <a:rPr/>
                        <a:t> </a:t>
                      </a:r>
                      <a:r>
                        <a:rPr/>
                        <a:t>710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3.85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Hornet</a:t>
                      </a:r>
                      <a:r>
                        <a:rPr/>
                        <a:t> </a:t>
                      </a:r>
                      <a:r>
                        <a:rPr/>
                        <a:t>4</a:t>
                      </a:r>
                      <a:r>
                        <a:rPr/>
                        <a:t> </a:t>
                      </a:r>
                      <a:r>
                        <a:rPr/>
                        <a:t>Drive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3.08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Hornet</a:t>
                      </a:r>
                      <a:r>
                        <a:rPr/>
                        <a:t> </a:t>
                      </a:r>
                      <a:r>
                        <a:rPr/>
                        <a:t>Sportabout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3.15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228600" y="5334000"/>
            <a:ext cx="117221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table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Slide content header (Slide 4)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Slide content header (Slide 4)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Slide Title (Slide 4)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x_slides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35400" y="1727200"/>
            <a:ext cx="4508500" cy="360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228600" y="5334000"/>
            <a:ext cx="117221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TRUE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FE93-3977-452D-84EA-EC710E57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77CA-E99A-4DEC-9763-3B98CD331512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 of the left column.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92B55-12D0-459E-B72F-B848BD96CD57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 of the right column.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0" name="Straight Connector 8"/>
          <p:cNvGraphicFramePr>
            <a:graphicFrameLocks noGrp="1"/>
          </p:cNvGraphicFramePr>
          <p:nvPr>
            <p:ph/>
          </p:nvPr>
        </p:nvGraphicFramePr>
        <p:xfrm rot="-0">
          <a:off x="-1524" y="6035040"/>
          <a:ext cx="12192000" cy="0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6096000"/>
                <a:gridCol w="6096000"/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t>speed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dist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10</a:t>
                      </a:r>
                    </a:p>
                  </a:txBody>
                </a:tc>
              </a:tr>
            </a:tbl>
          </a:graphicData>
        </a:graphic>
      </p:graphicFrame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0" name="Graphic 7"/>
          <p:cNvGraphicFramePr>
            <a:graphicFrameLocks noGrp="1"/>
          </p:cNvGraphicFramePr>
          <p:nvPr>
            <p:ph/>
          </p:nvPr>
        </p:nvGraphicFramePr>
        <p:xfrm rot="-0">
          <a:off x="10046899" y="6217920"/>
          <a:ext cx="1913453" cy="457200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382690"/>
                <a:gridCol w="382690"/>
                <a:gridCol w="382690"/>
                <a:gridCol w="382690"/>
                <a:gridCol w="382690"/>
              </a:tblGrid>
              <a:tr h="76200">
                <a:tc>
                  <a:txBody>
                    <a:bodyPr/>
                    <a:lstStyle/>
                    <a:p>
                      <a:pPr algn="r"/>
                      <a:r>
                        <a:t>Sepal.Length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Sepal.Width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Petal.Length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Petal.Width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Species</a:t>
                      </a:r>
                    </a:p>
                  </a:txBody>
                </a:tc>
              </a:tr>
              <a:tr h="76200">
                <a:tc>
                  <a:txBody>
                    <a:bodyPr/>
                    <a:lstStyle/>
                    <a:p>
                      <a:pPr algn="r"/>
                      <a:r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  <a:tr h="76200">
                <a:tc>
                  <a:txBody>
                    <a:bodyPr/>
                    <a:lstStyle/>
                    <a:p>
                      <a:pPr algn="r"/>
                      <a:r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  <a:tr h="76200">
                <a:tc>
                  <a:txBody>
                    <a:bodyPr/>
                    <a:lstStyle/>
                    <a:p>
                      <a:pPr algn="r"/>
                      <a:r>
                        <a:t>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  <a:tr h="76200">
                <a:tc>
                  <a:txBody>
                    <a:bodyPr/>
                    <a:lstStyle/>
                    <a:p>
                      <a:pPr algn="r"/>
                      <a:r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  <a:tr h="76200">
                <a:tc>
                  <a:txBody>
                    <a:bodyPr/>
                    <a:lstStyle/>
                    <a:p>
                      <a:pPr algn="r"/>
                      <a:r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  <a:tr h="76200">
                <a:tc>
                  <a:txBody>
                    <a:bodyPr/>
                    <a:lstStyle/>
                    <a:p>
                      <a:pPr algn="r"/>
                      <a:r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ggplot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10046899" y="6217920"/>
            <a:ext cx="1913453" cy="457200"/>
            <a:chOff x="10046899" y="6217920"/>
            <a:chExt cx="1913453" cy="457200"/>
          </a:xfrm>
        </p:grpSpPr>
        <p:sp>
          <p:nvSpPr>
            <p:cNvPr id="4" name="rc4"/>
            <p:cNvSpPr/>
            <p:nvPr/>
          </p:nvSpPr>
          <p:spPr>
            <a:xfrm>
              <a:off x="10046899" y="6217920"/>
              <a:ext cx="1913453" cy="457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1960352" y="6217920"/>
              <a:ext cx="0" cy="457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0529779" y="6281347"/>
              <a:ext cx="1360983" cy="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529779" y="6281347"/>
              <a:ext cx="1360983" cy="0"/>
            </a:xfrm>
            <a:custGeom>
              <a:avLst/>
              <a:pathLst>
                <a:path w="1360983" h="0">
                  <a:moveTo>
                    <a:pt x="0" y="0"/>
                  </a:moveTo>
                  <a:lnTo>
                    <a:pt x="1360983" y="0"/>
                  </a:lnTo>
                  <a:lnTo>
                    <a:pt x="136098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529779" y="6281347"/>
              <a:ext cx="1360983" cy="0"/>
            </a:xfrm>
            <a:custGeom>
              <a:avLst/>
              <a:pathLst>
                <a:path w="1360983" h="0">
                  <a:moveTo>
                    <a:pt x="0" y="0"/>
                  </a:moveTo>
                  <a:lnTo>
                    <a:pt x="1360983" y="0"/>
                  </a:lnTo>
                  <a:lnTo>
                    <a:pt x="136098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529779" y="6281347"/>
              <a:ext cx="1360983" cy="0"/>
            </a:xfrm>
            <a:custGeom>
              <a:avLst/>
              <a:pathLst>
                <a:path w="1360983" h="0">
                  <a:moveTo>
                    <a:pt x="0" y="0"/>
                  </a:moveTo>
                  <a:lnTo>
                    <a:pt x="1360983" y="0"/>
                  </a:lnTo>
                  <a:lnTo>
                    <a:pt x="136098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529779" y="6281347"/>
              <a:ext cx="1360983" cy="0"/>
            </a:xfrm>
            <a:custGeom>
              <a:avLst/>
              <a:pathLst>
                <a:path w="1360983" h="0">
                  <a:moveTo>
                    <a:pt x="0" y="0"/>
                  </a:moveTo>
                  <a:lnTo>
                    <a:pt x="1360983" y="0"/>
                  </a:lnTo>
                  <a:lnTo>
                    <a:pt x="136098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763483" y="62813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1107166" y="62813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1450849" y="62813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1794531" y="62813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0529779" y="6281347"/>
              <a:ext cx="1360983" cy="0"/>
            </a:xfrm>
            <a:custGeom>
              <a:avLst/>
              <a:pathLst>
                <a:path w="1360983" h="0">
                  <a:moveTo>
                    <a:pt x="0" y="0"/>
                  </a:moveTo>
                  <a:lnTo>
                    <a:pt x="1360983" y="0"/>
                  </a:lnTo>
                  <a:lnTo>
                    <a:pt x="136098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0529779" y="6281347"/>
              <a:ext cx="1360983" cy="0"/>
            </a:xfrm>
            <a:custGeom>
              <a:avLst/>
              <a:pathLst>
                <a:path w="1360983" h="0">
                  <a:moveTo>
                    <a:pt x="0" y="0"/>
                  </a:moveTo>
                  <a:lnTo>
                    <a:pt x="1360983" y="0"/>
                  </a:lnTo>
                  <a:lnTo>
                    <a:pt x="136098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0529779" y="6281347"/>
              <a:ext cx="1360983" cy="0"/>
            </a:xfrm>
            <a:custGeom>
              <a:avLst/>
              <a:pathLst>
                <a:path w="1360983" h="0">
                  <a:moveTo>
                    <a:pt x="0" y="0"/>
                  </a:moveTo>
                  <a:lnTo>
                    <a:pt x="1360983" y="0"/>
                  </a:lnTo>
                  <a:lnTo>
                    <a:pt x="136098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529779" y="6281347"/>
              <a:ext cx="1360983" cy="0"/>
            </a:xfrm>
            <a:custGeom>
              <a:avLst/>
              <a:pathLst>
                <a:path w="1360983" h="0">
                  <a:moveTo>
                    <a:pt x="0" y="0"/>
                  </a:moveTo>
                  <a:lnTo>
                    <a:pt x="1360983" y="0"/>
                  </a:lnTo>
                  <a:lnTo>
                    <a:pt x="136098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0529779" y="6281347"/>
              <a:ext cx="1360983" cy="0"/>
            </a:xfrm>
            <a:custGeom>
              <a:avLst/>
              <a:pathLst>
                <a:path w="1360983" h="0">
                  <a:moveTo>
                    <a:pt x="0" y="0"/>
                  </a:moveTo>
                  <a:lnTo>
                    <a:pt x="1360983" y="0"/>
                  </a:lnTo>
                  <a:lnTo>
                    <a:pt x="136098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0591642" y="62813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0935324" y="62813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1279007" y="62813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1622690" y="62813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0566816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0635552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0704289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0773025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0841762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0910499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0979235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1047972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1116708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1185445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1254181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1322918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1391654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1460391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1529127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1597864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666601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1735337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1804074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10404993" y="623965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0280682" y="623965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0280682" y="623965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0280682" y="623965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0280682" y="623965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10494984" y="62813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0494984" y="62813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0494984" y="62813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0494984" y="62813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0494984" y="62813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0591642" y="62813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0935324" y="62813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1279007" y="62813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1622690" y="62813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10560564" y="634228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0842091" y="634228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1185774" y="634228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1529457" y="634223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0833667" y="6456780"/>
              <a:ext cx="753206" cy="125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9893807" y="6230426"/>
              <a:ext cx="543520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pressure</a:t>
              </a:r>
            </a:p>
          </p:txBody>
        </p:sp>
      </p:grp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ggplot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82880" y="69589"/>
              <a:ext cx="11639530" cy="63884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2880" y="5447123"/>
              <a:ext cx="11639530" cy="0"/>
            </a:xfrm>
            <a:custGeom>
              <a:avLst/>
              <a:pathLst>
                <a:path w="11639530" h="0">
                  <a:moveTo>
                    <a:pt x="0" y="0"/>
                  </a:moveTo>
                  <a:lnTo>
                    <a:pt x="11639530" y="0"/>
                  </a:lnTo>
                  <a:lnTo>
                    <a:pt x="116395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2880" y="4006004"/>
              <a:ext cx="11639530" cy="0"/>
            </a:xfrm>
            <a:custGeom>
              <a:avLst/>
              <a:pathLst>
                <a:path w="11639530" h="0">
                  <a:moveTo>
                    <a:pt x="0" y="0"/>
                  </a:moveTo>
                  <a:lnTo>
                    <a:pt x="11639530" y="0"/>
                  </a:lnTo>
                  <a:lnTo>
                    <a:pt x="116395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2880" y="2564885"/>
              <a:ext cx="11639530" cy="0"/>
            </a:xfrm>
            <a:custGeom>
              <a:avLst/>
              <a:pathLst>
                <a:path w="11639530" h="0">
                  <a:moveTo>
                    <a:pt x="0" y="0"/>
                  </a:moveTo>
                  <a:lnTo>
                    <a:pt x="11639530" y="0"/>
                  </a:lnTo>
                  <a:lnTo>
                    <a:pt x="116395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82880" y="1123767"/>
              <a:ext cx="11639530" cy="0"/>
            </a:xfrm>
            <a:custGeom>
              <a:avLst/>
              <a:pathLst>
                <a:path w="11639530" h="0">
                  <a:moveTo>
                    <a:pt x="0" y="0"/>
                  </a:moveTo>
                  <a:lnTo>
                    <a:pt x="11639530" y="0"/>
                  </a:lnTo>
                  <a:lnTo>
                    <a:pt x="1163953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481587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420863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360138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1299413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2880" y="6167682"/>
              <a:ext cx="11639530" cy="0"/>
            </a:xfrm>
            <a:custGeom>
              <a:avLst/>
              <a:pathLst>
                <a:path w="11639530" h="0">
                  <a:moveTo>
                    <a:pt x="0" y="0"/>
                  </a:moveTo>
                  <a:lnTo>
                    <a:pt x="11639530" y="0"/>
                  </a:lnTo>
                  <a:lnTo>
                    <a:pt x="116395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2880" y="4726563"/>
              <a:ext cx="11639530" cy="0"/>
            </a:xfrm>
            <a:custGeom>
              <a:avLst/>
              <a:pathLst>
                <a:path w="11639530" h="0">
                  <a:moveTo>
                    <a:pt x="0" y="0"/>
                  </a:moveTo>
                  <a:lnTo>
                    <a:pt x="11639530" y="0"/>
                  </a:lnTo>
                  <a:lnTo>
                    <a:pt x="116395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2880" y="3285445"/>
              <a:ext cx="11639530" cy="0"/>
            </a:xfrm>
            <a:custGeom>
              <a:avLst/>
              <a:pathLst>
                <a:path w="11639530" h="0">
                  <a:moveTo>
                    <a:pt x="0" y="0"/>
                  </a:moveTo>
                  <a:lnTo>
                    <a:pt x="11639530" y="0"/>
                  </a:lnTo>
                  <a:lnTo>
                    <a:pt x="116395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82880" y="1844326"/>
              <a:ext cx="11639530" cy="0"/>
            </a:xfrm>
            <a:custGeom>
              <a:avLst/>
              <a:pathLst>
                <a:path w="11639530" h="0">
                  <a:moveTo>
                    <a:pt x="0" y="0"/>
                  </a:moveTo>
                  <a:lnTo>
                    <a:pt x="11639530" y="0"/>
                  </a:lnTo>
                  <a:lnTo>
                    <a:pt x="116395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82880" y="403207"/>
              <a:ext cx="11639530" cy="0"/>
            </a:xfrm>
            <a:custGeom>
              <a:avLst/>
              <a:pathLst>
                <a:path w="11639530" h="0">
                  <a:moveTo>
                    <a:pt x="0" y="0"/>
                  </a:moveTo>
                  <a:lnTo>
                    <a:pt x="11639530" y="0"/>
                  </a:lnTo>
                  <a:lnTo>
                    <a:pt x="1163953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011949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951225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890500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9829776" y="69589"/>
              <a:ext cx="0" cy="6388477"/>
            </a:xfrm>
            <a:custGeom>
              <a:avLst/>
              <a:pathLst>
                <a:path w="0" h="6388477">
                  <a:moveTo>
                    <a:pt x="0" y="63884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987123" y="61428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574979" y="61428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162834" y="61428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750689" y="61426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338544" y="61422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926399" y="61409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514254" y="61374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102109" y="61295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689964" y="61125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277819" y="60794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865674" y="6018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453529" y="59115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8041384" y="57321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8629240" y="54511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9217095" y="50115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9804950" y="43630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0392805" y="34335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0980660" y="21221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1568515" y="3351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358094" y="612599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33783" y="468487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3783" y="324375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33783" y="180263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33783" y="36151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448085" y="61676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48085" y="47265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48085" y="32854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48085" y="18443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48085" y="4032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011949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951225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890500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9829776" y="6458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980872" y="6519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857991" y="651900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797267" y="651900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9736542" y="6518950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926042" y="6633499"/>
              <a:ext cx="753206" cy="125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-153091" y="3212906"/>
              <a:ext cx="543520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pressure</a:t>
              </a:r>
            </a:p>
          </p:txBody>
        </p:sp>
      </p:grp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ggplot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column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-1524" y="6035040"/>
            <a:ext cx="12192000" cy="0"/>
            <a:chOff x="-1524" y="6035040"/>
            <a:chExt cx="12192000" cy="0"/>
          </a:xfrm>
        </p:grpSpPr>
        <p:sp>
          <p:nvSpPr>
            <p:cNvPr id="4" name="rc4"/>
            <p:cNvSpPr/>
            <p:nvPr/>
          </p:nvSpPr>
          <p:spPr>
            <a:xfrm>
              <a:off x="-1524" y="6035040"/>
              <a:ext cx="12192000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ggplot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7117-A2F6-4296-ABEC-77AAB001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</a:t>
            </a:r>
          </a:p>
          <a:p>
            <a:pPr lvl="1"/>
            <a:r>
              <a:rPr/>
              <a:t>Bullets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10046899" y="6217920"/>
            <a:ext cx="1913453" cy="457200"/>
            <a:chOff x="10046899" y="6217920"/>
            <a:chExt cx="1913453" cy="457200"/>
          </a:xfrm>
        </p:grpSpPr>
        <p:sp>
          <p:nvSpPr>
            <p:cNvPr id="4" name="rc4"/>
            <p:cNvSpPr/>
            <p:nvPr/>
          </p:nvSpPr>
          <p:spPr>
            <a:xfrm>
              <a:off x="10046899" y="6217920"/>
              <a:ext cx="1913453" cy="457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1960352" y="6217920"/>
              <a:ext cx="0" cy="457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0529779" y="6281347"/>
              <a:ext cx="1360983" cy="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529779" y="6281347"/>
              <a:ext cx="1360983" cy="0"/>
            </a:xfrm>
            <a:custGeom>
              <a:avLst/>
              <a:pathLst>
                <a:path w="1360983" h="0">
                  <a:moveTo>
                    <a:pt x="0" y="0"/>
                  </a:moveTo>
                  <a:lnTo>
                    <a:pt x="1360983" y="0"/>
                  </a:lnTo>
                  <a:lnTo>
                    <a:pt x="136098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529779" y="6281347"/>
              <a:ext cx="1360983" cy="0"/>
            </a:xfrm>
            <a:custGeom>
              <a:avLst/>
              <a:pathLst>
                <a:path w="1360983" h="0">
                  <a:moveTo>
                    <a:pt x="0" y="0"/>
                  </a:moveTo>
                  <a:lnTo>
                    <a:pt x="1360983" y="0"/>
                  </a:lnTo>
                  <a:lnTo>
                    <a:pt x="136098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529779" y="6281347"/>
              <a:ext cx="1360983" cy="0"/>
            </a:xfrm>
            <a:custGeom>
              <a:avLst/>
              <a:pathLst>
                <a:path w="1360983" h="0">
                  <a:moveTo>
                    <a:pt x="0" y="0"/>
                  </a:moveTo>
                  <a:lnTo>
                    <a:pt x="1360983" y="0"/>
                  </a:lnTo>
                  <a:lnTo>
                    <a:pt x="136098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529779" y="6281347"/>
              <a:ext cx="1360983" cy="0"/>
            </a:xfrm>
            <a:custGeom>
              <a:avLst/>
              <a:pathLst>
                <a:path w="1360983" h="0">
                  <a:moveTo>
                    <a:pt x="0" y="0"/>
                  </a:moveTo>
                  <a:lnTo>
                    <a:pt x="1360983" y="0"/>
                  </a:lnTo>
                  <a:lnTo>
                    <a:pt x="136098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763483" y="62813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1107166" y="62813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1450849" y="62813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1794531" y="62813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0529779" y="6281347"/>
              <a:ext cx="1360983" cy="0"/>
            </a:xfrm>
            <a:custGeom>
              <a:avLst/>
              <a:pathLst>
                <a:path w="1360983" h="0">
                  <a:moveTo>
                    <a:pt x="0" y="0"/>
                  </a:moveTo>
                  <a:lnTo>
                    <a:pt x="1360983" y="0"/>
                  </a:lnTo>
                  <a:lnTo>
                    <a:pt x="136098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0529779" y="6281347"/>
              <a:ext cx="1360983" cy="0"/>
            </a:xfrm>
            <a:custGeom>
              <a:avLst/>
              <a:pathLst>
                <a:path w="1360983" h="0">
                  <a:moveTo>
                    <a:pt x="0" y="0"/>
                  </a:moveTo>
                  <a:lnTo>
                    <a:pt x="1360983" y="0"/>
                  </a:lnTo>
                  <a:lnTo>
                    <a:pt x="136098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0529779" y="6281347"/>
              <a:ext cx="1360983" cy="0"/>
            </a:xfrm>
            <a:custGeom>
              <a:avLst/>
              <a:pathLst>
                <a:path w="1360983" h="0">
                  <a:moveTo>
                    <a:pt x="0" y="0"/>
                  </a:moveTo>
                  <a:lnTo>
                    <a:pt x="1360983" y="0"/>
                  </a:lnTo>
                  <a:lnTo>
                    <a:pt x="136098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529779" y="6281347"/>
              <a:ext cx="1360983" cy="0"/>
            </a:xfrm>
            <a:custGeom>
              <a:avLst/>
              <a:pathLst>
                <a:path w="1360983" h="0">
                  <a:moveTo>
                    <a:pt x="0" y="0"/>
                  </a:moveTo>
                  <a:lnTo>
                    <a:pt x="1360983" y="0"/>
                  </a:lnTo>
                  <a:lnTo>
                    <a:pt x="136098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0529779" y="6281347"/>
              <a:ext cx="1360983" cy="0"/>
            </a:xfrm>
            <a:custGeom>
              <a:avLst/>
              <a:pathLst>
                <a:path w="1360983" h="0">
                  <a:moveTo>
                    <a:pt x="0" y="0"/>
                  </a:moveTo>
                  <a:lnTo>
                    <a:pt x="1360983" y="0"/>
                  </a:lnTo>
                  <a:lnTo>
                    <a:pt x="136098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0591642" y="62813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0935324" y="62813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1279007" y="62813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1622690" y="62813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0566816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0635552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0704289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0773025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0841762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0910499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0979235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1047972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1116708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1185445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1254181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1322918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1391654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1460391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1529127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1597864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666601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1735337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1804074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10404993" y="623965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0280682" y="623965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0280682" y="623965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0280682" y="623965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0280682" y="623965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10494984" y="62813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0494984" y="62813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0494984" y="62813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0494984" y="62813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0494984" y="62813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0591642" y="62813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0935324" y="62813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1279007" y="62813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1622690" y="62813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10560564" y="634228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0842091" y="634228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1185774" y="634228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1529457" y="634223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0833667" y="6456780"/>
              <a:ext cx="753206" cy="125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9893807" y="6230426"/>
              <a:ext cx="543520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pressure</a:t>
              </a:r>
            </a:p>
          </p:txBody>
        </p:sp>
      </p:grp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ggplot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columns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-1524" y="6035040"/>
            <a:ext cx="12192000" cy="0"/>
            <a:chOff x="-1524" y="6035040"/>
            <a:chExt cx="12192000" cy="0"/>
          </a:xfrm>
        </p:grpSpPr>
        <p:sp>
          <p:nvSpPr>
            <p:cNvPr id="4" name="rc4"/>
            <p:cNvSpPr/>
            <p:nvPr/>
          </p:nvSpPr>
          <p:spPr>
            <a:xfrm>
              <a:off x="-1524" y="6035040"/>
              <a:ext cx="12192000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10046899" y="6217920"/>
            <a:ext cx="1913453" cy="457200"/>
            <a:chOff x="10046899" y="6217920"/>
            <a:chExt cx="1913453" cy="457200"/>
          </a:xfrm>
        </p:grpSpPr>
        <p:sp>
          <p:nvSpPr>
            <p:cNvPr id="4" name="rc4"/>
            <p:cNvSpPr/>
            <p:nvPr/>
          </p:nvSpPr>
          <p:spPr>
            <a:xfrm>
              <a:off x="10046899" y="6217920"/>
              <a:ext cx="1913453" cy="457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1960352" y="6217920"/>
              <a:ext cx="0" cy="457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0529779" y="6281347"/>
              <a:ext cx="1360983" cy="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529779" y="6281347"/>
              <a:ext cx="1360983" cy="0"/>
            </a:xfrm>
            <a:custGeom>
              <a:avLst/>
              <a:pathLst>
                <a:path w="1360983" h="0">
                  <a:moveTo>
                    <a:pt x="0" y="0"/>
                  </a:moveTo>
                  <a:lnTo>
                    <a:pt x="1360983" y="0"/>
                  </a:lnTo>
                  <a:lnTo>
                    <a:pt x="136098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529779" y="6281347"/>
              <a:ext cx="1360983" cy="0"/>
            </a:xfrm>
            <a:custGeom>
              <a:avLst/>
              <a:pathLst>
                <a:path w="1360983" h="0">
                  <a:moveTo>
                    <a:pt x="0" y="0"/>
                  </a:moveTo>
                  <a:lnTo>
                    <a:pt x="1360983" y="0"/>
                  </a:lnTo>
                  <a:lnTo>
                    <a:pt x="136098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529779" y="6281347"/>
              <a:ext cx="1360983" cy="0"/>
            </a:xfrm>
            <a:custGeom>
              <a:avLst/>
              <a:pathLst>
                <a:path w="1360983" h="0">
                  <a:moveTo>
                    <a:pt x="0" y="0"/>
                  </a:moveTo>
                  <a:lnTo>
                    <a:pt x="1360983" y="0"/>
                  </a:lnTo>
                  <a:lnTo>
                    <a:pt x="136098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529779" y="6281347"/>
              <a:ext cx="1360983" cy="0"/>
            </a:xfrm>
            <a:custGeom>
              <a:avLst/>
              <a:pathLst>
                <a:path w="1360983" h="0">
                  <a:moveTo>
                    <a:pt x="0" y="0"/>
                  </a:moveTo>
                  <a:lnTo>
                    <a:pt x="1360983" y="0"/>
                  </a:lnTo>
                  <a:lnTo>
                    <a:pt x="136098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763483" y="62813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1107166" y="62813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1450849" y="62813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1794531" y="62813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0529779" y="6281347"/>
              <a:ext cx="1360983" cy="0"/>
            </a:xfrm>
            <a:custGeom>
              <a:avLst/>
              <a:pathLst>
                <a:path w="1360983" h="0">
                  <a:moveTo>
                    <a:pt x="0" y="0"/>
                  </a:moveTo>
                  <a:lnTo>
                    <a:pt x="1360983" y="0"/>
                  </a:lnTo>
                  <a:lnTo>
                    <a:pt x="136098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0529779" y="6281347"/>
              <a:ext cx="1360983" cy="0"/>
            </a:xfrm>
            <a:custGeom>
              <a:avLst/>
              <a:pathLst>
                <a:path w="1360983" h="0">
                  <a:moveTo>
                    <a:pt x="0" y="0"/>
                  </a:moveTo>
                  <a:lnTo>
                    <a:pt x="1360983" y="0"/>
                  </a:lnTo>
                  <a:lnTo>
                    <a:pt x="136098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0529779" y="6281347"/>
              <a:ext cx="1360983" cy="0"/>
            </a:xfrm>
            <a:custGeom>
              <a:avLst/>
              <a:pathLst>
                <a:path w="1360983" h="0">
                  <a:moveTo>
                    <a:pt x="0" y="0"/>
                  </a:moveTo>
                  <a:lnTo>
                    <a:pt x="1360983" y="0"/>
                  </a:lnTo>
                  <a:lnTo>
                    <a:pt x="136098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529779" y="6281347"/>
              <a:ext cx="1360983" cy="0"/>
            </a:xfrm>
            <a:custGeom>
              <a:avLst/>
              <a:pathLst>
                <a:path w="1360983" h="0">
                  <a:moveTo>
                    <a:pt x="0" y="0"/>
                  </a:moveTo>
                  <a:lnTo>
                    <a:pt x="1360983" y="0"/>
                  </a:lnTo>
                  <a:lnTo>
                    <a:pt x="136098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0529779" y="6281347"/>
              <a:ext cx="1360983" cy="0"/>
            </a:xfrm>
            <a:custGeom>
              <a:avLst/>
              <a:pathLst>
                <a:path w="1360983" h="0">
                  <a:moveTo>
                    <a:pt x="0" y="0"/>
                  </a:moveTo>
                  <a:lnTo>
                    <a:pt x="1360983" y="0"/>
                  </a:lnTo>
                  <a:lnTo>
                    <a:pt x="136098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0591642" y="62813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0935324" y="62813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1279007" y="62813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1622690" y="62813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0566816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0635552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0704289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0773025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0841762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0910499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0979235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1047972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1116708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1185445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1254181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1322918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1391654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1460391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1529127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1597864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1666601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1735337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1804074" y="6256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10404993" y="623965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0280682" y="623965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0280682" y="623965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0280682" y="623965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0280682" y="623965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10494984" y="62813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0494984" y="62813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0494984" y="62813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0494984" y="62813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0494984" y="62813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0591642" y="62813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0935324" y="62813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1279007" y="62813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1622690" y="628134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10560564" y="634228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0842091" y="634228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1185774" y="634228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1529457" y="6342231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0833667" y="6456780"/>
              <a:ext cx="753206" cy="125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9893807" y="6230426"/>
              <a:ext cx="543520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pressure</a:t>
              </a:r>
            </a:p>
          </p:txBody>
        </p:sp>
      </p:grp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75F3-8F49-4FE9-B554-9566A1C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locations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1828800" y="1828800"/>
            <a:ext cx="1828800" cy="1828800"/>
            <a:chOff x="1828800" y="1828800"/>
            <a:chExt cx="1828800" cy="1828800"/>
          </a:xfrm>
        </p:grpSpPr>
        <p:sp>
          <p:nvSpPr>
            <p:cNvPr id="4" name="rc4"/>
            <p:cNvSpPr/>
            <p:nvPr/>
          </p:nvSpPr>
          <p:spPr>
            <a:xfrm>
              <a:off x="1828800" y="1828800"/>
              <a:ext cx="1828800" cy="1828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2570056" y="26852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2605804" y="26852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641552" y="2685202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2677301" y="268519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713049" y="268518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748797" y="268515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784545" y="268507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820293" y="2684892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856041" y="268449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891790" y="2683724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927538" y="2682295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963286" y="267980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999034" y="267562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034782" y="266906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070530" y="2658815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106278" y="2643689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142027" y="262200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3177775" y="259141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213523" y="25497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604346" y="2724912"/>
              <a:ext cx="625592" cy="0"/>
            </a:xfrm>
            <a:custGeom>
              <a:avLst/>
              <a:pathLst>
                <a:path w="625592" h="0">
                  <a:moveTo>
                    <a:pt x="0" y="0"/>
                  </a:moveTo>
                  <a:lnTo>
                    <a:pt x="62559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04346" y="2724912"/>
              <a:ext cx="0" cy="91440"/>
            </a:xfrm>
            <a:custGeom>
              <a:avLst/>
              <a:pathLst>
                <a:path w="0"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693717" y="2724912"/>
              <a:ext cx="0" cy="91440"/>
            </a:xfrm>
            <a:custGeom>
              <a:avLst/>
              <a:pathLst>
                <a:path w="0"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783087" y="2724912"/>
              <a:ext cx="0" cy="91440"/>
            </a:xfrm>
            <a:custGeom>
              <a:avLst/>
              <a:pathLst>
                <a:path w="0"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872457" y="2724912"/>
              <a:ext cx="0" cy="91440"/>
            </a:xfrm>
            <a:custGeom>
              <a:avLst/>
              <a:pathLst>
                <a:path w="0"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961828" y="2724912"/>
              <a:ext cx="0" cy="91440"/>
            </a:xfrm>
            <a:custGeom>
              <a:avLst/>
              <a:pathLst>
                <a:path w="0"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051198" y="2724912"/>
              <a:ext cx="0" cy="91440"/>
            </a:xfrm>
            <a:custGeom>
              <a:avLst/>
              <a:pathLst>
                <a:path w="0"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140568" y="2724912"/>
              <a:ext cx="0" cy="91440"/>
            </a:xfrm>
            <a:custGeom>
              <a:avLst/>
              <a:pathLst>
                <a:path w="0"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229939" y="2724912"/>
              <a:ext cx="0" cy="91440"/>
            </a:xfrm>
            <a:custGeom>
              <a:avLst/>
              <a:pathLst>
                <a:path w="0" h="91440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2561967" y="2942698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834691" y="2942698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2578608" y="2585035"/>
              <a:ext cx="0" cy="134458"/>
            </a:xfrm>
            <a:custGeom>
              <a:avLst/>
              <a:pathLst>
                <a:path w="0" h="134458">
                  <a:moveTo>
                    <a:pt x="0" y="134458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487167" y="271949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487167" y="268587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487167" y="265226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487167" y="2618649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487167" y="258503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 rot="-5400000">
              <a:off x="2261074" y="2663794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2" name="pg42"/>
            <p:cNvSpPr/>
            <p:nvPr/>
          </p:nvSpPr>
          <p:spPr>
            <a:xfrm>
              <a:off x="2578608" y="2578608"/>
              <a:ext cx="694944" cy="146304"/>
            </a:xfrm>
            <a:custGeom>
              <a:avLst/>
              <a:pathLst>
                <a:path w="694944" h="146304">
                  <a:moveTo>
                    <a:pt x="0" y="146304"/>
                  </a:moveTo>
                  <a:lnTo>
                    <a:pt x="694944" y="146304"/>
                  </a:lnTo>
                  <a:lnTo>
                    <a:pt x="694944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2515239" y="3282934"/>
              <a:ext cx="821680" cy="136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1641376" y="2596209"/>
              <a:ext cx="59293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pressure</a:t>
              </a:r>
            </a:p>
          </p:txBody>
        </p:sp>
      </p:grp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2"/>
          <p:cNvGrpSpPr/>
          <p:nvPr/>
        </p:nvGrpSpPr>
        <p:grpSpPr>
          <a:xfrm>
            <a:off x="3657600" y="3657600"/>
            <a:ext cx="2743200" cy="2743200"/>
            <a:chOff x="3657600" y="3657600"/>
            <a:chExt cx="2743200" cy="2743200"/>
          </a:xfrm>
        </p:grpSpPr>
        <p:sp>
          <p:nvSpPr>
            <p:cNvPr id="4" name="rc4"/>
            <p:cNvSpPr/>
            <p:nvPr/>
          </p:nvSpPr>
          <p:spPr>
            <a:xfrm>
              <a:off x="3657600" y="3657600"/>
              <a:ext cx="27432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4432723" y="539453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4515508" y="5394535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4598293" y="5394529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4681078" y="539450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763864" y="539442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4846649" y="5394207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4929434" y="539362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5012219" y="5392282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5095004" y="5389419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177790" y="538381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260575" y="5373456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343360" y="5355422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426145" y="532508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508930" y="527755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591715" y="520322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674501" y="509356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757286" y="4936370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840071" y="4714598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922856" y="4412403"/>
              <a:ext cx="68579" cy="68579"/>
            </a:xfrm>
            <a:prstGeom prst="ellipse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467013" y="5468112"/>
              <a:ext cx="1448740" cy="0"/>
            </a:xfrm>
            <a:custGeom>
              <a:avLst/>
              <a:pathLst>
                <a:path w="1448740" h="0">
                  <a:moveTo>
                    <a:pt x="0" y="0"/>
                  </a:moveTo>
                  <a:lnTo>
                    <a:pt x="14487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467013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673976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880939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087902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294865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501828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708791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915754" y="54681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4424634" y="5685898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753802" y="5685898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167728" y="5685898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581654" y="5685823"/>
              <a:ext cx="2542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4407408" y="4454004"/>
              <a:ext cx="0" cy="974822"/>
            </a:xfrm>
            <a:custGeom>
              <a:avLst/>
              <a:pathLst>
                <a:path w="0" h="974822">
                  <a:moveTo>
                    <a:pt x="0" y="974822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315968" y="542882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315968" y="518512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315968" y="494141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315968" y="4697710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315968" y="445400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 rot="-5400000">
              <a:off x="4089874" y="5373127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4005116" y="4885716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4005116" y="4398305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46" name="pg46"/>
            <p:cNvSpPr/>
            <p:nvPr/>
          </p:nvSpPr>
          <p:spPr>
            <a:xfrm>
              <a:off x="4407408" y="4407408"/>
              <a:ext cx="1609343" cy="1060704"/>
            </a:xfrm>
            <a:custGeom>
              <a:avLst/>
              <a:pathLst>
                <a:path w="1609343" h="1060704">
                  <a:moveTo>
                    <a:pt x="0" y="1060704"/>
                  </a:moveTo>
                  <a:lnTo>
                    <a:pt x="1609343" y="1060704"/>
                  </a:lnTo>
                  <a:lnTo>
                    <a:pt x="1609343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4801239" y="6026134"/>
              <a:ext cx="821680" cy="136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3470176" y="4882209"/>
              <a:ext cx="592931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pressure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Custom 1">
      <a:dk1>
        <a:srgbClr val="1A1A1A"/>
      </a:dk1>
      <a:lt1>
        <a:sysClr val="window" lastClr="FFFFFF"/>
      </a:lt1>
      <a:dk2>
        <a:srgbClr val="1A1A1A"/>
      </a:dk2>
      <a:lt2>
        <a:srgbClr val="FFFFFF"/>
      </a:lt2>
      <a:accent1>
        <a:srgbClr val="0072BC"/>
      </a:accent1>
      <a:accent2>
        <a:srgbClr val="18375F"/>
      </a:accent2>
      <a:accent3>
        <a:srgbClr val="00B398"/>
      </a:accent3>
      <a:accent4>
        <a:srgbClr val="666666"/>
      </a:accent4>
      <a:accent5>
        <a:srgbClr val="EF4A60"/>
      </a:accent5>
      <a:accent6>
        <a:srgbClr val="FAEB00"/>
      </a:accent6>
      <a:hlink>
        <a:srgbClr val="0072BC"/>
      </a:hlink>
      <a:folHlink>
        <a:srgbClr val="0072BC"/>
      </a:folHlink>
    </a:clrScheme>
    <a:fontScheme name="UNHCR-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Untitled</dc:title>
  <dc:creator>Your Name</dc:creator>
  <cp:keywords/>
  <dcterms:created xsi:type="dcterms:W3CDTF">2021-12-07T12:18:55Z</dcterms:created>
  <dcterms:modified xsi:type="dcterms:W3CDTF">2021-12-07T13:18:56Z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2021-12-07</vt:lpwstr>
  </property>
  <property fmtid="{D5CDD505-2E9C-101B-9397-08002B2CF9AE}" pid="3" name="output">
    <vt:lpwstr/>
  </property>
</Properties>
</file>