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62"/>
          <a:sy d="100" n="162"/>
        </p:scale>
        <p:origin x="1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slide" Target="slides/slide8.xml"/>
<Relationship Id="rId10" Type="http://schemas.openxmlformats.org/officeDocument/2006/relationships/slide" Target="slides/slide9.xml"/>
<Relationship Id="rId11" Type="http://schemas.openxmlformats.org/officeDocument/2006/relationships/slide" Target="slides/slide10.xml"/>
<Relationship Id="rId1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15" Type="http://schemas.openxmlformats.org/officeDocument/2006/relationships/tableStyles" Target="tableStyles.xml"/>
<Relationship Id="rId14" Type="http://schemas.openxmlformats.org/officeDocument/2006/relationships/theme" Target="theme/theme1.xml"/>
<Relationship Id="rId13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07/12/2021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67AD4FC-8FE5-4537-BD29-DD9A187FC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0CCAED-4C37-44F6-B41D-716E07C1433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94712C-70EA-4514-9041-7EC012A8F0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E5999-7C25-4409-9DD2-695E44BCCC86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68BFA71-6577-4160-A438-02B5E04CD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20CBF6-A941-4AC0-A717-AFD71AAEA543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A349EE3-D891-416B-9BEB-0A0DA48DF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72AC81-1BB6-4349-92F6-6FC978536C56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07/12/2021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07/12/2021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792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Sub-title</a:t>
            </a:r>
            <a:br/>
            <a:br/>
            <a:r>
              <a:rPr/>
              <a:t>Your</a:t>
            </a:r>
            <a:r>
              <a:rPr/>
              <a:t> </a:t>
            </a:r>
            <a:r>
              <a:rPr/>
              <a:t>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727200"/>
          <a:ext cx="11722100" cy="3606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43100"/>
                <a:gridCol w="1943100"/>
                <a:gridCol w="1943100"/>
                <a:gridCol w="1943100"/>
                <a:gridCol w="1943100"/>
                <a:gridCol w="1943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  <a:r>
                        <a:rPr/>
                        <a:t> </a:t>
                      </a:r>
                      <a:r>
                        <a:rPr/>
                        <a:t>Wag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Datsun</a:t>
                      </a:r>
                      <a:r>
                        <a:rPr/>
                        <a:t> </a:t>
                      </a:r>
                      <a:r>
                        <a:rPr/>
                        <a:t>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Hornet</a:t>
                      </a:r>
                      <a:r>
                        <a:rPr/>
                        <a:t> </a:t>
                      </a:r>
                      <a:r>
                        <a:rPr/>
                        <a:t>4</a:t>
                      </a:r>
                      <a:r>
                        <a:rPr/>
                        <a:t> </a:t>
                      </a:r>
                      <a:r>
                        <a:rPr/>
                        <a:t>Drive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Hornet</a:t>
                      </a:r>
                      <a:r>
                        <a:rPr/>
                        <a:t> </a:t>
                      </a:r>
                      <a:r>
                        <a:rPr/>
                        <a:t>Sportabout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3.15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28600" y="5334000"/>
            <a:ext cx="11722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table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Dinner</a:t>
            </a:r>
          </a:p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Dinner</a:t>
            </a:r>
          </a:p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Dinner</a:t>
            </a:r>
          </a:p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x_slides_base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727200"/>
            <a:ext cx="45085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28600" y="5334000"/>
            <a:ext cx="11722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Untitled</dc:title>
  <dc:creator>Your Name</dc:creator>
  <cp:keywords/>
  <dcterms:created xsi:type="dcterms:W3CDTF">2021-12-07T13:58:52Z</dcterms:created>
  <dcterms:modified xsi:type="dcterms:W3CDTF">2021-12-07T14:58:52Z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stitute">
    <vt:lpwstr>Test abstract</vt:lpwstr>
  </property>
  <property fmtid="{D5CDD505-2E9C-101B-9397-08002B2CF9AE}" pid="3" name="output">
    <vt:lpwstr/>
  </property>
  <property fmtid="{D5CDD505-2E9C-101B-9397-08002B2CF9AE}" pid="4" name="subtitle">
    <vt:lpwstr>Sub-title</vt:lpwstr>
  </property>
</Properties>
</file>