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5" r:id="rId2"/>
    <p:sldId id="257" r:id="rId3"/>
    <p:sldId id="262" r:id="rId4"/>
    <p:sldId id="297" r:id="rId5"/>
    <p:sldId id="299" r:id="rId6"/>
    <p:sldId id="298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1C228-4508-9CD4-E346-750E492695D0}" v="417" dt="2025-02-18T06:06:24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, Ammar" userId="S::ammar.aziz@mh.org.au::2b7b758c-ec9b-4d6c-8f01-a2bc64682a69" providerId="AD" clId="Web-{25691B5B-BC19-CC1A-B524-24DB94C56504}"/>
    <pc:docChg chg="modSld">
      <pc:chgData name="Aziz, Ammar" userId="S::ammar.aziz@mh.org.au::2b7b758c-ec9b-4d6c-8f01-a2bc64682a69" providerId="AD" clId="Web-{25691B5B-BC19-CC1A-B524-24DB94C56504}" dt="2025-02-14T02:08:45.714" v="20" actId="20577"/>
      <pc:docMkLst>
        <pc:docMk/>
      </pc:docMkLst>
      <pc:sldChg chg="modSp">
        <pc:chgData name="Aziz, Ammar" userId="S::ammar.aziz@mh.org.au::2b7b758c-ec9b-4d6c-8f01-a2bc64682a69" providerId="AD" clId="Web-{25691B5B-BC19-CC1A-B524-24DB94C56504}" dt="2025-02-14T02:08:45.714" v="20" actId="20577"/>
        <pc:sldMkLst>
          <pc:docMk/>
          <pc:sldMk cId="3654827621" sldId="257"/>
        </pc:sldMkLst>
        <pc:spChg chg="mod">
          <ac:chgData name="Aziz, Ammar" userId="S::ammar.aziz@mh.org.au::2b7b758c-ec9b-4d6c-8f01-a2bc64682a69" providerId="AD" clId="Web-{25691B5B-BC19-CC1A-B524-24DB94C56504}" dt="2025-02-14T02:08:45.714" v="20" actId="20577"/>
          <ac:spMkLst>
            <pc:docMk/>
            <pc:sldMk cId="3654827621" sldId="257"/>
            <ac:spMk id="3" creationId="{BEA0C527-16BD-59CA-FDEE-DE41A5BBD211}"/>
          </ac:spMkLst>
        </pc:spChg>
      </pc:sldChg>
    </pc:docChg>
  </pc:docChgLst>
  <pc:docChgLst>
    <pc:chgData name="Aziz, Ammar" userId="S::ammar.aziz@mh.org.au::2b7b758c-ec9b-4d6c-8f01-a2bc64682a69" providerId="AD" clId="Web-{5411C228-4508-9CD4-E346-750E492695D0}"/>
    <pc:docChg chg="addSld delSld modSld sldOrd">
      <pc:chgData name="Aziz, Ammar" userId="S::ammar.aziz@mh.org.au::2b7b758c-ec9b-4d6c-8f01-a2bc64682a69" providerId="AD" clId="Web-{5411C228-4508-9CD4-E346-750E492695D0}" dt="2025-02-18T06:06:24.382" v="347"/>
      <pc:docMkLst>
        <pc:docMk/>
      </pc:docMkLst>
      <pc:sldChg chg="modSp del">
        <pc:chgData name="Aziz, Ammar" userId="S::ammar.aziz@mh.org.au::2b7b758c-ec9b-4d6c-8f01-a2bc64682a69" providerId="AD" clId="Web-{5411C228-4508-9CD4-E346-750E492695D0}" dt="2025-02-18T06:06:24.382" v="347"/>
        <pc:sldMkLst>
          <pc:docMk/>
          <pc:sldMk cId="3328725870" sldId="258"/>
        </pc:sldMkLst>
        <pc:spChg chg="mod">
          <ac:chgData name="Aziz, Ammar" userId="S::ammar.aziz@mh.org.au::2b7b758c-ec9b-4d6c-8f01-a2bc64682a69" providerId="AD" clId="Web-{5411C228-4508-9CD4-E346-750E492695D0}" dt="2025-02-18T06:00:50.559" v="276" actId="20577"/>
          <ac:spMkLst>
            <pc:docMk/>
            <pc:sldMk cId="3328725870" sldId="258"/>
            <ac:spMk id="2" creationId="{7CCBF8C6-07E0-E14D-BA70-3E49806D030E}"/>
          </ac:spMkLst>
        </pc:spChg>
      </pc:sldChg>
      <pc:sldChg chg="modSp del">
        <pc:chgData name="Aziz, Ammar" userId="S::ammar.aziz@mh.org.au::2b7b758c-ec9b-4d6c-8f01-a2bc64682a69" providerId="AD" clId="Web-{5411C228-4508-9CD4-E346-750E492695D0}" dt="2025-02-18T06:06:24.382" v="346"/>
        <pc:sldMkLst>
          <pc:docMk/>
          <pc:sldMk cId="3938780312" sldId="259"/>
        </pc:sldMkLst>
        <pc:spChg chg="mod">
          <ac:chgData name="Aziz, Ammar" userId="S::ammar.aziz@mh.org.au::2b7b758c-ec9b-4d6c-8f01-a2bc64682a69" providerId="AD" clId="Web-{5411C228-4508-9CD4-E346-750E492695D0}" dt="2025-02-18T06:01:03.450" v="278" actId="20577"/>
          <ac:spMkLst>
            <pc:docMk/>
            <pc:sldMk cId="3938780312" sldId="259"/>
            <ac:spMk id="2" creationId="{ADB5EC50-7935-DBB4-29ED-49145A7328CD}"/>
          </ac:spMkLst>
        </pc:spChg>
      </pc:sldChg>
      <pc:sldChg chg="del">
        <pc:chgData name="Aziz, Ammar" userId="S::ammar.aziz@mh.org.au::2b7b758c-ec9b-4d6c-8f01-a2bc64682a69" providerId="AD" clId="Web-{5411C228-4508-9CD4-E346-750E492695D0}" dt="2025-02-18T06:06:24.382" v="345"/>
        <pc:sldMkLst>
          <pc:docMk/>
          <pc:sldMk cId="1528822356" sldId="260"/>
        </pc:sldMkLst>
      </pc:sldChg>
      <pc:sldChg chg="del">
        <pc:chgData name="Aziz, Ammar" userId="S::ammar.aziz@mh.org.au::2b7b758c-ec9b-4d6c-8f01-a2bc64682a69" providerId="AD" clId="Web-{5411C228-4508-9CD4-E346-750E492695D0}" dt="2025-02-18T06:06:24.382" v="343"/>
        <pc:sldMkLst>
          <pc:docMk/>
          <pc:sldMk cId="1561574762" sldId="261"/>
        </pc:sldMkLst>
      </pc:sldChg>
      <pc:sldChg chg="del">
        <pc:chgData name="Aziz, Ammar" userId="S::ammar.aziz@mh.org.au::2b7b758c-ec9b-4d6c-8f01-a2bc64682a69" providerId="AD" clId="Web-{5411C228-4508-9CD4-E346-750E492695D0}" dt="2025-02-18T06:06:24.382" v="344"/>
        <pc:sldMkLst>
          <pc:docMk/>
          <pc:sldMk cId="2039919967" sldId="263"/>
        </pc:sldMkLst>
      </pc:sldChg>
      <pc:sldChg chg="del">
        <pc:chgData name="Aziz, Ammar" userId="S::ammar.aziz@mh.org.au::2b7b758c-ec9b-4d6c-8f01-a2bc64682a69" providerId="AD" clId="Web-{5411C228-4508-9CD4-E346-750E492695D0}" dt="2025-02-18T06:06:24.382" v="342"/>
        <pc:sldMkLst>
          <pc:docMk/>
          <pc:sldMk cId="2412564725" sldId="264"/>
        </pc:sldMkLst>
      </pc:sldChg>
      <pc:sldChg chg="del">
        <pc:chgData name="Aziz, Ammar" userId="S::ammar.aziz@mh.org.au::2b7b758c-ec9b-4d6c-8f01-a2bc64682a69" providerId="AD" clId="Web-{5411C228-4508-9CD4-E346-750E492695D0}" dt="2025-02-18T06:06:24.382" v="341"/>
        <pc:sldMkLst>
          <pc:docMk/>
          <pc:sldMk cId="409070868" sldId="265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40"/>
        <pc:sldMkLst>
          <pc:docMk/>
          <pc:sldMk cId="3743680369" sldId="266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39"/>
        <pc:sldMkLst>
          <pc:docMk/>
          <pc:sldMk cId="1315929486" sldId="267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33"/>
        <pc:sldMkLst>
          <pc:docMk/>
          <pc:sldMk cId="1879205288" sldId="268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38"/>
        <pc:sldMkLst>
          <pc:docMk/>
          <pc:sldMk cId="1373363862" sldId="269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34"/>
        <pc:sldMkLst>
          <pc:docMk/>
          <pc:sldMk cId="1152629944" sldId="271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37"/>
        <pc:sldMkLst>
          <pc:docMk/>
          <pc:sldMk cId="855155625" sldId="272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36"/>
        <pc:sldMkLst>
          <pc:docMk/>
          <pc:sldMk cId="489542378" sldId="273"/>
        </pc:sldMkLst>
      </pc:sldChg>
      <pc:sldChg chg="del">
        <pc:chgData name="Aziz, Ammar" userId="S::ammar.aziz@mh.org.au::2b7b758c-ec9b-4d6c-8f01-a2bc64682a69" providerId="AD" clId="Web-{5411C228-4508-9CD4-E346-750E492695D0}" dt="2025-02-18T06:06:24.367" v="335"/>
        <pc:sldMkLst>
          <pc:docMk/>
          <pc:sldMk cId="2082756636" sldId="274"/>
        </pc:sldMkLst>
      </pc:sldChg>
      <pc:sldChg chg="addSp delSp modSp new ord">
        <pc:chgData name="Aziz, Ammar" userId="S::ammar.aziz@mh.org.au::2b7b758c-ec9b-4d6c-8f01-a2bc64682a69" providerId="AD" clId="Web-{5411C228-4508-9CD4-E346-750E492695D0}" dt="2025-02-18T04:26:11.860" v="98" actId="20577"/>
        <pc:sldMkLst>
          <pc:docMk/>
          <pc:sldMk cId="1556969418" sldId="298"/>
        </pc:sldMkLst>
        <pc:spChg chg="mod">
          <ac:chgData name="Aziz, Ammar" userId="S::ammar.aziz@mh.org.au::2b7b758c-ec9b-4d6c-8f01-a2bc64682a69" providerId="AD" clId="Web-{5411C228-4508-9CD4-E346-750E492695D0}" dt="2025-02-18T04:23:36.807" v="18" actId="20577"/>
          <ac:spMkLst>
            <pc:docMk/>
            <pc:sldMk cId="1556969418" sldId="298"/>
            <ac:spMk id="2" creationId="{CFBAEDAA-38A7-8B01-6B38-32E9949BBDA4}"/>
          </ac:spMkLst>
        </pc:spChg>
        <pc:spChg chg="del">
          <ac:chgData name="Aziz, Ammar" userId="S::ammar.aziz@mh.org.au::2b7b758c-ec9b-4d6c-8f01-a2bc64682a69" providerId="AD" clId="Web-{5411C228-4508-9CD4-E346-750E492695D0}" dt="2025-02-18T04:22:52.665" v="9"/>
          <ac:spMkLst>
            <pc:docMk/>
            <pc:sldMk cId="1556969418" sldId="298"/>
            <ac:spMk id="3" creationId="{B3A28A1A-8D16-0D44-F003-0E948D3CC791}"/>
          </ac:spMkLst>
        </pc:spChg>
        <pc:spChg chg="add mod">
          <ac:chgData name="Aziz, Ammar" userId="S::ammar.aziz@mh.org.au::2b7b758c-ec9b-4d6c-8f01-a2bc64682a69" providerId="AD" clId="Web-{5411C228-4508-9CD4-E346-750E492695D0}" dt="2025-02-18T04:26:11.860" v="98" actId="20577"/>
          <ac:spMkLst>
            <pc:docMk/>
            <pc:sldMk cId="1556969418" sldId="298"/>
            <ac:spMk id="5" creationId="{9E568875-42CC-03AB-AF11-4FA9B5B77BED}"/>
          </ac:spMkLst>
        </pc:spChg>
        <pc:picChg chg="add mod">
          <ac:chgData name="Aziz, Ammar" userId="S::ammar.aziz@mh.org.au::2b7b758c-ec9b-4d6c-8f01-a2bc64682a69" providerId="AD" clId="Web-{5411C228-4508-9CD4-E346-750E492695D0}" dt="2025-02-18T04:23:41.120" v="19" actId="1076"/>
          <ac:picMkLst>
            <pc:docMk/>
            <pc:sldMk cId="1556969418" sldId="298"/>
            <ac:picMk id="4" creationId="{5D949330-C75D-AD11-3CF6-9991F5C1FD56}"/>
          </ac:picMkLst>
        </pc:picChg>
      </pc:sldChg>
      <pc:sldChg chg="add del replId">
        <pc:chgData name="Aziz, Ammar" userId="S::ammar.aziz@mh.org.au::2b7b758c-ec9b-4d6c-8f01-a2bc64682a69" providerId="AD" clId="Web-{5411C228-4508-9CD4-E346-750E492695D0}" dt="2025-02-18T04:23:52.011" v="20"/>
        <pc:sldMkLst>
          <pc:docMk/>
          <pc:sldMk cId="3028105110" sldId="299"/>
        </pc:sldMkLst>
      </pc:sldChg>
      <pc:sldChg chg="addSp delSp modSp new">
        <pc:chgData name="Aziz, Ammar" userId="S::ammar.aziz@mh.org.au::2b7b758c-ec9b-4d6c-8f01-a2bc64682a69" providerId="AD" clId="Web-{5411C228-4508-9CD4-E346-750E492695D0}" dt="2025-02-18T04:25:37.343" v="66" actId="20577"/>
        <pc:sldMkLst>
          <pc:docMk/>
          <pc:sldMk cId="3284599564" sldId="299"/>
        </pc:sldMkLst>
        <pc:spChg chg="mod">
          <ac:chgData name="Aziz, Ammar" userId="S::ammar.aziz@mh.org.au::2b7b758c-ec9b-4d6c-8f01-a2bc64682a69" providerId="AD" clId="Web-{5411C228-4508-9CD4-E346-750E492695D0}" dt="2025-02-18T04:24:12.386" v="34" actId="20577"/>
          <ac:spMkLst>
            <pc:docMk/>
            <pc:sldMk cId="3284599564" sldId="299"/>
            <ac:spMk id="2" creationId="{3D5C1603-FBBB-231E-8031-F15430EE25B5}"/>
          </ac:spMkLst>
        </pc:spChg>
        <pc:spChg chg="del">
          <ac:chgData name="Aziz, Ammar" userId="S::ammar.aziz@mh.org.au::2b7b758c-ec9b-4d6c-8f01-a2bc64682a69" providerId="AD" clId="Web-{5411C228-4508-9CD4-E346-750E492695D0}" dt="2025-02-18T04:24:16.168" v="35"/>
          <ac:spMkLst>
            <pc:docMk/>
            <pc:sldMk cId="3284599564" sldId="299"/>
            <ac:spMk id="3" creationId="{D3C8D66C-CEF0-19A8-42B0-3E3A13D78851}"/>
          </ac:spMkLst>
        </pc:spChg>
        <pc:spChg chg="add del">
          <ac:chgData name="Aziz, Ammar" userId="S::ammar.aziz@mh.org.au::2b7b758c-ec9b-4d6c-8f01-a2bc64682a69" providerId="AD" clId="Web-{5411C228-4508-9CD4-E346-750E492695D0}" dt="2025-02-18T04:24:05.480" v="24"/>
          <ac:spMkLst>
            <pc:docMk/>
            <pc:sldMk cId="3284599564" sldId="299"/>
            <ac:spMk id="5" creationId="{4AE013AE-4BAF-44FB-DF71-9D4FF99013F1}"/>
          </ac:spMkLst>
        </pc:spChg>
        <pc:spChg chg="add mod">
          <ac:chgData name="Aziz, Ammar" userId="S::ammar.aziz@mh.org.au::2b7b758c-ec9b-4d6c-8f01-a2bc64682a69" providerId="AD" clId="Web-{5411C228-4508-9CD4-E346-750E492695D0}" dt="2025-02-18T04:25:37.343" v="66" actId="20577"/>
          <ac:spMkLst>
            <pc:docMk/>
            <pc:sldMk cId="3284599564" sldId="299"/>
            <ac:spMk id="8" creationId="{A8A2E81C-5C41-3575-74EA-92259F9D2996}"/>
          </ac:spMkLst>
        </pc:spChg>
        <pc:picChg chg="add del mod">
          <ac:chgData name="Aziz, Ammar" userId="S::ammar.aziz@mh.org.au::2b7b758c-ec9b-4d6c-8f01-a2bc64682a69" providerId="AD" clId="Web-{5411C228-4508-9CD4-E346-750E492695D0}" dt="2025-02-18T04:24:49.466" v="39"/>
          <ac:picMkLst>
            <pc:docMk/>
            <pc:sldMk cId="3284599564" sldId="299"/>
            <ac:picMk id="6" creationId="{C0D73AA7-2F79-A0F1-20D2-3166816E3465}"/>
          </ac:picMkLst>
        </pc:picChg>
        <pc:picChg chg="add mod">
          <ac:chgData name="Aziz, Ammar" userId="S::ammar.aziz@mh.org.au::2b7b758c-ec9b-4d6c-8f01-a2bc64682a69" providerId="AD" clId="Web-{5411C228-4508-9CD4-E346-750E492695D0}" dt="2025-02-18T04:24:59.263" v="44" actId="1076"/>
          <ac:picMkLst>
            <pc:docMk/>
            <pc:sldMk cId="3284599564" sldId="299"/>
            <ac:picMk id="7" creationId="{40466F3F-E2EF-3BC5-03F1-78113038867D}"/>
          </ac:picMkLst>
        </pc:picChg>
      </pc:sldChg>
      <pc:sldChg chg="addSp delSp modSp new">
        <pc:chgData name="Aziz, Ammar" userId="S::ammar.aziz@mh.org.au::2b7b758c-ec9b-4d6c-8f01-a2bc64682a69" providerId="AD" clId="Web-{5411C228-4508-9CD4-E346-750E492695D0}" dt="2025-02-18T06:00:31.590" v="260" actId="1076"/>
        <pc:sldMkLst>
          <pc:docMk/>
          <pc:sldMk cId="906310106" sldId="300"/>
        </pc:sldMkLst>
        <pc:spChg chg="mod">
          <ac:chgData name="Aziz, Ammar" userId="S::ammar.aziz@mh.org.au::2b7b758c-ec9b-4d6c-8f01-a2bc64682a69" providerId="AD" clId="Web-{5411C228-4508-9CD4-E346-750E492695D0}" dt="2025-02-18T05:33:19.850" v="108" actId="20577"/>
          <ac:spMkLst>
            <pc:docMk/>
            <pc:sldMk cId="906310106" sldId="300"/>
            <ac:spMk id="2" creationId="{303DA689-8A34-9270-2BFF-91EE72A666B3}"/>
          </ac:spMkLst>
        </pc:spChg>
        <pc:spChg chg="mod">
          <ac:chgData name="Aziz, Ammar" userId="S::ammar.aziz@mh.org.au::2b7b758c-ec9b-4d6c-8f01-a2bc64682a69" providerId="AD" clId="Web-{5411C228-4508-9CD4-E346-750E492695D0}" dt="2025-02-18T05:59:52.323" v="250" actId="20577"/>
          <ac:spMkLst>
            <pc:docMk/>
            <pc:sldMk cId="906310106" sldId="300"/>
            <ac:spMk id="3" creationId="{91CC5334-61DA-F08F-CC2C-9604DDD21115}"/>
          </ac:spMkLst>
        </pc:spChg>
        <pc:spChg chg="add del mod">
          <ac:chgData name="Aziz, Ammar" userId="S::ammar.aziz@mh.org.au::2b7b758c-ec9b-4d6c-8f01-a2bc64682a69" providerId="AD" clId="Web-{5411C228-4508-9CD4-E346-750E492695D0}" dt="2025-02-18T05:59:42.010" v="246"/>
          <ac:spMkLst>
            <pc:docMk/>
            <pc:sldMk cId="906310106" sldId="300"/>
            <ac:spMk id="5" creationId="{EF587ADB-4158-8A8E-FF45-918A3C7B33B0}"/>
          </ac:spMkLst>
        </pc:spChg>
        <pc:spChg chg="add mod">
          <ac:chgData name="Aziz, Ammar" userId="S::ammar.aziz@mh.org.au::2b7b758c-ec9b-4d6c-8f01-a2bc64682a69" providerId="AD" clId="Web-{5411C228-4508-9CD4-E346-750E492695D0}" dt="2025-02-18T05:59:20.369" v="230" actId="1076"/>
          <ac:spMkLst>
            <pc:docMk/>
            <pc:sldMk cId="906310106" sldId="300"/>
            <ac:spMk id="7" creationId="{91871952-7AD9-2470-7674-0113B9FA481B}"/>
          </ac:spMkLst>
        </pc:spChg>
        <pc:spChg chg="add mod">
          <ac:chgData name="Aziz, Ammar" userId="S::ammar.aziz@mh.org.au::2b7b758c-ec9b-4d6c-8f01-a2bc64682a69" providerId="AD" clId="Web-{5411C228-4508-9CD4-E346-750E492695D0}" dt="2025-02-18T06:00:31.590" v="260" actId="1076"/>
          <ac:spMkLst>
            <pc:docMk/>
            <pc:sldMk cId="906310106" sldId="300"/>
            <ac:spMk id="8" creationId="{CD564F36-EE5E-A828-9B71-86A8357E77BE}"/>
          </ac:spMkLst>
        </pc:spChg>
        <pc:picChg chg="add mod">
          <ac:chgData name="Aziz, Ammar" userId="S::ammar.aziz@mh.org.au::2b7b758c-ec9b-4d6c-8f01-a2bc64682a69" providerId="AD" clId="Web-{5411C228-4508-9CD4-E346-750E492695D0}" dt="2025-02-18T05:59:45.135" v="247" actId="1076"/>
          <ac:picMkLst>
            <pc:docMk/>
            <pc:sldMk cId="906310106" sldId="300"/>
            <ac:picMk id="4" creationId="{6C9E65C8-C3E9-877D-CA39-8C46262F3930}"/>
          </ac:picMkLst>
        </pc:picChg>
      </pc:sldChg>
      <pc:sldChg chg="modSp new">
        <pc:chgData name="Aziz, Ammar" userId="S::ammar.aziz@mh.org.au::2b7b758c-ec9b-4d6c-8f01-a2bc64682a69" providerId="AD" clId="Web-{5411C228-4508-9CD4-E346-750E492695D0}" dt="2025-02-18T06:03:02.610" v="328" actId="20577"/>
        <pc:sldMkLst>
          <pc:docMk/>
          <pc:sldMk cId="3971325467" sldId="301"/>
        </pc:sldMkLst>
        <pc:spChg chg="mod">
          <ac:chgData name="Aziz, Ammar" userId="S::ammar.aziz@mh.org.au::2b7b758c-ec9b-4d6c-8f01-a2bc64682a69" providerId="AD" clId="Web-{5411C228-4508-9CD4-E346-750E492695D0}" dt="2025-02-18T06:03:02.610" v="328" actId="20577"/>
          <ac:spMkLst>
            <pc:docMk/>
            <pc:sldMk cId="3971325467" sldId="301"/>
            <ac:spMk id="2" creationId="{7C8CA2B4-6D45-E657-A8E7-C3185B1D2936}"/>
          </ac:spMkLst>
        </pc:spChg>
        <pc:spChg chg="mod">
          <ac:chgData name="Aziz, Ammar" userId="S::ammar.aziz@mh.org.au::2b7b758c-ec9b-4d6c-8f01-a2bc64682a69" providerId="AD" clId="Web-{5411C228-4508-9CD4-E346-750E492695D0}" dt="2025-02-18T06:02:59.110" v="327" actId="20577"/>
          <ac:spMkLst>
            <pc:docMk/>
            <pc:sldMk cId="3971325467" sldId="301"/>
            <ac:spMk id="3" creationId="{39CCFDFC-879A-F2E3-4D33-B1BB05FDDB2E}"/>
          </ac:spMkLst>
        </pc:spChg>
      </pc:sldChg>
      <pc:sldChg chg="modSp new">
        <pc:chgData name="Aziz, Ammar" userId="S::ammar.aziz@mh.org.au::2b7b758c-ec9b-4d6c-8f01-a2bc64682a69" providerId="AD" clId="Web-{5411C228-4508-9CD4-E346-750E492695D0}" dt="2025-02-18T06:03:08.032" v="332" actId="20577"/>
        <pc:sldMkLst>
          <pc:docMk/>
          <pc:sldMk cId="1279029642" sldId="302"/>
        </pc:sldMkLst>
        <pc:spChg chg="mod">
          <ac:chgData name="Aziz, Ammar" userId="S::ammar.aziz@mh.org.au::2b7b758c-ec9b-4d6c-8f01-a2bc64682a69" providerId="AD" clId="Web-{5411C228-4508-9CD4-E346-750E492695D0}" dt="2025-02-18T06:03:08.032" v="332" actId="20577"/>
          <ac:spMkLst>
            <pc:docMk/>
            <pc:sldMk cId="1279029642" sldId="302"/>
            <ac:spMk id="2" creationId="{EFFF1E46-5FD3-B745-100A-29484511F9E3}"/>
          </ac:spMkLst>
        </pc:spChg>
      </pc:sldChg>
    </pc:docChg>
  </pc:docChgLst>
  <pc:docChgLst>
    <pc:chgData name="Aziz, Ammar" userId="S::ammar.aziz@mh.org.au::2b7b758c-ec9b-4d6c-8f01-a2bc64682a69" providerId="AD" clId="Web-{9ED53CD3-E03C-86A2-15E7-E8A4580BE226}"/>
    <pc:docChg chg="addSld delSld modSld">
      <pc:chgData name="Aziz, Ammar" userId="S::ammar.aziz@mh.org.au::2b7b758c-ec9b-4d6c-8f01-a2bc64682a69" providerId="AD" clId="Web-{9ED53CD3-E03C-86A2-15E7-E8A4580BE226}" dt="2025-02-07T14:17:26.750" v="916" actId="14100"/>
      <pc:docMkLst>
        <pc:docMk/>
      </pc:docMkLst>
      <pc:sldChg chg="modSp">
        <pc:chgData name="Aziz, Ammar" userId="S::ammar.aziz@mh.org.au::2b7b758c-ec9b-4d6c-8f01-a2bc64682a69" providerId="AD" clId="Web-{9ED53CD3-E03C-86A2-15E7-E8A4580BE226}" dt="2025-02-07T13:25:06.874" v="76" actId="20577"/>
        <pc:sldMkLst>
          <pc:docMk/>
          <pc:sldMk cId="109857222" sldId="256"/>
        </pc:sldMkLst>
        <pc:spChg chg="mod">
          <ac:chgData name="Aziz, Ammar" userId="S::ammar.aziz@mh.org.au::2b7b758c-ec9b-4d6c-8f01-a2bc64682a69" providerId="AD" clId="Web-{9ED53CD3-E03C-86A2-15E7-E8A4580BE226}" dt="2025-02-07T13:25:06.874" v="7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ziz, Ammar" userId="S::ammar.aziz@mh.org.au::2b7b758c-ec9b-4d6c-8f01-a2bc64682a69" providerId="AD" clId="Web-{9ED53CD3-E03C-86A2-15E7-E8A4580BE226}" dt="2025-02-07T13:23:28.355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ziz, Ammar" userId="S::ammar.aziz@mh.org.au::2b7b758c-ec9b-4d6c-8f01-a2bc64682a69" providerId="AD" clId="Web-{9ED53CD3-E03C-86A2-15E7-E8A4580BE226}" dt="2025-02-07T13:24:46.280" v="67" actId="20577"/>
        <pc:sldMkLst>
          <pc:docMk/>
          <pc:sldMk cId="3654827621" sldId="257"/>
        </pc:sldMkLst>
        <pc:spChg chg="mod">
          <ac:chgData name="Aziz, Ammar" userId="S::ammar.aziz@mh.org.au::2b7b758c-ec9b-4d6c-8f01-a2bc64682a69" providerId="AD" clId="Web-{9ED53CD3-E03C-86A2-15E7-E8A4580BE226}" dt="2025-02-07T13:23:50.996" v="9" actId="20577"/>
          <ac:spMkLst>
            <pc:docMk/>
            <pc:sldMk cId="3654827621" sldId="257"/>
            <ac:spMk id="2" creationId="{BA34A6B5-A197-2669-D271-D04EB34C4434}"/>
          </ac:spMkLst>
        </pc:spChg>
        <pc:spChg chg="mod">
          <ac:chgData name="Aziz, Ammar" userId="S::ammar.aziz@mh.org.au::2b7b758c-ec9b-4d6c-8f01-a2bc64682a69" providerId="AD" clId="Web-{9ED53CD3-E03C-86A2-15E7-E8A4580BE226}" dt="2025-02-07T13:24:46.280" v="67" actId="20577"/>
          <ac:spMkLst>
            <pc:docMk/>
            <pc:sldMk cId="3654827621" sldId="257"/>
            <ac:spMk id="3" creationId="{BEA0C527-16BD-59CA-FDEE-DE41A5BBD211}"/>
          </ac:spMkLst>
        </pc:spChg>
      </pc:sldChg>
      <pc:sldChg chg="addSp modSp new">
        <pc:chgData name="Aziz, Ammar" userId="S::ammar.aziz@mh.org.au::2b7b758c-ec9b-4d6c-8f01-a2bc64682a69" providerId="AD" clId="Web-{9ED53CD3-E03C-86A2-15E7-E8A4580BE226}" dt="2025-02-07T13:33:00.540" v="159" actId="1076"/>
        <pc:sldMkLst>
          <pc:docMk/>
          <pc:sldMk cId="3328725870" sldId="258"/>
        </pc:sldMkLst>
        <pc:spChg chg="mod">
          <ac:chgData name="Aziz, Ammar" userId="S::ammar.aziz@mh.org.au::2b7b758c-ec9b-4d6c-8f01-a2bc64682a69" providerId="AD" clId="Web-{9ED53CD3-E03C-86A2-15E7-E8A4580BE226}" dt="2025-02-07T13:26:03.798" v="101" actId="1076"/>
          <ac:spMkLst>
            <pc:docMk/>
            <pc:sldMk cId="3328725870" sldId="258"/>
            <ac:spMk id="2" creationId="{7CCBF8C6-07E0-E14D-BA70-3E49806D030E}"/>
          </ac:spMkLst>
        </pc:spChg>
        <pc:spChg chg="mod">
          <ac:chgData name="Aziz, Ammar" userId="S::ammar.aziz@mh.org.au::2b7b758c-ec9b-4d6c-8f01-a2bc64682a69" providerId="AD" clId="Web-{9ED53CD3-E03C-86A2-15E7-E8A4580BE226}" dt="2025-02-07T13:26:38.033" v="127" actId="20577"/>
          <ac:spMkLst>
            <pc:docMk/>
            <pc:sldMk cId="3328725870" sldId="258"/>
            <ac:spMk id="3" creationId="{9D03508E-9C94-A309-3C23-E23417F47434}"/>
          </ac:spMkLst>
        </pc:spChg>
        <pc:picChg chg="add mod">
          <ac:chgData name="Aziz, Ammar" userId="S::ammar.aziz@mh.org.au::2b7b758c-ec9b-4d6c-8f01-a2bc64682a69" providerId="AD" clId="Web-{9ED53CD3-E03C-86A2-15E7-E8A4580BE226}" dt="2025-02-07T13:33:00.540" v="159" actId="1076"/>
          <ac:picMkLst>
            <pc:docMk/>
            <pc:sldMk cId="3328725870" sldId="258"/>
            <ac:picMk id="4" creationId="{6340FF26-1C3F-2B5C-E9D7-12DB17F77F3D}"/>
          </ac:picMkLst>
        </pc:picChg>
      </pc:sldChg>
      <pc:sldChg chg="modSp new">
        <pc:chgData name="Aziz, Ammar" userId="S::ammar.aziz@mh.org.au::2b7b758c-ec9b-4d6c-8f01-a2bc64682a69" providerId="AD" clId="Web-{9ED53CD3-E03C-86A2-15E7-E8A4580BE226}" dt="2025-02-07T13:36:30.988" v="240" actId="20577"/>
        <pc:sldMkLst>
          <pc:docMk/>
          <pc:sldMk cId="3938780312" sldId="259"/>
        </pc:sldMkLst>
        <pc:spChg chg="mod">
          <ac:chgData name="Aziz, Ammar" userId="S::ammar.aziz@mh.org.au::2b7b758c-ec9b-4d6c-8f01-a2bc64682a69" providerId="AD" clId="Web-{9ED53CD3-E03C-86A2-15E7-E8A4580BE226}" dt="2025-02-07T13:26:55.659" v="136" actId="20577"/>
          <ac:spMkLst>
            <pc:docMk/>
            <pc:sldMk cId="3938780312" sldId="259"/>
            <ac:spMk id="2" creationId="{ADB5EC50-7935-DBB4-29ED-49145A7328CD}"/>
          </ac:spMkLst>
        </pc:spChg>
        <pc:spChg chg="mod">
          <ac:chgData name="Aziz, Ammar" userId="S::ammar.aziz@mh.org.au::2b7b758c-ec9b-4d6c-8f01-a2bc64682a69" providerId="AD" clId="Web-{9ED53CD3-E03C-86A2-15E7-E8A4580BE226}" dt="2025-02-07T13:36:30.988" v="240" actId="20577"/>
          <ac:spMkLst>
            <pc:docMk/>
            <pc:sldMk cId="3938780312" sldId="259"/>
            <ac:spMk id="3" creationId="{73DEC363-1677-43DC-11FC-51C32DEBB69B}"/>
          </ac:spMkLst>
        </pc:spChg>
      </pc:sldChg>
      <pc:sldChg chg="addSp delSp modSp new">
        <pc:chgData name="Aziz, Ammar" userId="S::ammar.aziz@mh.org.au::2b7b758c-ec9b-4d6c-8f01-a2bc64682a69" providerId="AD" clId="Web-{9ED53CD3-E03C-86A2-15E7-E8A4580BE226}" dt="2025-02-07T13:45:14.340" v="254" actId="1076"/>
        <pc:sldMkLst>
          <pc:docMk/>
          <pc:sldMk cId="1528822356" sldId="260"/>
        </pc:sldMkLst>
        <pc:spChg chg="mod">
          <ac:chgData name="Aziz, Ammar" userId="S::ammar.aziz@mh.org.au::2b7b758c-ec9b-4d6c-8f01-a2bc64682a69" providerId="AD" clId="Web-{9ED53CD3-E03C-86A2-15E7-E8A4580BE226}" dt="2025-02-07T13:42:43.660" v="248" actId="20577"/>
          <ac:spMkLst>
            <pc:docMk/>
            <pc:sldMk cId="1528822356" sldId="260"/>
            <ac:spMk id="2" creationId="{9B4FF9C2-A0F4-2670-988B-FC24D208D358}"/>
          </ac:spMkLst>
        </pc:spChg>
        <pc:spChg chg="del mod">
          <ac:chgData name="Aziz, Ammar" userId="S::ammar.aziz@mh.org.au::2b7b758c-ec9b-4d6c-8f01-a2bc64682a69" providerId="AD" clId="Web-{9ED53CD3-E03C-86A2-15E7-E8A4580BE226}" dt="2025-02-07T13:42:26.206" v="243"/>
          <ac:spMkLst>
            <pc:docMk/>
            <pc:sldMk cId="1528822356" sldId="260"/>
            <ac:spMk id="3" creationId="{549B1177-9F74-3820-93BE-FB5CACAE5848}"/>
          </ac:spMkLst>
        </pc:spChg>
        <pc:picChg chg="add mod ord">
          <ac:chgData name="Aziz, Ammar" userId="S::ammar.aziz@mh.org.au::2b7b758c-ec9b-4d6c-8f01-a2bc64682a69" providerId="AD" clId="Web-{9ED53CD3-E03C-86A2-15E7-E8A4580BE226}" dt="2025-02-07T13:45:14.340" v="254" actId="1076"/>
          <ac:picMkLst>
            <pc:docMk/>
            <pc:sldMk cId="1528822356" sldId="260"/>
            <ac:picMk id="4" creationId="{A957FA63-767F-6C2F-BD75-93C900DF58F8}"/>
          </ac:picMkLst>
        </pc:picChg>
      </pc:sldChg>
      <pc:sldChg chg="addSp delSp modSp new">
        <pc:chgData name="Aziz, Ammar" userId="S::ammar.aziz@mh.org.au::2b7b758c-ec9b-4d6c-8f01-a2bc64682a69" providerId="AD" clId="Web-{9ED53CD3-E03C-86A2-15E7-E8A4580BE226}" dt="2025-02-07T13:52:37.638" v="401" actId="1076"/>
        <pc:sldMkLst>
          <pc:docMk/>
          <pc:sldMk cId="1561574762" sldId="261"/>
        </pc:sldMkLst>
        <pc:spChg chg="mod">
          <ac:chgData name="Aziz, Ammar" userId="S::ammar.aziz@mh.org.au::2b7b758c-ec9b-4d6c-8f01-a2bc64682a69" providerId="AD" clId="Web-{9ED53CD3-E03C-86A2-15E7-E8A4580BE226}" dt="2025-02-07T13:51:23.636" v="399" actId="20577"/>
          <ac:spMkLst>
            <pc:docMk/>
            <pc:sldMk cId="1561574762" sldId="261"/>
            <ac:spMk id="2" creationId="{86E58232-A839-A2D8-6865-CFF5F9A0DCA4}"/>
          </ac:spMkLst>
        </pc:spChg>
        <pc:spChg chg="del">
          <ac:chgData name="Aziz, Ammar" userId="S::ammar.aziz@mh.org.au::2b7b758c-ec9b-4d6c-8f01-a2bc64682a69" providerId="AD" clId="Web-{9ED53CD3-E03C-86A2-15E7-E8A4580BE226}" dt="2025-02-07T13:45:01.839" v="251"/>
          <ac:spMkLst>
            <pc:docMk/>
            <pc:sldMk cId="1561574762" sldId="261"/>
            <ac:spMk id="3" creationId="{E4249B7D-63D7-41A2-FC51-FB38BBDC9898}"/>
          </ac:spMkLst>
        </pc:spChg>
        <pc:picChg chg="add mod ord">
          <ac:chgData name="Aziz, Ammar" userId="S::ammar.aziz@mh.org.au::2b7b758c-ec9b-4d6c-8f01-a2bc64682a69" providerId="AD" clId="Web-{9ED53CD3-E03C-86A2-15E7-E8A4580BE226}" dt="2025-02-07T13:52:37.638" v="401" actId="1076"/>
          <ac:picMkLst>
            <pc:docMk/>
            <pc:sldMk cId="1561574762" sldId="261"/>
            <ac:picMk id="4" creationId="{D5503A3B-7EA7-B67E-FD68-FD66767F8214}"/>
          </ac:picMkLst>
        </pc:picChg>
      </pc:sldChg>
      <pc:sldChg chg="addSp delSp modSp new">
        <pc:chgData name="Aziz, Ammar" userId="S::ammar.aziz@mh.org.au::2b7b758c-ec9b-4d6c-8f01-a2bc64682a69" providerId="AD" clId="Web-{9ED53CD3-E03C-86A2-15E7-E8A4580BE226}" dt="2025-02-07T13:51:06.197" v="394" actId="1076"/>
        <pc:sldMkLst>
          <pc:docMk/>
          <pc:sldMk cId="3829916959" sldId="262"/>
        </pc:sldMkLst>
        <pc:spChg chg="mod">
          <ac:chgData name="Aziz, Ammar" userId="S::ammar.aziz@mh.org.au::2b7b758c-ec9b-4d6c-8f01-a2bc64682a69" providerId="AD" clId="Web-{9ED53CD3-E03C-86A2-15E7-E8A4580BE226}" dt="2025-02-07T13:45:49.606" v="265" actId="20577"/>
          <ac:spMkLst>
            <pc:docMk/>
            <pc:sldMk cId="3829916959" sldId="262"/>
            <ac:spMk id="2" creationId="{65FBDB31-CDB5-3B00-8F2E-CAE5863ABB5D}"/>
          </ac:spMkLst>
        </pc:spChg>
        <pc:spChg chg="mod">
          <ac:chgData name="Aziz, Ammar" userId="S::ammar.aziz@mh.org.au::2b7b758c-ec9b-4d6c-8f01-a2bc64682a69" providerId="AD" clId="Web-{9ED53CD3-E03C-86A2-15E7-E8A4580BE226}" dt="2025-02-07T13:50:35.525" v="389" actId="20577"/>
          <ac:spMkLst>
            <pc:docMk/>
            <pc:sldMk cId="3829916959" sldId="262"/>
            <ac:spMk id="3" creationId="{38AE61DC-37BF-6C2B-9ECF-A8314FB0C1BA}"/>
          </ac:spMkLst>
        </pc:spChg>
        <pc:spChg chg="add del">
          <ac:chgData name="Aziz, Ammar" userId="S::ammar.aziz@mh.org.au::2b7b758c-ec9b-4d6c-8f01-a2bc64682a69" providerId="AD" clId="Web-{9ED53CD3-E03C-86A2-15E7-E8A4580BE226}" dt="2025-02-07T13:48:13.578" v="307"/>
          <ac:spMkLst>
            <pc:docMk/>
            <pc:sldMk cId="3829916959" sldId="262"/>
            <ac:spMk id="4" creationId="{EE120CA0-4486-A8F6-385B-6425A3D67C24}"/>
          </ac:spMkLst>
        </pc:spChg>
        <pc:spChg chg="add mod">
          <ac:chgData name="Aziz, Ammar" userId="S::ammar.aziz@mh.org.au::2b7b758c-ec9b-4d6c-8f01-a2bc64682a69" providerId="AD" clId="Web-{9ED53CD3-E03C-86A2-15E7-E8A4580BE226}" dt="2025-02-07T13:50:21.852" v="372" actId="14100"/>
          <ac:spMkLst>
            <pc:docMk/>
            <pc:sldMk cId="3829916959" sldId="262"/>
            <ac:spMk id="5" creationId="{19F82774-94B6-0FD5-159A-9455ED0E4C22}"/>
          </ac:spMkLst>
        </pc:spChg>
        <pc:spChg chg="add mod">
          <ac:chgData name="Aziz, Ammar" userId="S::ammar.aziz@mh.org.au::2b7b758c-ec9b-4d6c-8f01-a2bc64682a69" providerId="AD" clId="Web-{9ED53CD3-E03C-86A2-15E7-E8A4580BE226}" dt="2025-02-07T13:51:06.197" v="394" actId="1076"/>
          <ac:spMkLst>
            <pc:docMk/>
            <pc:sldMk cId="3829916959" sldId="262"/>
            <ac:spMk id="6" creationId="{A9B85F5E-9DD6-264A-DB1B-0988EA49DDA4}"/>
          </ac:spMkLst>
        </pc:spChg>
        <pc:spChg chg="add mod">
          <ac:chgData name="Aziz, Ammar" userId="S::ammar.aziz@mh.org.au::2b7b758c-ec9b-4d6c-8f01-a2bc64682a69" providerId="AD" clId="Web-{9ED53CD3-E03C-86A2-15E7-E8A4580BE226}" dt="2025-02-07T13:51:03.635" v="393" actId="1076"/>
          <ac:spMkLst>
            <pc:docMk/>
            <pc:sldMk cId="3829916959" sldId="262"/>
            <ac:spMk id="7" creationId="{28FFC4DA-1CC8-5563-9B9E-EB3C29378067}"/>
          </ac:spMkLst>
        </pc:spChg>
      </pc:sldChg>
      <pc:sldChg chg="addSp delSp modSp new">
        <pc:chgData name="Aziz, Ammar" userId="S::ammar.aziz@mh.org.au::2b7b758c-ec9b-4d6c-8f01-a2bc64682a69" providerId="AD" clId="Web-{9ED53CD3-E03C-86A2-15E7-E8A4580BE226}" dt="2025-02-07T14:03:38.453" v="556" actId="20577"/>
        <pc:sldMkLst>
          <pc:docMk/>
          <pc:sldMk cId="2039919967" sldId="263"/>
        </pc:sldMkLst>
        <pc:spChg chg="mod">
          <ac:chgData name="Aziz, Ammar" userId="S::ammar.aziz@mh.org.au::2b7b758c-ec9b-4d6c-8f01-a2bc64682a69" providerId="AD" clId="Web-{9ED53CD3-E03C-86A2-15E7-E8A4580BE226}" dt="2025-02-07T13:52:55.639" v="409" actId="20577"/>
          <ac:spMkLst>
            <pc:docMk/>
            <pc:sldMk cId="2039919967" sldId="263"/>
            <ac:spMk id="2" creationId="{CC8D274F-0A8E-A6E6-6084-9D0C631C20A2}"/>
          </ac:spMkLst>
        </pc:spChg>
        <pc:spChg chg="mod">
          <ac:chgData name="Aziz, Ammar" userId="S::ammar.aziz@mh.org.au::2b7b758c-ec9b-4d6c-8f01-a2bc64682a69" providerId="AD" clId="Web-{9ED53CD3-E03C-86A2-15E7-E8A4580BE226}" dt="2025-02-07T14:03:38.453" v="556" actId="20577"/>
          <ac:spMkLst>
            <pc:docMk/>
            <pc:sldMk cId="2039919967" sldId="263"/>
            <ac:spMk id="3" creationId="{D3F4614C-483F-8105-B383-0AE209D77BA4}"/>
          </ac:spMkLst>
        </pc:spChg>
        <pc:picChg chg="add del mod">
          <ac:chgData name="Aziz, Ammar" userId="S::ammar.aziz@mh.org.au::2b7b758c-ec9b-4d6c-8f01-a2bc64682a69" providerId="AD" clId="Web-{9ED53CD3-E03C-86A2-15E7-E8A4580BE226}" dt="2025-02-07T14:03:17.593" v="536"/>
          <ac:picMkLst>
            <pc:docMk/>
            <pc:sldMk cId="2039919967" sldId="263"/>
            <ac:picMk id="4" creationId="{118D9EE6-FA94-2B66-AD2C-E037BAD6B91A}"/>
          </ac:picMkLst>
        </pc:picChg>
        <pc:picChg chg="add mod">
          <ac:chgData name="Aziz, Ammar" userId="S::ammar.aziz@mh.org.au::2b7b758c-ec9b-4d6c-8f01-a2bc64682a69" providerId="AD" clId="Web-{9ED53CD3-E03C-86A2-15E7-E8A4580BE226}" dt="2025-02-07T14:03:22.578" v="539" actId="14100"/>
          <ac:picMkLst>
            <pc:docMk/>
            <pc:sldMk cId="2039919967" sldId="263"/>
            <ac:picMk id="5" creationId="{F8CFDD28-AE5F-D6A7-D584-6E9D3342F64D}"/>
          </ac:picMkLst>
        </pc:picChg>
      </pc:sldChg>
      <pc:sldChg chg="new del">
        <pc:chgData name="Aziz, Ammar" userId="S::ammar.aziz@mh.org.au::2b7b758c-ec9b-4d6c-8f01-a2bc64682a69" providerId="AD" clId="Web-{9ED53CD3-E03C-86A2-15E7-E8A4580BE226}" dt="2025-02-07T13:57:04.621" v="454"/>
        <pc:sldMkLst>
          <pc:docMk/>
          <pc:sldMk cId="1444333941" sldId="264"/>
        </pc:sldMkLst>
      </pc:sldChg>
      <pc:sldChg chg="modSp new">
        <pc:chgData name="Aziz, Ammar" userId="S::ammar.aziz@mh.org.au::2b7b758c-ec9b-4d6c-8f01-a2bc64682a69" providerId="AD" clId="Web-{9ED53CD3-E03C-86A2-15E7-E8A4580BE226}" dt="2025-02-07T14:08:27.995" v="594" actId="14100"/>
        <pc:sldMkLst>
          <pc:docMk/>
          <pc:sldMk cId="2412564725" sldId="264"/>
        </pc:sldMkLst>
        <pc:spChg chg="mod">
          <ac:chgData name="Aziz, Ammar" userId="S::ammar.aziz@mh.org.au::2b7b758c-ec9b-4d6c-8f01-a2bc64682a69" providerId="AD" clId="Web-{9ED53CD3-E03C-86A2-15E7-E8A4580BE226}" dt="2025-02-07T13:57:21.325" v="461" actId="20577"/>
          <ac:spMkLst>
            <pc:docMk/>
            <pc:sldMk cId="2412564725" sldId="264"/>
            <ac:spMk id="2" creationId="{7E12B046-FB3D-8349-A9A2-463F42CD0726}"/>
          </ac:spMkLst>
        </pc:spChg>
        <pc:spChg chg="mod">
          <ac:chgData name="Aziz, Ammar" userId="S::ammar.aziz@mh.org.au::2b7b758c-ec9b-4d6c-8f01-a2bc64682a69" providerId="AD" clId="Web-{9ED53CD3-E03C-86A2-15E7-E8A4580BE226}" dt="2025-02-07T14:08:27.995" v="594" actId="14100"/>
          <ac:spMkLst>
            <pc:docMk/>
            <pc:sldMk cId="2412564725" sldId="264"/>
            <ac:spMk id="3" creationId="{BE302B1F-1877-B9F7-0DD2-830D23182BCC}"/>
          </ac:spMkLst>
        </pc:spChg>
      </pc:sldChg>
      <pc:sldChg chg="addSp delSp modSp new">
        <pc:chgData name="Aziz, Ammar" userId="S::ammar.aziz@mh.org.au::2b7b758c-ec9b-4d6c-8f01-a2bc64682a69" providerId="AD" clId="Web-{9ED53CD3-E03C-86A2-15E7-E8A4580BE226}" dt="2025-02-07T14:08:01.182" v="591" actId="1076"/>
        <pc:sldMkLst>
          <pc:docMk/>
          <pc:sldMk cId="409070868" sldId="265"/>
        </pc:sldMkLst>
        <pc:spChg chg="del">
          <ac:chgData name="Aziz, Ammar" userId="S::ammar.aziz@mh.org.au::2b7b758c-ec9b-4d6c-8f01-a2bc64682a69" providerId="AD" clId="Web-{9ED53CD3-E03C-86A2-15E7-E8A4580BE226}" dt="2025-02-07T14:07:51.807" v="588"/>
          <ac:spMkLst>
            <pc:docMk/>
            <pc:sldMk cId="409070868" sldId="265"/>
            <ac:spMk id="3" creationId="{D16EE0D5-503F-393B-2450-E153C8AEFE19}"/>
          </ac:spMkLst>
        </pc:spChg>
        <pc:picChg chg="add mod ord">
          <ac:chgData name="Aziz, Ammar" userId="S::ammar.aziz@mh.org.au::2b7b758c-ec9b-4d6c-8f01-a2bc64682a69" providerId="AD" clId="Web-{9ED53CD3-E03C-86A2-15E7-E8A4580BE226}" dt="2025-02-07T14:08:01.182" v="591" actId="1076"/>
          <ac:picMkLst>
            <pc:docMk/>
            <pc:sldMk cId="409070868" sldId="265"/>
            <ac:picMk id="4" creationId="{AB71E603-8C43-D318-51EA-5070F5581960}"/>
          </ac:picMkLst>
        </pc:picChg>
      </pc:sldChg>
      <pc:sldChg chg="modSp new">
        <pc:chgData name="Aziz, Ammar" userId="S::ammar.aziz@mh.org.au::2b7b758c-ec9b-4d6c-8f01-a2bc64682a69" providerId="AD" clId="Web-{9ED53CD3-E03C-86A2-15E7-E8A4580BE226}" dt="2025-02-07T14:12:35.396" v="648" actId="20577"/>
        <pc:sldMkLst>
          <pc:docMk/>
          <pc:sldMk cId="3743680369" sldId="266"/>
        </pc:sldMkLst>
        <pc:spChg chg="mod">
          <ac:chgData name="Aziz, Ammar" userId="S::ammar.aziz@mh.org.au::2b7b758c-ec9b-4d6c-8f01-a2bc64682a69" providerId="AD" clId="Web-{9ED53CD3-E03C-86A2-15E7-E8A4580BE226}" dt="2025-02-07T14:09:25.654" v="598" actId="20577"/>
          <ac:spMkLst>
            <pc:docMk/>
            <pc:sldMk cId="3743680369" sldId="266"/>
            <ac:spMk id="2" creationId="{8DB60A77-80EB-EED1-ACD0-02B0264F6E48}"/>
          </ac:spMkLst>
        </pc:spChg>
        <pc:spChg chg="mod">
          <ac:chgData name="Aziz, Ammar" userId="S::ammar.aziz@mh.org.au::2b7b758c-ec9b-4d6c-8f01-a2bc64682a69" providerId="AD" clId="Web-{9ED53CD3-E03C-86A2-15E7-E8A4580BE226}" dt="2025-02-07T14:12:35.396" v="648" actId="20577"/>
          <ac:spMkLst>
            <pc:docMk/>
            <pc:sldMk cId="3743680369" sldId="266"/>
            <ac:spMk id="3" creationId="{8E6DE155-179B-38C7-6470-E0330FBB9480}"/>
          </ac:spMkLst>
        </pc:spChg>
      </pc:sldChg>
      <pc:sldChg chg="modSp new">
        <pc:chgData name="Aziz, Ammar" userId="S::ammar.aziz@mh.org.au::2b7b758c-ec9b-4d6c-8f01-a2bc64682a69" providerId="AD" clId="Web-{9ED53CD3-E03C-86A2-15E7-E8A4580BE226}" dt="2025-02-07T14:17:26.750" v="916" actId="14100"/>
        <pc:sldMkLst>
          <pc:docMk/>
          <pc:sldMk cId="1315929486" sldId="267"/>
        </pc:sldMkLst>
        <pc:spChg chg="mod">
          <ac:chgData name="Aziz, Ammar" userId="S::ammar.aziz@mh.org.au::2b7b758c-ec9b-4d6c-8f01-a2bc64682a69" providerId="AD" clId="Web-{9ED53CD3-E03C-86A2-15E7-E8A4580BE226}" dt="2025-02-07T14:17:01.874" v="890" actId="20577"/>
          <ac:spMkLst>
            <pc:docMk/>
            <pc:sldMk cId="1315929486" sldId="267"/>
            <ac:spMk id="2" creationId="{D99B93D0-68B1-6187-4455-6EF3ADE0787C}"/>
          </ac:spMkLst>
        </pc:spChg>
        <pc:spChg chg="mod">
          <ac:chgData name="Aziz, Ammar" userId="S::ammar.aziz@mh.org.au::2b7b758c-ec9b-4d6c-8f01-a2bc64682a69" providerId="AD" clId="Web-{9ED53CD3-E03C-86A2-15E7-E8A4580BE226}" dt="2025-02-07T14:17:26.750" v="916" actId="14100"/>
          <ac:spMkLst>
            <pc:docMk/>
            <pc:sldMk cId="1315929486" sldId="267"/>
            <ac:spMk id="3" creationId="{E25D3A42-EC50-C4E4-EF1D-642CC3084234}"/>
          </ac:spMkLst>
        </pc:spChg>
      </pc:sldChg>
    </pc:docChg>
  </pc:docChgLst>
  <pc:docChgLst>
    <pc:chgData name="Aziz, Ammar" userId="S::ammar.aziz@mh.org.au::2b7b758c-ec9b-4d6c-8f01-a2bc64682a69" providerId="AD" clId="Web-{EE3238F2-3729-0BCC-5E2A-BFB68BDADDE3}"/>
    <pc:docChg chg="addSld modSld">
      <pc:chgData name="Aziz, Ammar" userId="S::ammar.aziz@mh.org.au::2b7b758c-ec9b-4d6c-8f01-a2bc64682a69" providerId="AD" clId="Web-{EE3238F2-3729-0BCC-5E2A-BFB68BDADDE3}" dt="2025-02-09T01:02:45.047" v="55" actId="20577"/>
      <pc:docMkLst>
        <pc:docMk/>
      </pc:docMkLst>
      <pc:sldChg chg="addSp modSp">
        <pc:chgData name="Aziz, Ammar" userId="S::ammar.aziz@mh.org.au::2b7b758c-ec9b-4d6c-8f01-a2bc64682a69" providerId="AD" clId="Web-{EE3238F2-3729-0BCC-5E2A-BFB68BDADDE3}" dt="2025-02-09T01:01:17.571" v="41" actId="20577"/>
        <pc:sldMkLst>
          <pc:docMk/>
          <pc:sldMk cId="1561574762" sldId="261"/>
        </pc:sldMkLst>
        <pc:spChg chg="add mod">
          <ac:chgData name="Aziz, Ammar" userId="S::ammar.aziz@mh.org.au::2b7b758c-ec9b-4d6c-8f01-a2bc64682a69" providerId="AD" clId="Web-{EE3238F2-3729-0BCC-5E2A-BFB68BDADDE3}" dt="2025-02-09T01:01:17.571" v="41" actId="20577"/>
          <ac:spMkLst>
            <pc:docMk/>
            <pc:sldMk cId="1561574762" sldId="261"/>
            <ac:spMk id="3" creationId="{52B833B3-8409-64E3-C19B-DA46620257D7}"/>
          </ac:spMkLst>
        </pc:spChg>
      </pc:sldChg>
      <pc:sldChg chg="modSp">
        <pc:chgData name="Aziz, Ammar" userId="S::ammar.aziz@mh.org.au::2b7b758c-ec9b-4d6c-8f01-a2bc64682a69" providerId="AD" clId="Web-{EE3238F2-3729-0BCC-5E2A-BFB68BDADDE3}" dt="2025-02-09T00:59:50.174" v="4" actId="20577"/>
        <pc:sldMkLst>
          <pc:docMk/>
          <pc:sldMk cId="3829916959" sldId="262"/>
        </pc:sldMkLst>
        <pc:spChg chg="mod">
          <ac:chgData name="Aziz, Ammar" userId="S::ammar.aziz@mh.org.au::2b7b758c-ec9b-4d6c-8f01-a2bc64682a69" providerId="AD" clId="Web-{EE3238F2-3729-0BCC-5E2A-BFB68BDADDE3}" dt="2025-02-09T00:59:50.174" v="4" actId="20577"/>
          <ac:spMkLst>
            <pc:docMk/>
            <pc:sldMk cId="3829916959" sldId="262"/>
            <ac:spMk id="3" creationId="{38AE61DC-37BF-6C2B-9ECF-A8314FB0C1BA}"/>
          </ac:spMkLst>
        </pc:spChg>
      </pc:sldChg>
      <pc:sldChg chg="modSp">
        <pc:chgData name="Aziz, Ammar" userId="S::ammar.aziz@mh.org.au::2b7b758c-ec9b-4d6c-8f01-a2bc64682a69" providerId="AD" clId="Web-{EE3238F2-3729-0BCC-5E2A-BFB68BDADDE3}" dt="2025-02-09T01:01:27.025" v="44" actId="20577"/>
        <pc:sldMkLst>
          <pc:docMk/>
          <pc:sldMk cId="2412564725" sldId="264"/>
        </pc:sldMkLst>
        <pc:spChg chg="mod">
          <ac:chgData name="Aziz, Ammar" userId="S::ammar.aziz@mh.org.au::2b7b758c-ec9b-4d6c-8f01-a2bc64682a69" providerId="AD" clId="Web-{EE3238F2-3729-0BCC-5E2A-BFB68BDADDE3}" dt="2025-02-09T01:01:27.025" v="44" actId="20577"/>
          <ac:spMkLst>
            <pc:docMk/>
            <pc:sldMk cId="2412564725" sldId="264"/>
            <ac:spMk id="3" creationId="{BE302B1F-1877-B9F7-0DD2-830D23182BCC}"/>
          </ac:spMkLst>
        </pc:spChg>
      </pc:sldChg>
      <pc:sldChg chg="delSp">
        <pc:chgData name="Aziz, Ammar" userId="S::ammar.aziz@mh.org.au::2b7b758c-ec9b-4d6c-8f01-a2bc64682a69" providerId="AD" clId="Web-{EE3238F2-3729-0BCC-5E2A-BFB68BDADDE3}" dt="2025-02-09T01:01:31.010" v="45"/>
        <pc:sldMkLst>
          <pc:docMk/>
          <pc:sldMk cId="409070868" sldId="265"/>
        </pc:sldMkLst>
        <pc:spChg chg="del">
          <ac:chgData name="Aziz, Ammar" userId="S::ammar.aziz@mh.org.au::2b7b758c-ec9b-4d6c-8f01-a2bc64682a69" providerId="AD" clId="Web-{EE3238F2-3729-0BCC-5E2A-BFB68BDADDE3}" dt="2025-02-09T01:01:31.010" v="45"/>
          <ac:spMkLst>
            <pc:docMk/>
            <pc:sldMk cId="409070868" sldId="265"/>
            <ac:spMk id="2" creationId="{FD165A4F-6381-0C6E-C2CB-540A70C9A0AB}"/>
          </ac:spMkLst>
        </pc:spChg>
      </pc:sldChg>
      <pc:sldChg chg="modSp">
        <pc:chgData name="Aziz, Ammar" userId="S::ammar.aziz@mh.org.au::2b7b758c-ec9b-4d6c-8f01-a2bc64682a69" providerId="AD" clId="Web-{EE3238F2-3729-0BCC-5E2A-BFB68BDADDE3}" dt="2025-02-09T01:02:32.921" v="48" actId="20577"/>
        <pc:sldMkLst>
          <pc:docMk/>
          <pc:sldMk cId="1315929486" sldId="267"/>
        </pc:sldMkLst>
        <pc:spChg chg="mod">
          <ac:chgData name="Aziz, Ammar" userId="S::ammar.aziz@mh.org.au::2b7b758c-ec9b-4d6c-8f01-a2bc64682a69" providerId="AD" clId="Web-{EE3238F2-3729-0BCC-5E2A-BFB68BDADDE3}" dt="2025-02-09T01:02:32.921" v="48" actId="20577"/>
          <ac:spMkLst>
            <pc:docMk/>
            <pc:sldMk cId="1315929486" sldId="267"/>
            <ac:spMk id="3" creationId="{E25D3A42-EC50-C4E4-EF1D-642CC3084234}"/>
          </ac:spMkLst>
        </pc:spChg>
      </pc:sldChg>
      <pc:sldChg chg="modSp new">
        <pc:chgData name="Aziz, Ammar" userId="S::ammar.aziz@mh.org.au::2b7b758c-ec9b-4d6c-8f01-a2bc64682a69" providerId="AD" clId="Web-{EE3238F2-3729-0BCC-5E2A-BFB68BDADDE3}" dt="2025-02-09T01:02:45.047" v="55" actId="20577"/>
        <pc:sldMkLst>
          <pc:docMk/>
          <pc:sldMk cId="1879205288" sldId="268"/>
        </pc:sldMkLst>
        <pc:spChg chg="mod">
          <ac:chgData name="Aziz, Ammar" userId="S::ammar.aziz@mh.org.au::2b7b758c-ec9b-4d6c-8f01-a2bc64682a69" providerId="AD" clId="Web-{EE3238F2-3729-0BCC-5E2A-BFB68BDADDE3}" dt="2025-02-09T01:02:45.047" v="55" actId="20577"/>
          <ac:spMkLst>
            <pc:docMk/>
            <pc:sldMk cId="1879205288" sldId="268"/>
            <ac:spMk id="2" creationId="{6BCD9BC3-5A5D-3BB5-1040-CBD64ACE9ECD}"/>
          </ac:spMkLst>
        </pc:spChg>
      </pc:sldChg>
    </pc:docChg>
  </pc:docChgLst>
  <pc:docChgLst>
    <pc:chgData name="Aziz, Ammar" userId="S::ammar.aziz@mh.org.au::2b7b758c-ec9b-4d6c-8f01-a2bc64682a69" providerId="AD" clId="Web-{C010FA1E-3E67-D099-FB7A-AC3740D66C98}"/>
    <pc:docChg chg="addSld delSld modSld sldOrd">
      <pc:chgData name="Aziz, Ammar" userId="S::ammar.aziz@mh.org.au::2b7b758c-ec9b-4d6c-8f01-a2bc64682a69" providerId="AD" clId="Web-{C010FA1E-3E67-D099-FB7A-AC3740D66C98}" dt="2025-02-09T02:01:26.523" v="303" actId="20577"/>
      <pc:docMkLst>
        <pc:docMk/>
      </pc:docMkLst>
      <pc:sldChg chg="addSp delSp modSp new">
        <pc:chgData name="Aziz, Ammar" userId="S::ammar.aziz@mh.org.au::2b7b758c-ec9b-4d6c-8f01-a2bc64682a69" providerId="AD" clId="Web-{C010FA1E-3E67-D099-FB7A-AC3740D66C98}" dt="2025-02-09T01:33:58.732" v="115" actId="1076"/>
        <pc:sldMkLst>
          <pc:docMk/>
          <pc:sldMk cId="1373363862" sldId="269"/>
        </pc:sldMkLst>
        <pc:spChg chg="mod">
          <ac:chgData name="Aziz, Ammar" userId="S::ammar.aziz@mh.org.au::2b7b758c-ec9b-4d6c-8f01-a2bc64682a69" providerId="AD" clId="Web-{C010FA1E-3E67-D099-FB7A-AC3740D66C98}" dt="2025-02-09T01:31:05.961" v="75" actId="20577"/>
          <ac:spMkLst>
            <pc:docMk/>
            <pc:sldMk cId="1373363862" sldId="269"/>
            <ac:spMk id="2" creationId="{78AB8649-C328-0320-3F56-03F43A057D1F}"/>
          </ac:spMkLst>
        </pc:spChg>
        <pc:spChg chg="mod">
          <ac:chgData name="Aziz, Ammar" userId="S::ammar.aziz@mh.org.au::2b7b758c-ec9b-4d6c-8f01-a2bc64682a69" providerId="AD" clId="Web-{C010FA1E-3E67-D099-FB7A-AC3740D66C98}" dt="2025-02-09T01:31:51.931" v="88" actId="20577"/>
          <ac:spMkLst>
            <pc:docMk/>
            <pc:sldMk cId="1373363862" sldId="269"/>
            <ac:spMk id="3" creationId="{2339693E-7A1F-5EE4-C113-ECEAF53F85D2}"/>
          </ac:spMkLst>
        </pc:spChg>
        <pc:picChg chg="add mod">
          <ac:chgData name="Aziz, Ammar" userId="S::ammar.aziz@mh.org.au::2b7b758c-ec9b-4d6c-8f01-a2bc64682a69" providerId="AD" clId="Web-{C010FA1E-3E67-D099-FB7A-AC3740D66C98}" dt="2025-02-09T01:33:05.027" v="96" actId="1076"/>
          <ac:picMkLst>
            <pc:docMk/>
            <pc:sldMk cId="1373363862" sldId="269"/>
            <ac:picMk id="4" creationId="{ACE93634-890E-473C-63E3-DC9E20AB4FA4}"/>
          </ac:picMkLst>
        </pc:picChg>
        <pc:picChg chg="add del mod">
          <ac:chgData name="Aziz, Ammar" userId="S::ammar.aziz@mh.org.au::2b7b758c-ec9b-4d6c-8f01-a2bc64682a69" providerId="AD" clId="Web-{C010FA1E-3E67-D099-FB7A-AC3740D66C98}" dt="2025-02-09T01:32:39.589" v="93"/>
          <ac:picMkLst>
            <pc:docMk/>
            <pc:sldMk cId="1373363862" sldId="269"/>
            <ac:picMk id="5" creationId="{78B0B8EF-412F-EB11-4BEC-30563CC70B68}"/>
          </ac:picMkLst>
        </pc:picChg>
        <pc:picChg chg="add mod">
          <ac:chgData name="Aziz, Ammar" userId="S::ammar.aziz@mh.org.au::2b7b758c-ec9b-4d6c-8f01-a2bc64682a69" providerId="AD" clId="Web-{C010FA1E-3E67-D099-FB7A-AC3740D66C98}" dt="2025-02-09T01:33:58.732" v="115" actId="1076"/>
          <ac:picMkLst>
            <pc:docMk/>
            <pc:sldMk cId="1373363862" sldId="269"/>
            <ac:picMk id="6" creationId="{FEE5FE0C-03AF-C001-C862-163735ACC894}"/>
          </ac:picMkLst>
        </pc:picChg>
      </pc:sldChg>
      <pc:sldChg chg="addSp delSp modSp new del">
        <pc:chgData name="Aziz, Ammar" userId="S::ammar.aziz@mh.org.au::2b7b758c-ec9b-4d6c-8f01-a2bc64682a69" providerId="AD" clId="Web-{C010FA1E-3E67-D099-FB7A-AC3740D66C98}" dt="2025-02-09T01:56:58.170" v="174"/>
        <pc:sldMkLst>
          <pc:docMk/>
          <pc:sldMk cId="596367055" sldId="270"/>
        </pc:sldMkLst>
        <pc:spChg chg="del">
          <ac:chgData name="Aziz, Ammar" userId="S::ammar.aziz@mh.org.au::2b7b758c-ec9b-4d6c-8f01-a2bc64682a69" providerId="AD" clId="Web-{C010FA1E-3E67-D099-FB7A-AC3740D66C98}" dt="2025-02-09T01:30:18.505" v="64"/>
          <ac:spMkLst>
            <pc:docMk/>
            <pc:sldMk cId="596367055" sldId="270"/>
            <ac:spMk id="3" creationId="{36694F9D-5DBE-07FB-91F2-694D8EF46A70}"/>
          </ac:spMkLst>
        </pc:spChg>
        <pc:spChg chg="add mod">
          <ac:chgData name="Aziz, Ammar" userId="S::ammar.aziz@mh.org.au::2b7b758c-ec9b-4d6c-8f01-a2bc64682a69" providerId="AD" clId="Web-{C010FA1E-3E67-D099-FB7A-AC3740D66C98}" dt="2025-02-09T01:31:14.945" v="76"/>
          <ac:spMkLst>
            <pc:docMk/>
            <pc:sldMk cId="596367055" sldId="270"/>
            <ac:spMk id="6" creationId="{0CA192EA-1FBD-E90A-77AB-34C3C4575E8E}"/>
          </ac:spMkLst>
        </pc:spChg>
        <pc:picChg chg="add del mod ord">
          <ac:chgData name="Aziz, Ammar" userId="S::ammar.aziz@mh.org.au::2b7b758c-ec9b-4d6c-8f01-a2bc64682a69" providerId="AD" clId="Web-{C010FA1E-3E67-D099-FB7A-AC3740D66C98}" dt="2025-02-09T01:31:14.945" v="76"/>
          <ac:picMkLst>
            <pc:docMk/>
            <pc:sldMk cId="596367055" sldId="270"/>
            <ac:picMk id="4" creationId="{3CFCEA14-7B08-2015-CA8E-038CD84834E5}"/>
          </ac:picMkLst>
        </pc:picChg>
      </pc:sldChg>
      <pc:sldChg chg="modSp new ord">
        <pc:chgData name="Aziz, Ammar" userId="S::ammar.aziz@mh.org.au::2b7b758c-ec9b-4d6c-8f01-a2bc64682a69" providerId="AD" clId="Web-{C010FA1E-3E67-D099-FB7A-AC3740D66C98}" dt="2025-02-09T01:56:55.842" v="173" actId="20577"/>
        <pc:sldMkLst>
          <pc:docMk/>
          <pc:sldMk cId="1152629944" sldId="271"/>
        </pc:sldMkLst>
        <pc:spChg chg="mod">
          <ac:chgData name="Aziz, Ammar" userId="S::ammar.aziz@mh.org.au::2b7b758c-ec9b-4d6c-8f01-a2bc64682a69" providerId="AD" clId="Web-{C010FA1E-3E67-D099-FB7A-AC3740D66C98}" dt="2025-02-09T01:56:55.842" v="173" actId="20577"/>
          <ac:spMkLst>
            <pc:docMk/>
            <pc:sldMk cId="1152629944" sldId="271"/>
            <ac:spMk id="2" creationId="{67F74638-2426-DC53-EDF2-428C4B5B3FA5}"/>
          </ac:spMkLst>
        </pc:spChg>
        <pc:spChg chg="mod">
          <ac:chgData name="Aziz, Ammar" userId="S::ammar.aziz@mh.org.au::2b7b758c-ec9b-4d6c-8f01-a2bc64682a69" providerId="AD" clId="Web-{C010FA1E-3E67-D099-FB7A-AC3740D66C98}" dt="2025-02-09T01:34:25.092" v="118" actId="20577"/>
          <ac:spMkLst>
            <pc:docMk/>
            <pc:sldMk cId="1152629944" sldId="271"/>
            <ac:spMk id="3" creationId="{3730EBAE-7FAC-DBDB-1BAD-731BCA933C1D}"/>
          </ac:spMkLst>
        </pc:spChg>
      </pc:sldChg>
      <pc:sldChg chg="addSp delSp modSp add replId">
        <pc:chgData name="Aziz, Ammar" userId="S::ammar.aziz@mh.org.au::2b7b758c-ec9b-4d6c-8f01-a2bc64682a69" providerId="AD" clId="Web-{C010FA1E-3E67-D099-FB7A-AC3740D66C98}" dt="2025-02-09T01:34:04.842" v="116"/>
        <pc:sldMkLst>
          <pc:docMk/>
          <pc:sldMk cId="855155625" sldId="272"/>
        </pc:sldMkLst>
        <pc:spChg chg="mod">
          <ac:chgData name="Aziz, Ammar" userId="S::ammar.aziz@mh.org.au::2b7b758c-ec9b-4d6c-8f01-a2bc64682a69" providerId="AD" clId="Web-{C010FA1E-3E67-D099-FB7A-AC3740D66C98}" dt="2025-02-09T01:33:49.873" v="114" actId="14100"/>
          <ac:spMkLst>
            <pc:docMk/>
            <pc:sldMk cId="855155625" sldId="272"/>
            <ac:spMk id="3" creationId="{D5A801BF-B513-1A8D-ACA3-8C11F60D8CFF}"/>
          </ac:spMkLst>
        </pc:spChg>
        <pc:picChg chg="del">
          <ac:chgData name="Aziz, Ammar" userId="S::ammar.aziz@mh.org.au::2b7b758c-ec9b-4d6c-8f01-a2bc64682a69" providerId="AD" clId="Web-{C010FA1E-3E67-D099-FB7A-AC3740D66C98}" dt="2025-02-09T01:32:36.432" v="92"/>
          <ac:picMkLst>
            <pc:docMk/>
            <pc:sldMk cId="855155625" sldId="272"/>
            <ac:picMk id="4" creationId="{EFBF1754-0BED-10E9-BD80-4F4577939D41}"/>
          </ac:picMkLst>
        </pc:picChg>
        <pc:picChg chg="del mod">
          <ac:chgData name="Aziz, Ammar" userId="S::ammar.aziz@mh.org.au::2b7b758c-ec9b-4d6c-8f01-a2bc64682a69" providerId="AD" clId="Web-{C010FA1E-3E67-D099-FB7A-AC3740D66C98}" dt="2025-02-09T01:33:06.871" v="97"/>
          <ac:picMkLst>
            <pc:docMk/>
            <pc:sldMk cId="855155625" sldId="272"/>
            <ac:picMk id="5" creationId="{47D4A939-2A24-02A5-BDCB-CC946F33347C}"/>
          </ac:picMkLst>
        </pc:picChg>
        <pc:picChg chg="add">
          <ac:chgData name="Aziz, Ammar" userId="S::ammar.aziz@mh.org.au::2b7b758c-ec9b-4d6c-8f01-a2bc64682a69" providerId="AD" clId="Web-{C010FA1E-3E67-D099-FB7A-AC3740D66C98}" dt="2025-02-09T01:34:04.842" v="116"/>
          <ac:picMkLst>
            <pc:docMk/>
            <pc:sldMk cId="855155625" sldId="272"/>
            <ac:picMk id="7" creationId="{5D7C94A3-6F36-5338-F8F7-C4E4F6D66B98}"/>
          </ac:picMkLst>
        </pc:picChg>
      </pc:sldChg>
      <pc:sldChg chg="addSp modSp new">
        <pc:chgData name="Aziz, Ammar" userId="S::ammar.aziz@mh.org.au::2b7b758c-ec9b-4d6c-8f01-a2bc64682a69" providerId="AD" clId="Web-{C010FA1E-3E67-D099-FB7A-AC3740D66C98}" dt="2025-02-09T01:56:31.044" v="171" actId="14100"/>
        <pc:sldMkLst>
          <pc:docMk/>
          <pc:sldMk cId="489542378" sldId="273"/>
        </pc:sldMkLst>
        <pc:spChg chg="mod">
          <ac:chgData name="Aziz, Ammar" userId="S::ammar.aziz@mh.org.au::2b7b758c-ec9b-4d6c-8f01-a2bc64682a69" providerId="AD" clId="Web-{C010FA1E-3E67-D099-FB7A-AC3740D66C98}" dt="2025-02-09T01:55:26.558" v="152" actId="20577"/>
          <ac:spMkLst>
            <pc:docMk/>
            <pc:sldMk cId="489542378" sldId="273"/>
            <ac:spMk id="2" creationId="{BE7FBC72-CAC3-6F67-59D7-CB93158E5B5A}"/>
          </ac:spMkLst>
        </pc:spChg>
        <pc:spChg chg="mod">
          <ac:chgData name="Aziz, Ammar" userId="S::ammar.aziz@mh.org.au::2b7b758c-ec9b-4d6c-8f01-a2bc64682a69" providerId="AD" clId="Web-{C010FA1E-3E67-D099-FB7A-AC3740D66C98}" dt="2025-02-09T01:55:37.871" v="164" actId="20577"/>
          <ac:spMkLst>
            <pc:docMk/>
            <pc:sldMk cId="489542378" sldId="273"/>
            <ac:spMk id="3" creationId="{49821A01-E410-D340-2CE8-783DBFD6080B}"/>
          </ac:spMkLst>
        </pc:spChg>
        <pc:picChg chg="add mod">
          <ac:chgData name="Aziz, Ammar" userId="S::ammar.aziz@mh.org.au::2b7b758c-ec9b-4d6c-8f01-a2bc64682a69" providerId="AD" clId="Web-{C010FA1E-3E67-D099-FB7A-AC3740D66C98}" dt="2025-02-09T01:55:42.621" v="166" actId="1076"/>
          <ac:picMkLst>
            <pc:docMk/>
            <pc:sldMk cId="489542378" sldId="273"/>
            <ac:picMk id="4" creationId="{B6AF7166-1A4D-DDDE-900E-7922BFDB7609}"/>
          </ac:picMkLst>
        </pc:picChg>
        <pc:picChg chg="add mod">
          <ac:chgData name="Aziz, Ammar" userId="S::ammar.aziz@mh.org.au::2b7b758c-ec9b-4d6c-8f01-a2bc64682a69" providerId="AD" clId="Web-{C010FA1E-3E67-D099-FB7A-AC3740D66C98}" dt="2025-02-09T01:56:31.044" v="171" actId="14100"/>
          <ac:picMkLst>
            <pc:docMk/>
            <pc:sldMk cId="489542378" sldId="273"/>
            <ac:picMk id="5" creationId="{BFE75FA5-EA23-42C8-7491-D8AF4BB50523}"/>
          </ac:picMkLst>
        </pc:picChg>
      </pc:sldChg>
      <pc:sldChg chg="delSp modSp add replId">
        <pc:chgData name="Aziz, Ammar" userId="S::ammar.aziz@mh.org.au::2b7b758c-ec9b-4d6c-8f01-a2bc64682a69" providerId="AD" clId="Web-{C010FA1E-3E67-D099-FB7A-AC3740D66C98}" dt="2025-02-09T02:01:26.523" v="303" actId="20577"/>
        <pc:sldMkLst>
          <pc:docMk/>
          <pc:sldMk cId="2082756636" sldId="274"/>
        </pc:sldMkLst>
        <pc:spChg chg="mod">
          <ac:chgData name="Aziz, Ammar" userId="S::ammar.aziz@mh.org.au::2b7b758c-ec9b-4d6c-8f01-a2bc64682a69" providerId="AD" clId="Web-{C010FA1E-3E67-D099-FB7A-AC3740D66C98}" dt="2025-02-09T02:01:26.523" v="303" actId="20577"/>
          <ac:spMkLst>
            <pc:docMk/>
            <pc:sldMk cId="2082756636" sldId="274"/>
            <ac:spMk id="3" creationId="{A21C00AD-B7F2-B59D-C438-B2C926E64189}"/>
          </ac:spMkLst>
        </pc:spChg>
        <pc:picChg chg="del">
          <ac:chgData name="Aziz, Ammar" userId="S::ammar.aziz@mh.org.au::2b7b758c-ec9b-4d6c-8f01-a2bc64682a69" providerId="AD" clId="Web-{C010FA1E-3E67-D099-FB7A-AC3740D66C98}" dt="2025-02-09T01:57:12.765" v="177"/>
          <ac:picMkLst>
            <pc:docMk/>
            <pc:sldMk cId="2082756636" sldId="274"/>
            <ac:picMk id="4" creationId="{31F1943C-2221-594D-8ED5-ED1441A90E1B}"/>
          </ac:picMkLst>
        </pc:picChg>
        <pc:picChg chg="del">
          <ac:chgData name="Aziz, Ammar" userId="S::ammar.aziz@mh.org.au::2b7b758c-ec9b-4d6c-8f01-a2bc64682a69" providerId="AD" clId="Web-{C010FA1E-3E67-D099-FB7A-AC3740D66C98}" dt="2025-02-09T01:57:11.186" v="176"/>
          <ac:picMkLst>
            <pc:docMk/>
            <pc:sldMk cId="2082756636" sldId="274"/>
            <ac:picMk id="5" creationId="{D92AA01E-3D21-6D59-2432-DFF7E82AD8EB}"/>
          </ac:picMkLst>
        </pc:picChg>
      </pc:sldChg>
    </pc:docChg>
  </pc:docChgLst>
  <pc:docChgLst>
    <pc:chgData name="Aziz, Ammar" userId="S::ammar.aziz@mh.org.au::2b7b758c-ec9b-4d6c-8f01-a2bc64682a69" providerId="AD" clId="Web-{BE572882-069F-2351-D21F-AAA70EAA997F}"/>
    <pc:docChg chg="addSld delSld modSld sldOrd">
      <pc:chgData name="Aziz, Ammar" userId="S::ammar.aziz@mh.org.au::2b7b758c-ec9b-4d6c-8f01-a2bc64682a69" providerId="AD" clId="Web-{BE572882-069F-2351-D21F-AAA70EAA997F}" dt="2025-02-14T01:52:42.416" v="49" actId="20577"/>
      <pc:docMkLst>
        <pc:docMk/>
      </pc:docMkLst>
      <pc:sldChg chg="del ord">
        <pc:chgData name="Aziz, Ammar" userId="S::ammar.aziz@mh.org.au::2b7b758c-ec9b-4d6c-8f01-a2bc64682a69" providerId="AD" clId="Web-{BE572882-069F-2351-D21F-AAA70EAA997F}" dt="2025-02-14T01:51:05.319" v="32"/>
        <pc:sldMkLst>
          <pc:docMk/>
          <pc:sldMk cId="109857222" sldId="256"/>
        </pc:sldMkLst>
      </pc:sldChg>
      <pc:sldChg chg="modSp">
        <pc:chgData name="Aziz, Ammar" userId="S::ammar.aziz@mh.org.au::2b7b758c-ec9b-4d6c-8f01-a2bc64682a69" providerId="AD" clId="Web-{BE572882-069F-2351-D21F-AAA70EAA997F}" dt="2025-02-14T01:51:21.710" v="35" actId="1076"/>
        <pc:sldMkLst>
          <pc:docMk/>
          <pc:sldMk cId="3328725870" sldId="258"/>
        </pc:sldMkLst>
        <pc:picChg chg="mod">
          <ac:chgData name="Aziz, Ammar" userId="S::ammar.aziz@mh.org.au::2b7b758c-ec9b-4d6c-8f01-a2bc64682a69" providerId="AD" clId="Web-{BE572882-069F-2351-D21F-AAA70EAA997F}" dt="2025-02-14T01:51:21.710" v="35" actId="1076"/>
          <ac:picMkLst>
            <pc:docMk/>
            <pc:sldMk cId="3328725870" sldId="258"/>
            <ac:picMk id="4" creationId="{6340FF26-1C3F-2B5C-E9D7-12DB17F77F3D}"/>
          </ac:picMkLst>
        </pc:picChg>
      </pc:sldChg>
      <pc:sldChg chg="modSp">
        <pc:chgData name="Aziz, Ammar" userId="S::ammar.aziz@mh.org.au::2b7b758c-ec9b-4d6c-8f01-a2bc64682a69" providerId="AD" clId="Web-{BE572882-069F-2351-D21F-AAA70EAA997F}" dt="2025-02-14T01:52:09.321" v="42" actId="20577"/>
        <pc:sldMkLst>
          <pc:docMk/>
          <pc:sldMk cId="1561574762" sldId="261"/>
        </pc:sldMkLst>
        <pc:spChg chg="mod">
          <ac:chgData name="Aziz, Ammar" userId="S::ammar.aziz@mh.org.au::2b7b758c-ec9b-4d6c-8f01-a2bc64682a69" providerId="AD" clId="Web-{BE572882-069F-2351-D21F-AAA70EAA997F}" dt="2025-02-14T01:52:09.321" v="42" actId="20577"/>
          <ac:spMkLst>
            <pc:docMk/>
            <pc:sldMk cId="1561574762" sldId="261"/>
            <ac:spMk id="3" creationId="{52B833B3-8409-64E3-C19B-DA46620257D7}"/>
          </ac:spMkLst>
        </pc:spChg>
      </pc:sldChg>
      <pc:sldChg chg="modSp">
        <pc:chgData name="Aziz, Ammar" userId="S::ammar.aziz@mh.org.au::2b7b758c-ec9b-4d6c-8f01-a2bc64682a69" providerId="AD" clId="Web-{BE572882-069F-2351-D21F-AAA70EAA997F}" dt="2025-02-14T01:51:48.133" v="36" actId="1076"/>
        <pc:sldMkLst>
          <pc:docMk/>
          <pc:sldMk cId="2039919967" sldId="263"/>
        </pc:sldMkLst>
        <pc:picChg chg="mod">
          <ac:chgData name="Aziz, Ammar" userId="S::ammar.aziz@mh.org.au::2b7b758c-ec9b-4d6c-8f01-a2bc64682a69" providerId="AD" clId="Web-{BE572882-069F-2351-D21F-AAA70EAA997F}" dt="2025-02-14T01:51:48.133" v="36" actId="1076"/>
          <ac:picMkLst>
            <pc:docMk/>
            <pc:sldMk cId="2039919967" sldId="263"/>
            <ac:picMk id="5" creationId="{F8CFDD28-AE5F-D6A7-D584-6E9D3342F64D}"/>
          </ac:picMkLst>
        </pc:picChg>
      </pc:sldChg>
      <pc:sldChg chg="modSp">
        <pc:chgData name="Aziz, Ammar" userId="S::ammar.aziz@mh.org.au::2b7b758c-ec9b-4d6c-8f01-a2bc64682a69" providerId="AD" clId="Web-{BE572882-069F-2351-D21F-AAA70EAA997F}" dt="2025-02-14T01:52:30.197" v="46" actId="20577"/>
        <pc:sldMkLst>
          <pc:docMk/>
          <pc:sldMk cId="2412564725" sldId="264"/>
        </pc:sldMkLst>
        <pc:spChg chg="mod">
          <ac:chgData name="Aziz, Ammar" userId="S::ammar.aziz@mh.org.au::2b7b758c-ec9b-4d6c-8f01-a2bc64682a69" providerId="AD" clId="Web-{BE572882-069F-2351-D21F-AAA70EAA997F}" dt="2025-02-14T01:52:15.525" v="43" actId="1076"/>
          <ac:spMkLst>
            <pc:docMk/>
            <pc:sldMk cId="2412564725" sldId="264"/>
            <ac:spMk id="2" creationId="{7E12B046-FB3D-8349-A9A2-463F42CD0726}"/>
          </ac:spMkLst>
        </pc:spChg>
        <pc:spChg chg="mod">
          <ac:chgData name="Aziz, Ammar" userId="S::ammar.aziz@mh.org.au::2b7b758c-ec9b-4d6c-8f01-a2bc64682a69" providerId="AD" clId="Web-{BE572882-069F-2351-D21F-AAA70EAA997F}" dt="2025-02-14T01:52:30.197" v="46" actId="20577"/>
          <ac:spMkLst>
            <pc:docMk/>
            <pc:sldMk cId="2412564725" sldId="264"/>
            <ac:spMk id="3" creationId="{BE302B1F-1877-B9F7-0DD2-830D23182BCC}"/>
          </ac:spMkLst>
        </pc:spChg>
      </pc:sldChg>
      <pc:sldChg chg="modSp">
        <pc:chgData name="Aziz, Ammar" userId="S::ammar.aziz@mh.org.au::2b7b758c-ec9b-4d6c-8f01-a2bc64682a69" providerId="AD" clId="Web-{BE572882-069F-2351-D21F-AAA70EAA997F}" dt="2025-02-14T01:52:42.416" v="49" actId="20577"/>
        <pc:sldMkLst>
          <pc:docMk/>
          <pc:sldMk cId="3743680369" sldId="266"/>
        </pc:sldMkLst>
        <pc:spChg chg="mod">
          <ac:chgData name="Aziz, Ammar" userId="S::ammar.aziz@mh.org.au::2b7b758c-ec9b-4d6c-8f01-a2bc64682a69" providerId="AD" clId="Web-{BE572882-069F-2351-D21F-AAA70EAA997F}" dt="2025-02-14T01:52:42.416" v="49" actId="20577"/>
          <ac:spMkLst>
            <pc:docMk/>
            <pc:sldMk cId="3743680369" sldId="266"/>
            <ac:spMk id="3" creationId="{8E6DE155-179B-38C7-6470-E0330FBB9480}"/>
          </ac:spMkLst>
        </pc:spChg>
      </pc:sldChg>
      <pc:sldChg chg="modSp add">
        <pc:chgData name="Aziz, Ammar" userId="S::ammar.aziz@mh.org.au::2b7b758c-ec9b-4d6c-8f01-a2bc64682a69" providerId="AD" clId="Web-{BE572882-069F-2351-D21F-AAA70EAA997F}" dt="2025-02-14T01:51:16.757" v="34" actId="20577"/>
        <pc:sldMkLst>
          <pc:docMk/>
          <pc:sldMk cId="2482353364" sldId="275"/>
        </pc:sldMkLst>
        <pc:spChg chg="mod">
          <ac:chgData name="Aziz, Ammar" userId="S::ammar.aziz@mh.org.au::2b7b758c-ec9b-4d6c-8f01-a2bc64682a69" providerId="AD" clId="Web-{BE572882-069F-2351-D21F-AAA70EAA997F}" dt="2025-02-14T01:51:16.757" v="34" actId="20577"/>
          <ac:spMkLst>
            <pc:docMk/>
            <pc:sldMk cId="2482353364" sldId="275"/>
            <ac:spMk id="9" creationId="{A0107E67-CFC7-4B29-B14E-197156FEA53C}"/>
          </ac:spMkLst>
        </pc:spChg>
        <pc:spChg chg="mod">
          <ac:chgData name="Aziz, Ammar" userId="S::ammar.aziz@mh.org.au::2b7b758c-ec9b-4d6c-8f01-a2bc64682a69" providerId="AD" clId="Web-{BE572882-069F-2351-D21F-AAA70EAA997F}" dt="2025-02-14T01:50:58.194" v="31" actId="20577"/>
          <ac:spMkLst>
            <pc:docMk/>
            <pc:sldMk cId="2482353364" sldId="275"/>
            <ac:spMk id="11" creationId="{D8801CF8-B6E5-45F5-A3F6-05E9FCA79ED9}"/>
          </ac:spMkLst>
        </pc:spChg>
      </pc:sldChg>
      <pc:sldMasterChg chg="addSldLayout">
        <pc:chgData name="Aziz, Ammar" userId="S::ammar.aziz@mh.org.au::2b7b758c-ec9b-4d6c-8f01-a2bc64682a69" providerId="AD" clId="Web-{BE572882-069F-2351-D21F-AAA70EAA997F}" dt="2025-02-14T01:50:22.599" v="0"/>
        <pc:sldMasterMkLst>
          <pc:docMk/>
          <pc:sldMasterMk cId="2460954070" sldId="2147483660"/>
        </pc:sldMasterMkLst>
        <pc:sldLayoutChg chg="add">
          <pc:chgData name="Aziz, Ammar" userId="S::ammar.aziz@mh.org.au::2b7b758c-ec9b-4d6c-8f01-a2bc64682a69" providerId="AD" clId="Web-{BE572882-069F-2351-D21F-AAA70EAA997F}" dt="2025-02-14T01:50:22.599" v="0"/>
          <pc:sldLayoutMkLst>
            <pc:docMk/>
            <pc:sldMasterMk cId="2460954070" sldId="2147483660"/>
            <pc:sldLayoutMk cId="1733007512" sldId="2147483672"/>
          </pc:sldLayoutMkLst>
        </pc:sldLayoutChg>
      </pc:sldMasterChg>
    </pc:docChg>
  </pc:docChgLst>
  <pc:docChgLst>
    <pc:chgData name="Aziz, Ammar" userId="S::ammar.aziz@mh.org.au::2b7b758c-ec9b-4d6c-8f01-a2bc64682a69" providerId="AD" clId="Web-{57216252-6F77-1A99-ECCB-4C0EFD55C662}"/>
    <pc:docChg chg="addSld delSld modSld sldOrd">
      <pc:chgData name="Aziz, Ammar" userId="S::ammar.aziz@mh.org.au::2b7b758c-ec9b-4d6c-8f01-a2bc64682a69" providerId="AD" clId="Web-{57216252-6F77-1A99-ECCB-4C0EFD55C662}" dt="2025-02-14T08:09:14.432" v="472" actId="20577"/>
      <pc:docMkLst>
        <pc:docMk/>
      </pc:docMkLst>
      <pc:sldChg chg="addSp delSp modSp ord">
        <pc:chgData name="Aziz, Ammar" userId="S::ammar.aziz@mh.org.au::2b7b758c-ec9b-4d6c-8f01-a2bc64682a69" providerId="AD" clId="Web-{57216252-6F77-1A99-ECCB-4C0EFD55C662}" dt="2025-02-14T07:57:10.392" v="64" actId="20577"/>
        <pc:sldMkLst>
          <pc:docMk/>
          <pc:sldMk cId="3829916959" sldId="262"/>
        </pc:sldMkLst>
        <pc:spChg chg="mod">
          <ac:chgData name="Aziz, Ammar" userId="S::ammar.aziz@mh.org.au::2b7b758c-ec9b-4d6c-8f01-a2bc64682a69" providerId="AD" clId="Web-{57216252-6F77-1A99-ECCB-4C0EFD55C662}" dt="2025-02-14T07:57:10.392" v="64" actId="20577"/>
          <ac:spMkLst>
            <pc:docMk/>
            <pc:sldMk cId="3829916959" sldId="262"/>
            <ac:spMk id="2" creationId="{65FBDB31-CDB5-3B00-8F2E-CAE5863ABB5D}"/>
          </ac:spMkLst>
        </pc:spChg>
        <pc:spChg chg="del mod">
          <ac:chgData name="Aziz, Ammar" userId="S::ammar.aziz@mh.org.au::2b7b758c-ec9b-4d6c-8f01-a2bc64682a69" providerId="AD" clId="Web-{57216252-6F77-1A99-ECCB-4C0EFD55C662}" dt="2025-02-14T07:56:27.015" v="37"/>
          <ac:spMkLst>
            <pc:docMk/>
            <pc:sldMk cId="3829916959" sldId="262"/>
            <ac:spMk id="3" creationId="{38AE61DC-37BF-6C2B-9ECF-A8314FB0C1BA}"/>
          </ac:spMkLst>
        </pc:spChg>
        <pc:spChg chg="del">
          <ac:chgData name="Aziz, Ammar" userId="S::ammar.aziz@mh.org.au::2b7b758c-ec9b-4d6c-8f01-a2bc64682a69" providerId="AD" clId="Web-{57216252-6F77-1A99-ECCB-4C0EFD55C662}" dt="2025-02-14T07:56:20.452" v="31"/>
          <ac:spMkLst>
            <pc:docMk/>
            <pc:sldMk cId="3829916959" sldId="262"/>
            <ac:spMk id="5" creationId="{19F82774-94B6-0FD5-159A-9455ED0E4C22}"/>
          </ac:spMkLst>
        </pc:spChg>
        <pc:spChg chg="del">
          <ac:chgData name="Aziz, Ammar" userId="S::ammar.aziz@mh.org.au::2b7b758c-ec9b-4d6c-8f01-a2bc64682a69" providerId="AD" clId="Web-{57216252-6F77-1A99-ECCB-4C0EFD55C662}" dt="2025-02-14T07:56:20.452" v="30"/>
          <ac:spMkLst>
            <pc:docMk/>
            <pc:sldMk cId="3829916959" sldId="262"/>
            <ac:spMk id="6" creationId="{A9B85F5E-9DD6-264A-DB1B-0988EA49DDA4}"/>
          </ac:spMkLst>
        </pc:spChg>
        <pc:spChg chg="del">
          <ac:chgData name="Aziz, Ammar" userId="S::ammar.aziz@mh.org.au::2b7b758c-ec9b-4d6c-8f01-a2bc64682a69" providerId="AD" clId="Web-{57216252-6F77-1A99-ECCB-4C0EFD55C662}" dt="2025-02-14T07:56:20.452" v="29"/>
          <ac:spMkLst>
            <pc:docMk/>
            <pc:sldMk cId="3829916959" sldId="262"/>
            <ac:spMk id="7" creationId="{28FFC4DA-1CC8-5563-9B9E-EB3C29378067}"/>
          </ac:spMkLst>
        </pc:spChg>
        <pc:spChg chg="add del mod">
          <ac:chgData name="Aziz, Ammar" userId="S::ammar.aziz@mh.org.au::2b7b758c-ec9b-4d6c-8f01-a2bc64682a69" providerId="AD" clId="Web-{57216252-6F77-1A99-ECCB-4C0EFD55C662}" dt="2025-02-14T07:56:39.765" v="47"/>
          <ac:spMkLst>
            <pc:docMk/>
            <pc:sldMk cId="3829916959" sldId="262"/>
            <ac:spMk id="8" creationId="{521DCEC9-12C8-484C-6745-32D694413C53}"/>
          </ac:spMkLst>
        </pc:spChg>
        <pc:spChg chg="add mod">
          <ac:chgData name="Aziz, Ammar" userId="S::ammar.aziz@mh.org.au::2b7b758c-ec9b-4d6c-8f01-a2bc64682a69" providerId="AD" clId="Web-{57216252-6F77-1A99-ECCB-4C0EFD55C662}" dt="2025-02-14T07:56:46.859" v="48" actId="1076"/>
          <ac:spMkLst>
            <pc:docMk/>
            <pc:sldMk cId="3829916959" sldId="262"/>
            <ac:spMk id="9" creationId="{707615BE-1A41-EE09-AB8C-2FED57EE482F}"/>
          </ac:spMkLst>
        </pc:spChg>
        <pc:spChg chg="add mod">
          <ac:chgData name="Aziz, Ammar" userId="S::ammar.aziz@mh.org.au::2b7b758c-ec9b-4d6c-8f01-a2bc64682a69" providerId="AD" clId="Web-{57216252-6F77-1A99-ECCB-4C0EFD55C662}" dt="2025-02-14T07:56:46.875" v="49" actId="1076"/>
          <ac:spMkLst>
            <pc:docMk/>
            <pc:sldMk cId="3829916959" sldId="262"/>
            <ac:spMk id="10" creationId="{D2A58AFD-AAEE-A707-D929-66282AD7EA99}"/>
          </ac:spMkLst>
        </pc:spChg>
        <pc:spChg chg="add mod">
          <ac:chgData name="Aziz, Ammar" userId="S::ammar.aziz@mh.org.au::2b7b758c-ec9b-4d6c-8f01-a2bc64682a69" providerId="AD" clId="Web-{57216252-6F77-1A99-ECCB-4C0EFD55C662}" dt="2025-02-14T07:56:46.875" v="50" actId="1076"/>
          <ac:spMkLst>
            <pc:docMk/>
            <pc:sldMk cId="3829916959" sldId="262"/>
            <ac:spMk id="11" creationId="{84FBFC6E-8231-5E9C-2A2F-B01B5AAB678E}"/>
          </ac:spMkLst>
        </pc:spChg>
        <pc:spChg chg="add mod">
          <ac:chgData name="Aziz, Ammar" userId="S::ammar.aziz@mh.org.au::2b7b758c-ec9b-4d6c-8f01-a2bc64682a69" providerId="AD" clId="Web-{57216252-6F77-1A99-ECCB-4C0EFD55C662}" dt="2025-02-14T07:56:46.891" v="51" actId="1076"/>
          <ac:spMkLst>
            <pc:docMk/>
            <pc:sldMk cId="3829916959" sldId="262"/>
            <ac:spMk id="12" creationId="{42541EE4-1EAB-0823-33AD-22A427145D45}"/>
          </ac:spMkLst>
        </pc:spChg>
        <pc:spChg chg="add mod">
          <ac:chgData name="Aziz, Ammar" userId="S::ammar.aziz@mh.org.au::2b7b758c-ec9b-4d6c-8f01-a2bc64682a69" providerId="AD" clId="Web-{57216252-6F77-1A99-ECCB-4C0EFD55C662}" dt="2025-02-14T07:56:46.906" v="52" actId="1076"/>
          <ac:spMkLst>
            <pc:docMk/>
            <pc:sldMk cId="3829916959" sldId="262"/>
            <ac:spMk id="13" creationId="{E1FA0A18-FF18-7C93-EDA5-5047113D2F4E}"/>
          </ac:spMkLst>
        </pc:spChg>
        <pc:spChg chg="add mod">
          <ac:chgData name="Aziz, Ammar" userId="S::ammar.aziz@mh.org.au::2b7b758c-ec9b-4d6c-8f01-a2bc64682a69" providerId="AD" clId="Web-{57216252-6F77-1A99-ECCB-4C0EFD55C662}" dt="2025-02-14T07:56:46.922" v="53" actId="1076"/>
          <ac:spMkLst>
            <pc:docMk/>
            <pc:sldMk cId="3829916959" sldId="262"/>
            <ac:spMk id="14" creationId="{A1A765D8-505D-E799-B286-3EC9E1452D7B}"/>
          </ac:spMkLst>
        </pc:spChg>
        <pc:spChg chg="add mod">
          <ac:chgData name="Aziz, Ammar" userId="S::ammar.aziz@mh.org.au::2b7b758c-ec9b-4d6c-8f01-a2bc64682a69" providerId="AD" clId="Web-{57216252-6F77-1A99-ECCB-4C0EFD55C662}" dt="2025-02-14T07:56:46.938" v="54" actId="1076"/>
          <ac:spMkLst>
            <pc:docMk/>
            <pc:sldMk cId="3829916959" sldId="262"/>
            <ac:spMk id="15" creationId="{C4DC7AA2-1E72-1F21-F16E-4BCC9FBFC265}"/>
          </ac:spMkLst>
        </pc:spChg>
      </pc:sldChg>
      <pc:sldChg chg="modSp">
        <pc:chgData name="Aziz, Ammar" userId="S::ammar.aziz@mh.org.au::2b7b758c-ec9b-4d6c-8f01-a2bc64682a69" providerId="AD" clId="Web-{57216252-6F77-1A99-ECCB-4C0EFD55C662}" dt="2025-02-14T08:09:14.432" v="472" actId="20577"/>
        <pc:sldMkLst>
          <pc:docMk/>
          <pc:sldMk cId="1879205288" sldId="268"/>
        </pc:sldMkLst>
        <pc:spChg chg="mod">
          <ac:chgData name="Aziz, Ammar" userId="S::ammar.aziz@mh.org.au::2b7b758c-ec9b-4d6c-8f01-a2bc64682a69" providerId="AD" clId="Web-{57216252-6F77-1A99-ECCB-4C0EFD55C662}" dt="2025-02-14T08:07:45.084" v="361" actId="20577"/>
          <ac:spMkLst>
            <pc:docMk/>
            <pc:sldMk cId="1879205288" sldId="268"/>
            <ac:spMk id="2" creationId="{6BCD9BC3-5A5D-3BB5-1040-CBD64ACE9ECD}"/>
          </ac:spMkLst>
        </pc:spChg>
        <pc:spChg chg="mod">
          <ac:chgData name="Aziz, Ammar" userId="S::ammar.aziz@mh.org.au::2b7b758c-ec9b-4d6c-8f01-a2bc64682a69" providerId="AD" clId="Web-{57216252-6F77-1A99-ECCB-4C0EFD55C662}" dt="2025-02-14T08:09:14.432" v="472" actId="20577"/>
          <ac:spMkLst>
            <pc:docMk/>
            <pc:sldMk cId="1879205288" sldId="268"/>
            <ac:spMk id="3" creationId="{234D2CA2-E237-B59C-5B27-01F232BB2A84}"/>
          </ac:spMkLst>
        </pc:spChg>
      </pc:sldChg>
      <pc:sldChg chg="new del">
        <pc:chgData name="Aziz, Ammar" userId="S::ammar.aziz@mh.org.au::2b7b758c-ec9b-4d6c-8f01-a2bc64682a69" providerId="AD" clId="Web-{57216252-6F77-1A99-ECCB-4C0EFD55C662}" dt="2025-02-14T07:55:30.636" v="2"/>
        <pc:sldMkLst>
          <pc:docMk/>
          <pc:sldMk cId="1380475609" sldId="276"/>
        </pc:sldMkLst>
      </pc:sldChg>
      <pc:sldChg chg="addSp delSp modSp add del">
        <pc:chgData name="Aziz, Ammar" userId="S::ammar.aziz@mh.org.au::2b7b758c-ec9b-4d6c-8f01-a2bc64682a69" providerId="AD" clId="Web-{57216252-6F77-1A99-ECCB-4C0EFD55C662}" dt="2025-02-14T07:57:14.533" v="65"/>
        <pc:sldMkLst>
          <pc:docMk/>
          <pc:sldMk cId="4120177115" sldId="295"/>
        </pc:sldMkLst>
        <pc:spChg chg="del">
          <ac:chgData name="Aziz, Ammar" userId="S::ammar.aziz@mh.org.au::2b7b758c-ec9b-4d6c-8f01-a2bc64682a69" providerId="AD" clId="Web-{57216252-6F77-1A99-ECCB-4C0EFD55C662}" dt="2025-02-14T07:55:59.310" v="13"/>
          <ac:spMkLst>
            <pc:docMk/>
            <pc:sldMk cId="4120177115" sldId="295"/>
            <ac:spMk id="2" creationId="{3F1E0A0A-3194-7DC8-D11D-3778D769ADBC}"/>
          </ac:spMkLst>
        </pc:spChg>
        <pc:spChg chg="add del">
          <ac:chgData name="Aziz, Ammar" userId="S::ammar.aziz@mh.org.au::2b7b758c-ec9b-4d6c-8f01-a2bc64682a69" providerId="AD" clId="Web-{57216252-6F77-1A99-ECCB-4C0EFD55C662}" dt="2025-02-14T07:56:30.827" v="38"/>
          <ac:spMkLst>
            <pc:docMk/>
            <pc:sldMk cId="4120177115" sldId="295"/>
            <ac:spMk id="3" creationId="{C4DC7AA2-1E72-1F21-F16E-4BCC9FBFC265}"/>
          </ac:spMkLst>
        </pc:spChg>
        <pc:spChg chg="add del">
          <ac:chgData name="Aziz, Ammar" userId="S::ammar.aziz@mh.org.au::2b7b758c-ec9b-4d6c-8f01-a2bc64682a69" providerId="AD" clId="Web-{57216252-6F77-1A99-ECCB-4C0EFD55C662}" dt="2025-02-14T07:56:30.827" v="44"/>
          <ac:spMkLst>
            <pc:docMk/>
            <pc:sldMk cId="4120177115" sldId="295"/>
            <ac:spMk id="5" creationId="{707615BE-1A41-EE09-AB8C-2FED57EE482F}"/>
          </ac:spMkLst>
        </pc:spChg>
        <pc:spChg chg="add del">
          <ac:chgData name="Aziz, Ammar" userId="S::ammar.aziz@mh.org.au::2b7b758c-ec9b-4d6c-8f01-a2bc64682a69" providerId="AD" clId="Web-{57216252-6F77-1A99-ECCB-4C0EFD55C662}" dt="2025-02-14T07:56:30.827" v="43"/>
          <ac:spMkLst>
            <pc:docMk/>
            <pc:sldMk cId="4120177115" sldId="295"/>
            <ac:spMk id="6" creationId="{D2A58AFD-AAEE-A707-D929-66282AD7EA99}"/>
          </ac:spMkLst>
        </pc:spChg>
        <pc:spChg chg="add del">
          <ac:chgData name="Aziz, Ammar" userId="S::ammar.aziz@mh.org.au::2b7b758c-ec9b-4d6c-8f01-a2bc64682a69" providerId="AD" clId="Web-{57216252-6F77-1A99-ECCB-4C0EFD55C662}" dt="2025-02-14T07:56:30.827" v="42"/>
          <ac:spMkLst>
            <pc:docMk/>
            <pc:sldMk cId="4120177115" sldId="295"/>
            <ac:spMk id="9" creationId="{84FBFC6E-8231-5E9C-2A2F-B01B5AAB678E}"/>
          </ac:spMkLst>
        </pc:spChg>
        <pc:spChg chg="add del">
          <ac:chgData name="Aziz, Ammar" userId="S::ammar.aziz@mh.org.au::2b7b758c-ec9b-4d6c-8f01-a2bc64682a69" providerId="AD" clId="Web-{57216252-6F77-1A99-ECCB-4C0EFD55C662}" dt="2025-02-14T07:56:30.827" v="41"/>
          <ac:spMkLst>
            <pc:docMk/>
            <pc:sldMk cId="4120177115" sldId="295"/>
            <ac:spMk id="11" creationId="{42541EE4-1EAB-0823-33AD-22A427145D45}"/>
          </ac:spMkLst>
        </pc:spChg>
        <pc:spChg chg="add del">
          <ac:chgData name="Aziz, Ammar" userId="S::ammar.aziz@mh.org.au::2b7b758c-ec9b-4d6c-8f01-a2bc64682a69" providerId="AD" clId="Web-{57216252-6F77-1A99-ECCB-4C0EFD55C662}" dt="2025-02-14T07:56:30.827" v="40"/>
          <ac:spMkLst>
            <pc:docMk/>
            <pc:sldMk cId="4120177115" sldId="295"/>
            <ac:spMk id="12" creationId="{E1FA0A18-FF18-7C93-EDA5-5047113D2F4E}"/>
          </ac:spMkLst>
        </pc:spChg>
        <pc:spChg chg="add mod">
          <ac:chgData name="Aziz, Ammar" userId="S::ammar.aziz@mh.org.au::2b7b758c-ec9b-4d6c-8f01-a2bc64682a69" providerId="AD" clId="Web-{57216252-6F77-1A99-ECCB-4C0EFD55C662}" dt="2025-02-14T07:55:59.310" v="13"/>
          <ac:spMkLst>
            <pc:docMk/>
            <pc:sldMk cId="4120177115" sldId="295"/>
            <ac:spMk id="13" creationId="{DF146DD3-8138-F2C9-7198-E916EDE3A3BD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12"/>
          <ac:spMkLst>
            <pc:docMk/>
            <pc:sldMk cId="4120177115" sldId="295"/>
            <ac:spMk id="14" creationId="{42724755-57FA-1E4C-B0D3-A4D46DA4AA77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11"/>
          <ac:spMkLst>
            <pc:docMk/>
            <pc:sldMk cId="4120177115" sldId="295"/>
            <ac:spMk id="15" creationId="{28403F82-CBE1-16EE-4848-20F041AA4D52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10"/>
          <ac:spMkLst>
            <pc:docMk/>
            <pc:sldMk cId="4120177115" sldId="295"/>
            <ac:spMk id="16" creationId="{F0E92A6D-E274-4DB1-3875-552A595528D3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9"/>
          <ac:spMkLst>
            <pc:docMk/>
            <pc:sldMk cId="4120177115" sldId="295"/>
            <ac:spMk id="17" creationId="{406A671D-5ACD-BC83-6B1E-7CE62C5023E7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8"/>
          <ac:spMkLst>
            <pc:docMk/>
            <pc:sldMk cId="4120177115" sldId="295"/>
            <ac:spMk id="18" creationId="{A2477626-3155-7D47-0664-7EE11272DAC8}"/>
          </ac:spMkLst>
        </pc:spChg>
        <pc:spChg chg="add del">
          <ac:chgData name="Aziz, Ammar" userId="S::ammar.aziz@mh.org.au::2b7b758c-ec9b-4d6c-8f01-a2bc64682a69" providerId="AD" clId="Web-{57216252-6F77-1A99-ECCB-4C0EFD55C662}" dt="2025-02-14T07:56:30.827" v="39"/>
          <ac:spMkLst>
            <pc:docMk/>
            <pc:sldMk cId="4120177115" sldId="295"/>
            <ac:spMk id="19" creationId="{A1A765D8-505D-E799-B286-3EC9E1452D7B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6"/>
          <ac:spMkLst>
            <pc:docMk/>
            <pc:sldMk cId="4120177115" sldId="295"/>
            <ac:spMk id="23" creationId="{CC63D5F8-4651-A89E-E209-6EF874815D08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5"/>
          <ac:spMkLst>
            <pc:docMk/>
            <pc:sldMk cId="4120177115" sldId="295"/>
            <ac:spMk id="24" creationId="{614F2D25-63B3-D3DF-DC4F-8A3FEDD3C7C4}"/>
          </ac:spMkLst>
        </pc:spChg>
        <pc:spChg chg="del">
          <ac:chgData name="Aziz, Ammar" userId="S::ammar.aziz@mh.org.au::2b7b758c-ec9b-4d6c-8f01-a2bc64682a69" providerId="AD" clId="Web-{57216252-6F77-1A99-ECCB-4C0EFD55C662}" dt="2025-02-14T07:55:48.262" v="4"/>
          <ac:spMkLst>
            <pc:docMk/>
            <pc:sldMk cId="4120177115" sldId="295"/>
            <ac:spMk id="25" creationId="{B6565552-53AD-5B74-A083-074AF2624273}"/>
          </ac:spMkLst>
        </pc:spChg>
        <pc:cxnChg chg="del">
          <ac:chgData name="Aziz, Ammar" userId="S::ammar.aziz@mh.org.au::2b7b758c-ec9b-4d6c-8f01-a2bc64682a69" providerId="AD" clId="Web-{57216252-6F77-1A99-ECCB-4C0EFD55C662}" dt="2025-02-14T07:55:48.262" v="7"/>
          <ac:cxnSpMkLst>
            <pc:docMk/>
            <pc:sldMk cId="4120177115" sldId="295"/>
            <ac:cxnSpMk id="10" creationId="{F21AB760-8AC5-4CF6-158D-6D6B6632CB5C}"/>
          </ac:cxnSpMkLst>
        </pc:cxnChg>
      </pc:sldChg>
      <pc:sldChg chg="modSp add del replId">
        <pc:chgData name="Aziz, Ammar" userId="S::ammar.aziz@mh.org.au::2b7b758c-ec9b-4d6c-8f01-a2bc64682a69" providerId="AD" clId="Web-{57216252-6F77-1A99-ECCB-4C0EFD55C662}" dt="2025-02-14T08:07:11.738" v="355"/>
        <pc:sldMkLst>
          <pc:docMk/>
          <pc:sldMk cId="2900013105" sldId="296"/>
        </pc:sldMkLst>
        <pc:spChg chg="mod">
          <ac:chgData name="Aziz, Ammar" userId="S::ammar.aziz@mh.org.au::2b7b758c-ec9b-4d6c-8f01-a2bc64682a69" providerId="AD" clId="Web-{57216252-6F77-1A99-ECCB-4C0EFD55C662}" dt="2025-02-14T07:57:23.580" v="69" actId="20577"/>
          <ac:spMkLst>
            <pc:docMk/>
            <pc:sldMk cId="2900013105" sldId="296"/>
            <ac:spMk id="2" creationId="{28A57030-9547-D33A-C8EB-1F7E5549D71F}"/>
          </ac:spMkLst>
        </pc:spChg>
      </pc:sldChg>
      <pc:sldChg chg="addSp delSp modSp new">
        <pc:chgData name="Aziz, Ammar" userId="S::ammar.aziz@mh.org.au::2b7b758c-ec9b-4d6c-8f01-a2bc64682a69" providerId="AD" clId="Web-{57216252-6F77-1A99-ECCB-4C0EFD55C662}" dt="2025-02-14T08:07:22.473" v="358" actId="20577"/>
        <pc:sldMkLst>
          <pc:docMk/>
          <pc:sldMk cId="3874445648" sldId="297"/>
        </pc:sldMkLst>
        <pc:spChg chg="mod">
          <ac:chgData name="Aziz, Ammar" userId="S::ammar.aziz@mh.org.au::2b7b758c-ec9b-4d6c-8f01-a2bc64682a69" providerId="AD" clId="Web-{57216252-6F77-1A99-ECCB-4C0EFD55C662}" dt="2025-02-14T08:07:22.473" v="358" actId="20577"/>
          <ac:spMkLst>
            <pc:docMk/>
            <pc:sldMk cId="3874445648" sldId="297"/>
            <ac:spMk id="2" creationId="{868C5826-5545-359F-8B27-F9D59A30183A}"/>
          </ac:spMkLst>
        </pc:spChg>
        <pc:spChg chg="del">
          <ac:chgData name="Aziz, Ammar" userId="S::ammar.aziz@mh.org.au::2b7b758c-ec9b-4d6c-8f01-a2bc64682a69" providerId="AD" clId="Web-{57216252-6F77-1A99-ECCB-4C0EFD55C662}" dt="2025-02-14T07:59:11.055" v="71"/>
          <ac:spMkLst>
            <pc:docMk/>
            <pc:sldMk cId="3874445648" sldId="297"/>
            <ac:spMk id="3" creationId="{80529247-6925-4834-79AB-364121116119}"/>
          </ac:spMkLst>
        </pc:spChg>
        <pc:spChg chg="add mod">
          <ac:chgData name="Aziz, Ammar" userId="S::ammar.aziz@mh.org.au::2b7b758c-ec9b-4d6c-8f01-a2bc64682a69" providerId="AD" clId="Web-{57216252-6F77-1A99-ECCB-4C0EFD55C662}" dt="2025-02-14T08:02:29.816" v="196" actId="1076"/>
          <ac:spMkLst>
            <pc:docMk/>
            <pc:sldMk cId="3874445648" sldId="297"/>
            <ac:spMk id="4" creationId="{257981B4-F860-37E9-92D4-E7CED6A2B05E}"/>
          </ac:spMkLst>
        </pc:spChg>
        <pc:spChg chg="add mod">
          <ac:chgData name="Aziz, Ammar" userId="S::ammar.aziz@mh.org.au::2b7b758c-ec9b-4d6c-8f01-a2bc64682a69" providerId="AD" clId="Web-{57216252-6F77-1A99-ECCB-4C0EFD55C662}" dt="2025-02-14T08:02:29.816" v="197" actId="1076"/>
          <ac:spMkLst>
            <pc:docMk/>
            <pc:sldMk cId="3874445648" sldId="297"/>
            <ac:spMk id="6" creationId="{D36E146C-4FB0-E409-DF75-A961C3D9A82D}"/>
          </ac:spMkLst>
        </pc:spChg>
        <pc:spChg chg="add mod">
          <ac:chgData name="Aziz, Ammar" userId="S::ammar.aziz@mh.org.au::2b7b758c-ec9b-4d6c-8f01-a2bc64682a69" providerId="AD" clId="Web-{57216252-6F77-1A99-ECCB-4C0EFD55C662}" dt="2025-02-14T08:02:29.832" v="198" actId="1076"/>
          <ac:spMkLst>
            <pc:docMk/>
            <pc:sldMk cId="3874445648" sldId="297"/>
            <ac:spMk id="7" creationId="{9BE2B9C4-7EA0-6FDE-09CF-8CC1383A0C81}"/>
          </ac:spMkLst>
        </pc:spChg>
        <pc:spChg chg="add mod">
          <ac:chgData name="Aziz, Ammar" userId="S::ammar.aziz@mh.org.au::2b7b758c-ec9b-4d6c-8f01-a2bc64682a69" providerId="AD" clId="Web-{57216252-6F77-1A99-ECCB-4C0EFD55C662}" dt="2025-02-14T08:02:29.847" v="199" actId="1076"/>
          <ac:spMkLst>
            <pc:docMk/>
            <pc:sldMk cId="3874445648" sldId="297"/>
            <ac:spMk id="8" creationId="{E5BD9D2B-EF45-C48F-A7B2-0AE35046B74C}"/>
          </ac:spMkLst>
        </pc:spChg>
        <pc:spChg chg="add mod">
          <ac:chgData name="Aziz, Ammar" userId="S::ammar.aziz@mh.org.au::2b7b758c-ec9b-4d6c-8f01-a2bc64682a69" providerId="AD" clId="Web-{57216252-6F77-1A99-ECCB-4C0EFD55C662}" dt="2025-02-14T08:02:29.863" v="200" actId="1076"/>
          <ac:spMkLst>
            <pc:docMk/>
            <pc:sldMk cId="3874445648" sldId="297"/>
            <ac:spMk id="9" creationId="{D2BE762C-9372-804E-BA33-C5677E1D8376}"/>
          </ac:spMkLst>
        </pc:spChg>
        <pc:spChg chg="add mod">
          <ac:chgData name="Aziz, Ammar" userId="S::ammar.aziz@mh.org.au::2b7b758c-ec9b-4d6c-8f01-a2bc64682a69" providerId="AD" clId="Web-{57216252-6F77-1A99-ECCB-4C0EFD55C662}" dt="2025-02-14T08:02:29.863" v="201" actId="1076"/>
          <ac:spMkLst>
            <pc:docMk/>
            <pc:sldMk cId="3874445648" sldId="297"/>
            <ac:spMk id="10" creationId="{9FAC4A62-31F8-5173-D8A3-B55DC2588845}"/>
          </ac:spMkLst>
        </pc:spChg>
        <pc:spChg chg="add del">
          <ac:chgData name="Aziz, Ammar" userId="S::ammar.aziz@mh.org.au::2b7b758c-ec9b-4d6c-8f01-a2bc64682a69" providerId="AD" clId="Web-{57216252-6F77-1A99-ECCB-4C0EFD55C662}" dt="2025-02-14T08:02:59.849" v="205"/>
          <ac:spMkLst>
            <pc:docMk/>
            <pc:sldMk cId="3874445648" sldId="297"/>
            <ac:spMk id="12" creationId="{88152347-A5B9-7B3D-B8E2-77BB1AE72C41}"/>
          </ac:spMkLst>
        </pc:spChg>
        <pc:spChg chg="add mod">
          <ac:chgData name="Aziz, Ammar" userId="S::ammar.aziz@mh.org.au::2b7b758c-ec9b-4d6c-8f01-a2bc64682a69" providerId="AD" clId="Web-{57216252-6F77-1A99-ECCB-4C0EFD55C662}" dt="2025-02-14T08:03:21.945" v="208"/>
          <ac:spMkLst>
            <pc:docMk/>
            <pc:sldMk cId="3874445648" sldId="297"/>
            <ac:spMk id="13" creationId="{C94DF03B-1738-AC76-7A57-8F0ED5718B9C}"/>
          </ac:spMkLst>
        </pc:spChg>
        <pc:spChg chg="add del">
          <ac:chgData name="Aziz, Ammar" userId="S::ammar.aziz@mh.org.au::2b7b758c-ec9b-4d6c-8f01-a2bc64682a69" providerId="AD" clId="Web-{57216252-6F77-1A99-ECCB-4C0EFD55C662}" dt="2025-02-14T08:03:39.211" v="218"/>
          <ac:spMkLst>
            <pc:docMk/>
            <pc:sldMk cId="3874445648" sldId="297"/>
            <ac:spMk id="14" creationId="{7D4015E2-6764-F082-44A4-915285835B1E}"/>
          </ac:spMkLst>
        </pc:spChg>
        <pc:spChg chg="add mod">
          <ac:chgData name="Aziz, Ammar" userId="S::ammar.aziz@mh.org.au::2b7b758c-ec9b-4d6c-8f01-a2bc64682a69" providerId="AD" clId="Web-{57216252-6F77-1A99-ECCB-4C0EFD55C662}" dt="2025-02-14T08:03:37.414" v="217" actId="1076"/>
          <ac:spMkLst>
            <pc:docMk/>
            <pc:sldMk cId="3874445648" sldId="297"/>
            <ac:spMk id="15" creationId="{13E453A3-C964-8CF0-0365-41974F0FED37}"/>
          </ac:spMkLst>
        </pc:spChg>
        <pc:spChg chg="add mod">
          <ac:chgData name="Aziz, Ammar" userId="S::ammar.aziz@mh.org.au::2b7b758c-ec9b-4d6c-8f01-a2bc64682a69" providerId="AD" clId="Web-{57216252-6F77-1A99-ECCB-4C0EFD55C662}" dt="2025-02-14T08:03:34.585" v="216" actId="1076"/>
          <ac:spMkLst>
            <pc:docMk/>
            <pc:sldMk cId="3874445648" sldId="297"/>
            <ac:spMk id="16" creationId="{5C8C32AE-C3A6-B0D0-0DD5-BCFA87EC900F}"/>
          </ac:spMkLst>
        </pc:spChg>
        <pc:spChg chg="add mod">
          <ac:chgData name="Aziz, Ammar" userId="S::ammar.aziz@mh.org.au::2b7b758c-ec9b-4d6c-8f01-a2bc64682a69" providerId="AD" clId="Web-{57216252-6F77-1A99-ECCB-4C0EFD55C662}" dt="2025-02-14T08:03:32.179" v="215" actId="1076"/>
          <ac:spMkLst>
            <pc:docMk/>
            <pc:sldMk cId="3874445648" sldId="297"/>
            <ac:spMk id="17" creationId="{8E2B5040-8868-34CC-AFFA-D406A5162B8C}"/>
          </ac:spMkLst>
        </pc:spChg>
        <pc:spChg chg="add mod">
          <ac:chgData name="Aziz, Ammar" userId="S::ammar.aziz@mh.org.au::2b7b758c-ec9b-4d6c-8f01-a2bc64682a69" providerId="AD" clId="Web-{57216252-6F77-1A99-ECCB-4C0EFD55C662}" dt="2025-02-14T08:03:30.288" v="214" actId="1076"/>
          <ac:spMkLst>
            <pc:docMk/>
            <pc:sldMk cId="3874445648" sldId="297"/>
            <ac:spMk id="18" creationId="{280E0727-F8DE-5EC1-B757-112052FCCFDD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92"/>
          <ac:spMkLst>
            <pc:docMk/>
            <pc:sldMk cId="3874445648" sldId="297"/>
            <ac:spMk id="19" creationId="{DF05E9E9-B5DC-6EDA-3174-16625F4A23BF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91"/>
          <ac:spMkLst>
            <pc:docMk/>
            <pc:sldMk cId="3874445648" sldId="297"/>
            <ac:spMk id="20" creationId="{8078C1D6-23D7-D562-5060-4913B93C8857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90"/>
          <ac:spMkLst>
            <pc:docMk/>
            <pc:sldMk cId="3874445648" sldId="297"/>
            <ac:spMk id="21" creationId="{EAAA0697-BA91-4B4E-764E-20534DDFDC7E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9"/>
          <ac:spMkLst>
            <pc:docMk/>
            <pc:sldMk cId="3874445648" sldId="297"/>
            <ac:spMk id="22" creationId="{26FE88F6-703B-6BB5-A829-DBE84FA5D4A0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8"/>
          <ac:spMkLst>
            <pc:docMk/>
            <pc:sldMk cId="3874445648" sldId="297"/>
            <ac:spMk id="23" creationId="{9F3A9D07-4766-D573-9B9C-16A146C33C83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7"/>
          <ac:spMkLst>
            <pc:docMk/>
            <pc:sldMk cId="3874445648" sldId="297"/>
            <ac:spMk id="24" creationId="{03BC6D75-B909-E642-34F6-7EB4C3AE36A1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6"/>
          <ac:spMkLst>
            <pc:docMk/>
            <pc:sldMk cId="3874445648" sldId="297"/>
            <ac:spMk id="25" creationId="{196766C2-0039-E77C-1CCA-14D18DEDEB99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5"/>
          <ac:spMkLst>
            <pc:docMk/>
            <pc:sldMk cId="3874445648" sldId="297"/>
            <ac:spMk id="26" creationId="{92C041D5-A989-6195-8983-631D9FED3822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4"/>
          <ac:spMkLst>
            <pc:docMk/>
            <pc:sldMk cId="3874445648" sldId="297"/>
            <ac:spMk id="27" creationId="{6224661E-E8F3-263C-DD28-7E1D23395720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3"/>
          <ac:spMkLst>
            <pc:docMk/>
            <pc:sldMk cId="3874445648" sldId="297"/>
            <ac:spMk id="28" creationId="{89178809-30EA-E739-1462-EBFB7E16D456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5.244" v="282"/>
          <ac:spMkLst>
            <pc:docMk/>
            <pc:sldMk cId="3874445648" sldId="297"/>
            <ac:spMk id="29" creationId="{CB887A2B-25EC-3BF9-F468-CF1695916353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81"/>
          <ac:spMkLst>
            <pc:docMk/>
            <pc:sldMk cId="3874445648" sldId="297"/>
            <ac:spMk id="30" creationId="{DF88F7F0-9B42-6A13-27EF-77584A81C007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80"/>
          <ac:spMkLst>
            <pc:docMk/>
            <pc:sldMk cId="3874445648" sldId="297"/>
            <ac:spMk id="31" creationId="{B6C1D20C-BAB7-B1E7-4FFC-1F2A3F1E8122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9"/>
          <ac:spMkLst>
            <pc:docMk/>
            <pc:sldMk cId="3874445648" sldId="297"/>
            <ac:spMk id="32" creationId="{C5DA4D52-F5FD-789E-5EDB-BF8B381C46A2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8"/>
          <ac:spMkLst>
            <pc:docMk/>
            <pc:sldMk cId="3874445648" sldId="297"/>
            <ac:spMk id="33" creationId="{2B36B572-40B3-9D7D-3670-74676D6CDD47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7"/>
          <ac:spMkLst>
            <pc:docMk/>
            <pc:sldMk cId="3874445648" sldId="297"/>
            <ac:spMk id="34" creationId="{1A9162F6-ECBF-4895-5690-16B3339E9448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6"/>
          <ac:spMkLst>
            <pc:docMk/>
            <pc:sldMk cId="3874445648" sldId="297"/>
            <ac:spMk id="35" creationId="{1B1FB01D-6A08-D929-184D-08CE6A89120A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5"/>
          <ac:spMkLst>
            <pc:docMk/>
            <pc:sldMk cId="3874445648" sldId="297"/>
            <ac:spMk id="36" creationId="{5A5526A6-0F69-C763-0926-6B98C1A6675A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4"/>
          <ac:spMkLst>
            <pc:docMk/>
            <pc:sldMk cId="3874445648" sldId="297"/>
            <ac:spMk id="37" creationId="{76D11728-DD11-9EF8-ECDB-ACD29EF36FFD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3"/>
          <ac:spMkLst>
            <pc:docMk/>
            <pc:sldMk cId="3874445648" sldId="297"/>
            <ac:spMk id="38" creationId="{4FC6EB45-54A8-4453-14BF-4C144E17A5A2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2"/>
          <ac:spMkLst>
            <pc:docMk/>
            <pc:sldMk cId="3874445648" sldId="297"/>
            <ac:spMk id="39" creationId="{A87F4450-A7FB-B19B-C199-A65F07EA9BC3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22.651" v="271"/>
          <ac:spMkLst>
            <pc:docMk/>
            <pc:sldMk cId="3874445648" sldId="297"/>
            <ac:spMk id="40" creationId="{A39BD81F-A161-F972-D8C4-8D862278B563}"/>
          </ac:spMkLst>
        </pc:spChg>
        <pc:spChg chg="add del mod">
          <ac:chgData name="Aziz, Ammar" userId="S::ammar.aziz@mh.org.au::2b7b758c-ec9b-4d6c-8f01-a2bc64682a69" providerId="AD" clId="Web-{57216252-6F77-1A99-ECCB-4C0EFD55C662}" dt="2025-02-14T08:04:19.775" v="270"/>
          <ac:spMkLst>
            <pc:docMk/>
            <pc:sldMk cId="3874445648" sldId="297"/>
            <ac:spMk id="41" creationId="{14545926-EC18-471D-AE02-81D2DD6E7FD7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9"/>
          <ac:spMkLst>
            <pc:docMk/>
            <pc:sldMk cId="3874445648" sldId="297"/>
            <ac:spMk id="42" creationId="{61A2269C-943D-E8CF-1757-98E6A4B484D3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8"/>
          <ac:spMkLst>
            <pc:docMk/>
            <pc:sldMk cId="3874445648" sldId="297"/>
            <ac:spMk id="43" creationId="{32AFB2CD-48D6-6F37-671E-D367600EB1B9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7"/>
          <ac:spMkLst>
            <pc:docMk/>
            <pc:sldMk cId="3874445648" sldId="297"/>
            <ac:spMk id="44" creationId="{92C333ED-079E-4667-4B36-C00346899E37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6"/>
          <ac:spMkLst>
            <pc:docMk/>
            <pc:sldMk cId="3874445648" sldId="297"/>
            <ac:spMk id="45" creationId="{A02B931D-ABE3-3D37-9E8D-4E799DEAE91A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5"/>
          <ac:spMkLst>
            <pc:docMk/>
            <pc:sldMk cId="3874445648" sldId="297"/>
            <ac:spMk id="46" creationId="{DE011830-23F7-95E7-AFF8-5C3979644208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4"/>
          <ac:spMkLst>
            <pc:docMk/>
            <pc:sldMk cId="3874445648" sldId="297"/>
            <ac:spMk id="47" creationId="{E6C3B138-1DF4-9DB9-1AD7-699627922F67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3"/>
          <ac:spMkLst>
            <pc:docMk/>
            <pc:sldMk cId="3874445648" sldId="297"/>
            <ac:spMk id="48" creationId="{971A469D-93EE-4747-A7B1-ECC6CF526826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2"/>
          <ac:spMkLst>
            <pc:docMk/>
            <pc:sldMk cId="3874445648" sldId="297"/>
            <ac:spMk id="49" creationId="{2D856378-BE06-1249-5316-87C966195928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1"/>
          <ac:spMkLst>
            <pc:docMk/>
            <pc:sldMk cId="3874445648" sldId="297"/>
            <ac:spMk id="50" creationId="{9B4CFEE6-7FBF-060C-92DB-0FF09F3EEA8B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19.775" v="260"/>
          <ac:spMkLst>
            <pc:docMk/>
            <pc:sldMk cId="3874445648" sldId="297"/>
            <ac:spMk id="51" creationId="{1F07BEFA-6BC3-D678-21BD-078ED9EDF9BC}"/>
          </ac:spMkLst>
        </pc:spChg>
        <pc:spChg chg="add del mod">
          <ac:chgData name="Aziz, Ammar" userId="S::ammar.aziz@mh.org.au::2b7b758c-ec9b-4d6c-8f01-a2bc64682a69" providerId="AD" clId="Web-{57216252-6F77-1A99-ECCB-4C0EFD55C662}" dt="2025-02-14T08:06:03.234" v="321"/>
          <ac:spMkLst>
            <pc:docMk/>
            <pc:sldMk cId="3874445648" sldId="297"/>
            <ac:spMk id="52" creationId="{8E83F237-D3BE-E44A-446E-1D0BBA4417F2}"/>
          </ac:spMkLst>
        </pc:spChg>
        <pc:spChg chg="add del mod">
          <ac:chgData name="Aziz, Ammar" userId="S::ammar.aziz@mh.org.au::2b7b758c-ec9b-4d6c-8f01-a2bc64682a69" providerId="AD" clId="Web-{57216252-6F77-1A99-ECCB-4C0EFD55C662}" dt="2025-02-14T08:06:02.484" v="320"/>
          <ac:spMkLst>
            <pc:docMk/>
            <pc:sldMk cId="3874445648" sldId="297"/>
            <ac:spMk id="53" creationId="{88590D5A-EF93-18D7-F36C-762D0249F22A}"/>
          </ac:spMkLst>
        </pc:spChg>
        <pc:spChg chg="add del mod">
          <ac:chgData name="Aziz, Ammar" userId="S::ammar.aziz@mh.org.au::2b7b758c-ec9b-4d6c-8f01-a2bc64682a69" providerId="AD" clId="Web-{57216252-6F77-1A99-ECCB-4C0EFD55C662}" dt="2025-02-14T08:06:01.531" v="319"/>
          <ac:spMkLst>
            <pc:docMk/>
            <pc:sldMk cId="3874445648" sldId="297"/>
            <ac:spMk id="54" creationId="{73D27F58-DC60-278A-96AE-D6632281DFFC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36.042" v="297"/>
          <ac:spMkLst>
            <pc:docMk/>
            <pc:sldMk cId="3874445648" sldId="297"/>
            <ac:spMk id="55" creationId="{F6087D09-621A-25EA-D8D9-6C600058F53E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42.714" v="301"/>
          <ac:spMkLst>
            <pc:docMk/>
            <pc:sldMk cId="3874445648" sldId="297"/>
            <ac:spMk id="56" creationId="{A7DBD884-B38C-2B3E-CFD7-EDD7CE0B7E72}"/>
          </ac:spMkLst>
        </pc:spChg>
        <pc:spChg chg="add del">
          <ac:chgData name="Aziz, Ammar" userId="S::ammar.aziz@mh.org.au::2b7b758c-ec9b-4d6c-8f01-a2bc64682a69" providerId="AD" clId="Web-{57216252-6F77-1A99-ECCB-4C0EFD55C662}" dt="2025-02-14T08:04:41.589" v="300"/>
          <ac:spMkLst>
            <pc:docMk/>
            <pc:sldMk cId="3874445648" sldId="297"/>
            <ac:spMk id="57" creationId="{D8DA9E2B-4BBB-714D-5391-7F0F24D0D3E0}"/>
          </ac:spMkLst>
        </pc:spChg>
        <pc:spChg chg="add mod">
          <ac:chgData name="Aziz, Ammar" userId="S::ammar.aziz@mh.org.au::2b7b758c-ec9b-4d6c-8f01-a2bc64682a69" providerId="AD" clId="Web-{57216252-6F77-1A99-ECCB-4C0EFD55C662}" dt="2025-02-14T08:05:40.436" v="315"/>
          <ac:spMkLst>
            <pc:docMk/>
            <pc:sldMk cId="3874445648" sldId="297"/>
            <ac:spMk id="58" creationId="{E1CA0266-0875-7D35-0AB6-9C00B48E1E2E}"/>
          </ac:spMkLst>
        </pc:spChg>
        <pc:spChg chg="add mod">
          <ac:chgData name="Aziz, Ammar" userId="S::ammar.aziz@mh.org.au::2b7b758c-ec9b-4d6c-8f01-a2bc64682a69" providerId="AD" clId="Web-{57216252-6F77-1A99-ECCB-4C0EFD55C662}" dt="2025-02-14T08:06:05.594" v="322" actId="1076"/>
          <ac:spMkLst>
            <pc:docMk/>
            <pc:sldMk cId="3874445648" sldId="297"/>
            <ac:spMk id="59" creationId="{55CD1EDF-538B-CE4F-4E6E-850450B43CF6}"/>
          </ac:spMkLst>
        </pc:spChg>
        <pc:spChg chg="add mod">
          <ac:chgData name="Aziz, Ammar" userId="S::ammar.aziz@mh.org.au::2b7b758c-ec9b-4d6c-8f01-a2bc64682a69" providerId="AD" clId="Web-{57216252-6F77-1A99-ECCB-4C0EFD55C662}" dt="2025-02-14T08:06:58.425" v="344" actId="1076"/>
          <ac:spMkLst>
            <pc:docMk/>
            <pc:sldMk cId="3874445648" sldId="297"/>
            <ac:spMk id="60" creationId="{97F3988A-0E01-732E-E4D2-C9B074124688}"/>
          </ac:spMkLst>
        </pc:spChg>
        <pc:picChg chg="add mod">
          <ac:chgData name="Aziz, Ammar" userId="S::ammar.aziz@mh.org.au::2b7b758c-ec9b-4d6c-8f01-a2bc64682a69" providerId="AD" clId="Web-{57216252-6F77-1A99-ECCB-4C0EFD55C662}" dt="2025-02-14T08:07:04.441" v="350" actId="1076"/>
          <ac:picMkLst>
            <pc:docMk/>
            <pc:sldMk cId="3874445648" sldId="297"/>
            <ac:picMk id="62" creationId="{E70B98A6-2B3A-1219-FCD0-53DAA033AF4D}"/>
          </ac:picMkLst>
        </pc:picChg>
        <pc:picChg chg="add mod">
          <ac:chgData name="Aziz, Ammar" userId="S::ammar.aziz@mh.org.au::2b7b758c-ec9b-4d6c-8f01-a2bc64682a69" providerId="AD" clId="Web-{57216252-6F77-1A99-ECCB-4C0EFD55C662}" dt="2025-02-14T08:07:04.456" v="351" actId="1076"/>
          <ac:picMkLst>
            <pc:docMk/>
            <pc:sldMk cId="3874445648" sldId="297"/>
            <ac:picMk id="63" creationId="{1376DDB1-E998-6FB1-4EEB-16A599ADDFD6}"/>
          </ac:picMkLst>
        </pc:picChg>
        <pc:picChg chg="add mod">
          <ac:chgData name="Aziz, Ammar" userId="S::ammar.aziz@mh.org.au::2b7b758c-ec9b-4d6c-8f01-a2bc64682a69" providerId="AD" clId="Web-{57216252-6F77-1A99-ECCB-4C0EFD55C662}" dt="2025-02-14T08:07:04.472" v="352" actId="1076"/>
          <ac:picMkLst>
            <pc:docMk/>
            <pc:sldMk cId="3874445648" sldId="297"/>
            <ac:picMk id="64" creationId="{594A5188-FE7A-8C63-339D-B719079C2781}"/>
          </ac:picMkLst>
        </pc:picChg>
        <pc:picChg chg="add mod">
          <ac:chgData name="Aziz, Ammar" userId="S::ammar.aziz@mh.org.au::2b7b758c-ec9b-4d6c-8f01-a2bc64682a69" providerId="AD" clId="Web-{57216252-6F77-1A99-ECCB-4C0EFD55C662}" dt="2025-02-14T08:07:04.488" v="353" actId="1076"/>
          <ac:picMkLst>
            <pc:docMk/>
            <pc:sldMk cId="3874445648" sldId="297"/>
            <ac:picMk id="65" creationId="{4C4991B1-B37C-9102-C6A3-DD8248C153D0}"/>
          </ac:picMkLst>
        </pc:picChg>
        <pc:picChg chg="add mod">
          <ac:chgData name="Aziz, Ammar" userId="S::ammar.aziz@mh.org.au::2b7b758c-ec9b-4d6c-8f01-a2bc64682a69" providerId="AD" clId="Web-{57216252-6F77-1A99-ECCB-4C0EFD55C662}" dt="2025-02-14T08:07:04.503" v="354" actId="1076"/>
          <ac:picMkLst>
            <pc:docMk/>
            <pc:sldMk cId="3874445648" sldId="297"/>
            <ac:picMk id="66" creationId="{6EB26C1C-04CA-ADAB-1F7A-424E99C1D8B9}"/>
          </ac:picMkLst>
        </pc:picChg>
        <pc:picChg chg="add del">
          <ac:chgData name="Aziz, Ammar" userId="S::ammar.aziz@mh.org.au::2b7b758c-ec9b-4d6c-8f01-a2bc64682a69" providerId="AD" clId="Web-{57216252-6F77-1A99-ECCB-4C0EFD55C662}" dt="2025-02-14T08:06:52.190" v="337"/>
          <ac:picMkLst>
            <pc:docMk/>
            <pc:sldMk cId="3874445648" sldId="297"/>
            <ac:picMk id="67" creationId="{89E47CAC-F57F-1BF7-F75F-44316E9EB508}"/>
          </ac:picMkLst>
        </pc:picChg>
        <pc:cxnChg chg="add del">
          <ac:chgData name="Aziz, Ammar" userId="S::ammar.aziz@mh.org.au::2b7b758c-ec9b-4d6c-8f01-a2bc64682a69" providerId="AD" clId="Web-{57216252-6F77-1A99-ECCB-4C0EFD55C662}" dt="2025-02-14T07:59:51.948" v="83"/>
          <ac:cxnSpMkLst>
            <pc:docMk/>
            <pc:sldMk cId="3874445648" sldId="297"/>
            <ac:cxnSpMk id="5" creationId="{0D8F8C32-F993-6244-B6AC-B35F86BEBDE7}"/>
          </ac:cxnSpMkLst>
        </pc:cxnChg>
        <pc:cxnChg chg="add del">
          <ac:chgData name="Aziz, Ammar" userId="S::ammar.aziz@mh.org.au::2b7b758c-ec9b-4d6c-8f01-a2bc64682a69" providerId="AD" clId="Web-{57216252-6F77-1A99-ECCB-4C0EFD55C662}" dt="2025-02-14T08:02:45.286" v="203"/>
          <ac:cxnSpMkLst>
            <pc:docMk/>
            <pc:sldMk cId="3874445648" sldId="297"/>
            <ac:cxnSpMk id="11" creationId="{8621E0B1-ED6A-9DE9-D7E0-3B3F570A07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DB70E-239F-4431-89CA-E1DC6E3459B9}" type="datetimeFigureOut"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46746-C650-4F84-A3D2-717DDAEBA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067AA-C6E9-418C-A333-FC9B7AAB0648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9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05BCCC9-AB8D-4B57-932F-502CE2E79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79" y="260350"/>
            <a:ext cx="1906122" cy="744403"/>
          </a:xfrm>
          <a:prstGeom prst="rect">
            <a:avLst/>
          </a:prstGeom>
        </p:spPr>
      </p:pic>
      <p:pic>
        <p:nvPicPr>
          <p:cNvPr id="1200" name="Picture 1199">
            <a:extLst>
              <a:ext uri="{FF2B5EF4-FFF2-40B4-BE49-F238E27FC236}">
                <a16:creationId xmlns:a16="http://schemas.microsoft.com/office/drawing/2014/main" id="{10497448-16E4-4BCB-A534-B9F56C7EE7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6000" y="5665114"/>
            <a:ext cx="4582935" cy="1072386"/>
          </a:xfrm>
          <a:prstGeom prst="rect">
            <a:avLst/>
          </a:prstGeom>
        </p:spPr>
      </p:pic>
      <p:sp>
        <p:nvSpPr>
          <p:cNvPr id="229" name="Text Placeholder 228">
            <a:extLst>
              <a:ext uri="{FF2B5EF4-FFF2-40B4-BE49-F238E27FC236}">
                <a16:creationId xmlns:a16="http://schemas.microsoft.com/office/drawing/2014/main" id="{4B4B5188-54D1-472A-9AFF-5E5D40C25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9169397" cy="6858001"/>
          </a:xfrm>
          <a:custGeom>
            <a:avLst/>
            <a:gdLst>
              <a:gd name="connsiteX0" fmla="*/ 0 w 9169397"/>
              <a:gd name="connsiteY0" fmla="*/ 0 h 6858001"/>
              <a:gd name="connsiteX1" fmla="*/ 3971764 w 9169397"/>
              <a:gd name="connsiteY1" fmla="*/ 0 h 6858001"/>
              <a:gd name="connsiteX2" fmla="*/ 3971764 w 9169397"/>
              <a:gd name="connsiteY2" fmla="*/ 1 h 6858001"/>
              <a:gd name="connsiteX3" fmla="*/ 4121327 w 9169397"/>
              <a:gd name="connsiteY3" fmla="*/ 1 h 6858001"/>
              <a:gd name="connsiteX4" fmla="*/ 9169397 w 9169397"/>
              <a:gd name="connsiteY4" fmla="*/ 3354538 h 6858001"/>
              <a:gd name="connsiteX5" fmla="*/ 3971764 w 9169397"/>
              <a:gd name="connsiteY5" fmla="*/ 6857999 h 6858001"/>
              <a:gd name="connsiteX6" fmla="*/ 3971764 w 9169397"/>
              <a:gd name="connsiteY6" fmla="*/ 6858000 h 6858001"/>
              <a:gd name="connsiteX7" fmla="*/ 3971763 w 9169397"/>
              <a:gd name="connsiteY7" fmla="*/ 6858000 h 6858001"/>
              <a:gd name="connsiteX8" fmla="*/ 3971762 w 9169397"/>
              <a:gd name="connsiteY8" fmla="*/ 6858001 h 6858001"/>
              <a:gd name="connsiteX9" fmla="*/ 3971762 w 9169397"/>
              <a:gd name="connsiteY9" fmla="*/ 6858000 h 6858001"/>
              <a:gd name="connsiteX10" fmla="*/ 0 w 9169397"/>
              <a:gd name="connsiteY10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69397" h="6858001">
                <a:moveTo>
                  <a:pt x="0" y="0"/>
                </a:moveTo>
                <a:lnTo>
                  <a:pt x="3971764" y="0"/>
                </a:lnTo>
                <a:lnTo>
                  <a:pt x="3971764" y="1"/>
                </a:lnTo>
                <a:lnTo>
                  <a:pt x="4121327" y="1"/>
                </a:lnTo>
                <a:lnTo>
                  <a:pt x="9169397" y="3354538"/>
                </a:lnTo>
                <a:lnTo>
                  <a:pt x="3971764" y="6857999"/>
                </a:lnTo>
                <a:lnTo>
                  <a:pt x="3971764" y="6858000"/>
                </a:lnTo>
                <a:lnTo>
                  <a:pt x="3971763" y="6858000"/>
                </a:lnTo>
                <a:lnTo>
                  <a:pt x="3971762" y="6858001"/>
                </a:lnTo>
                <a:lnTo>
                  <a:pt x="3971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0DAAA-25CF-4225-8E4A-6E163246A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136468"/>
            <a:ext cx="6192577" cy="49859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  <a:endParaRPr lang="en-AU"/>
          </a:p>
        </p:txBody>
      </p:sp>
      <p:sp>
        <p:nvSpPr>
          <p:cNvPr id="212" name="Text Placeholder 1201">
            <a:extLst>
              <a:ext uri="{FF2B5EF4-FFF2-40B4-BE49-F238E27FC236}">
                <a16:creationId xmlns:a16="http://schemas.microsoft.com/office/drawing/2014/main" id="{D8537D36-28EA-4D4A-B9E1-1060C3B73E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3805991"/>
            <a:ext cx="324000" cy="50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/>
          <a:lstStyle>
            <a:lvl1pPr>
              <a:defRPr sz="400">
                <a:noFill/>
              </a:defRPr>
            </a:lvl1pPr>
          </a:lstStyle>
          <a:p>
            <a:pPr lvl="0"/>
            <a:r>
              <a:rPr lang="en-US"/>
              <a:t>f</a:t>
            </a:r>
            <a:endParaRPr lang="en-AU"/>
          </a:p>
        </p:txBody>
      </p:sp>
      <p:sp>
        <p:nvSpPr>
          <p:cNvPr id="1206" name="Text Placeholder 1205">
            <a:extLst>
              <a:ext uri="{FF2B5EF4-FFF2-40B4-BE49-F238E27FC236}">
                <a16:creationId xmlns:a16="http://schemas.microsoft.com/office/drawing/2014/main" id="{A2964457-8F61-426D-BB46-A8BE23A0B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048125"/>
            <a:ext cx="4716463" cy="46166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title,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DD70D8EE-AFBE-4D16-AC86-A58C968428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1 w 12192001"/>
              <a:gd name="connsiteY0" fmla="*/ 1 h 6858000"/>
              <a:gd name="connsiteX1" fmla="*/ 12192000 w 12192001"/>
              <a:gd name="connsiteY1" fmla="*/ 2283936 h 6858000"/>
              <a:gd name="connsiteX2" fmla="*/ 12192000 w 12192001"/>
              <a:gd name="connsiteY2" fmla="*/ 1 h 6858000"/>
              <a:gd name="connsiteX3" fmla="*/ 0 w 12192001"/>
              <a:gd name="connsiteY3" fmla="*/ 0 h 6858000"/>
              <a:gd name="connsiteX4" fmla="*/ 12192001 w 12192001"/>
              <a:gd name="connsiteY4" fmla="*/ 0 h 6858000"/>
              <a:gd name="connsiteX5" fmla="*/ 12192001 w 12192001"/>
              <a:gd name="connsiteY5" fmla="*/ 6858000 h 6858000"/>
              <a:gd name="connsiteX6" fmla="*/ 12192000 w 12192001"/>
              <a:gd name="connsiteY6" fmla="*/ 6858000 h 6858000"/>
              <a:gd name="connsiteX7" fmla="*/ 12192000 w 12192001"/>
              <a:gd name="connsiteY7" fmla="*/ 4574065 h 6858000"/>
              <a:gd name="connsiteX8" fmla="*/ 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1" y="1"/>
                </a:moveTo>
                <a:lnTo>
                  <a:pt x="12192000" y="2283936"/>
                </a:lnTo>
                <a:lnTo>
                  <a:pt x="12192000" y="1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2192000" y="4574065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wrap="square" lIns="396000" tIns="180000">
            <a:noAutofit/>
          </a:bodyPr>
          <a:lstStyle>
            <a:lvl1pPr>
              <a:defRPr/>
            </a:lvl1pPr>
          </a:lstStyle>
          <a:p>
            <a:r>
              <a:rPr lang="en-US"/>
              <a:t>Click on icon to insert image and send to back to access text placeholders</a:t>
            </a:r>
            <a:br>
              <a:rPr lang="en-US"/>
            </a:br>
            <a:r>
              <a:rPr lang="en-US"/>
              <a:t>Right click and select Reset slide for image to take shape of placeholder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0075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grubaughlab/DENV_pipeli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leup_forma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272B462-8DEF-4777-A6CC-E7D4A4BF652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2E5CCA-AF34-42B1-8C51-5A52D3CB6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0107E67-CFC7-4B29-B14E-197156FE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139272"/>
            <a:ext cx="7955275" cy="1495794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DengueSeq</a:t>
            </a:r>
            <a:r>
              <a:rPr lang="en-US">
                <a:solidFill>
                  <a:srgbClr val="FFFFFF"/>
                </a:solidFill>
              </a:rPr>
              <a:t> Analysis Pipeline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4F07CF-5180-4806-A292-36D10AFBD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801CF8-B6E5-45F5-A3F6-05E9FCA79E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048125"/>
            <a:ext cx="8802688" cy="1224951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https://github.com/grubaughlab/DENV_pipeline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Ammar Aziz – VIDRL</a:t>
            </a:r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533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A6B5-A197-2669-D271-D04EB34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C527-16BD-59CA-FDEE-DE41A5BB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Demonstrate how to download and install the </a:t>
            </a:r>
            <a:r>
              <a:rPr lang="en-US" err="1"/>
              <a:t>DENV_Analysis</a:t>
            </a:r>
            <a:r>
              <a:rPr lang="en-US"/>
              <a:t> pipeline</a:t>
            </a:r>
          </a:p>
          <a:p>
            <a:r>
              <a:rPr lang="en-US"/>
              <a:t>Understand how the pipeline operates</a:t>
            </a:r>
          </a:p>
          <a:p>
            <a:r>
              <a:rPr lang="en-US"/>
              <a:t>Understand how to run the pipeline</a:t>
            </a:r>
          </a:p>
          <a:p>
            <a:r>
              <a:rPr lang="en-US"/>
              <a:t>Interpret pipeline outputs</a:t>
            </a:r>
          </a:p>
        </p:txBody>
      </p:sp>
    </p:spTree>
    <p:extLst>
      <p:ext uri="{BB962C8B-B14F-4D97-AF65-F5344CB8AC3E}">
        <p14:creationId xmlns:p14="http://schemas.microsoft.com/office/powerpoint/2010/main" val="365482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DB31-CDB5-3B00-8F2E-CAE5863A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DengueSeq</a:t>
            </a:r>
            <a:r>
              <a:rPr lang="en-US" dirty="0"/>
              <a:t> analysis pipeline work?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615BE-1A41-EE09-AB8C-2FED57EE482F}"/>
              </a:ext>
            </a:extLst>
          </p:cNvPr>
          <p:cNvSpPr/>
          <p:nvPr/>
        </p:nvSpPr>
        <p:spPr>
          <a:xfrm>
            <a:off x="960142" y="1859637"/>
            <a:ext cx="1377696" cy="1036320"/>
          </a:xfrm>
          <a:prstGeom prst="rect">
            <a:avLst/>
          </a:prstGeom>
          <a:solidFill>
            <a:srgbClr val="BE98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Reads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fastq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58AFD-AAEE-A707-D929-66282AD7EA99}"/>
              </a:ext>
            </a:extLst>
          </p:cNvPr>
          <p:cNvSpPr/>
          <p:nvPr/>
        </p:nvSpPr>
        <p:spPr>
          <a:xfrm>
            <a:off x="3229378" y="1859637"/>
            <a:ext cx="1377696" cy="1036320"/>
          </a:xfrm>
          <a:prstGeom prst="rect">
            <a:avLst/>
          </a:prstGeom>
          <a:solidFill>
            <a:srgbClr val="BE98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Alignment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.bam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84FBFC6E-8231-5E9C-2A2F-B01B5AAB678E}"/>
              </a:ext>
            </a:extLst>
          </p:cNvPr>
          <p:cNvSpPr/>
          <p:nvPr/>
        </p:nvSpPr>
        <p:spPr>
          <a:xfrm>
            <a:off x="2489476" y="2115258"/>
            <a:ext cx="588264" cy="484632"/>
          </a:xfrm>
          <a:prstGeom prst="rightArrow">
            <a:avLst/>
          </a:prstGeom>
          <a:solidFill>
            <a:srgbClr val="BE98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41EE4-1EAB-0823-33AD-22A427145D45}"/>
              </a:ext>
            </a:extLst>
          </p:cNvPr>
          <p:cNvSpPr/>
          <p:nvPr/>
        </p:nvSpPr>
        <p:spPr>
          <a:xfrm>
            <a:off x="5484562" y="1859637"/>
            <a:ext cx="1965960" cy="1036320"/>
          </a:xfrm>
          <a:prstGeom prst="rect">
            <a:avLst/>
          </a:prstGeom>
          <a:solidFill>
            <a:srgbClr val="BE98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Consensus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fasta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E1FA0A18-FF18-7C93-EDA5-5047113D2F4E}"/>
              </a:ext>
            </a:extLst>
          </p:cNvPr>
          <p:cNvSpPr/>
          <p:nvPr/>
        </p:nvSpPr>
        <p:spPr>
          <a:xfrm>
            <a:off x="4793595" y="2115258"/>
            <a:ext cx="504446" cy="484632"/>
          </a:xfrm>
          <a:prstGeom prst="rightArrow">
            <a:avLst/>
          </a:prstGeom>
          <a:solidFill>
            <a:srgbClr val="BE98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A1A765D8-505D-E799-B286-3EC9E1452D7B}"/>
              </a:ext>
            </a:extLst>
          </p:cNvPr>
          <p:cNvSpPr txBox="1"/>
          <p:nvPr/>
        </p:nvSpPr>
        <p:spPr>
          <a:xfrm>
            <a:off x="2292943" y="3034377"/>
            <a:ext cx="128994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Reads mapped to references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4DC7AA2-1E72-1F21-F16E-4BCC9FBFC265}"/>
              </a:ext>
            </a:extLst>
          </p:cNvPr>
          <p:cNvSpPr txBox="1"/>
          <p:nvPr/>
        </p:nvSpPr>
        <p:spPr>
          <a:xfrm>
            <a:off x="4610547" y="3034377"/>
            <a:ext cx="128994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Contiguous sequence extracted</a:t>
            </a:r>
          </a:p>
        </p:txBody>
      </p:sp>
    </p:spTree>
    <p:extLst>
      <p:ext uri="{BB962C8B-B14F-4D97-AF65-F5344CB8AC3E}">
        <p14:creationId xmlns:p14="http://schemas.microsoft.com/office/powerpoint/2010/main" val="382991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5826-5545-359F-8B27-F9D59A30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DengueSeq</a:t>
            </a:r>
            <a:r>
              <a:rPr lang="en-US" dirty="0"/>
              <a:t> analysis pipeline 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981B4-F860-37E9-92D4-E7CED6A2B05E}"/>
              </a:ext>
            </a:extLst>
          </p:cNvPr>
          <p:cNvSpPr/>
          <p:nvPr/>
        </p:nvSpPr>
        <p:spPr>
          <a:xfrm>
            <a:off x="222680" y="2302896"/>
            <a:ext cx="1765368" cy="10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 to reference using BWA-MEM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6E146C-4FB0-E409-DF75-A961C3D9A82D}"/>
              </a:ext>
            </a:extLst>
          </p:cNvPr>
          <p:cNvSpPr/>
          <p:nvPr/>
        </p:nvSpPr>
        <p:spPr>
          <a:xfrm>
            <a:off x="2217010" y="2302896"/>
            <a:ext cx="1765368" cy="10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Convert SAM to BAM using </a:t>
            </a:r>
            <a:r>
              <a:rPr lang="en-US" dirty="0" err="1"/>
              <a:t>samtools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B9C4-7EA0-6FDE-09CF-8CC1383A0C81}"/>
              </a:ext>
            </a:extLst>
          </p:cNvPr>
          <p:cNvSpPr/>
          <p:nvPr/>
        </p:nvSpPr>
        <p:spPr>
          <a:xfrm>
            <a:off x="4211341" y="2302896"/>
            <a:ext cx="1765368" cy="10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Sort bam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BD9D2B-EF45-C48F-A7B2-0AE35046B74C}"/>
              </a:ext>
            </a:extLst>
          </p:cNvPr>
          <p:cNvSpPr/>
          <p:nvPr/>
        </p:nvSpPr>
        <p:spPr>
          <a:xfrm>
            <a:off x="6205671" y="2302896"/>
            <a:ext cx="1765368" cy="10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Trim primers using </a:t>
            </a:r>
            <a:r>
              <a:rPr lang="en-US" dirty="0" err="1"/>
              <a:t>iVar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E762C-9372-804E-BA33-C5677E1D8376}"/>
              </a:ext>
            </a:extLst>
          </p:cNvPr>
          <p:cNvSpPr/>
          <p:nvPr/>
        </p:nvSpPr>
        <p:spPr>
          <a:xfrm>
            <a:off x="8200001" y="2302896"/>
            <a:ext cx="1765368" cy="10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Create consensus using </a:t>
            </a:r>
            <a:r>
              <a:rPr lang="en-US" sz="1600" err="1"/>
              <a:t>iVar</a:t>
            </a:r>
            <a:r>
              <a:rPr lang="en-US" sz="1600" dirty="0"/>
              <a:t> by applying SNPs to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C4A62-31F8-5173-D8A3-B55DC2588845}"/>
              </a:ext>
            </a:extLst>
          </p:cNvPr>
          <p:cNvSpPr/>
          <p:nvPr/>
        </p:nvSpPr>
        <p:spPr>
          <a:xfrm>
            <a:off x="10194331" y="2302896"/>
            <a:ext cx="1765368" cy="10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Calculate coverage using </a:t>
            </a:r>
            <a:r>
              <a:rPr lang="en-US" dirty="0" err="1"/>
              <a:t>samtools</a:t>
            </a: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C94DF03B-1738-AC76-7A57-8F0ED5718B9C}"/>
              </a:ext>
            </a:extLst>
          </p:cNvPr>
          <p:cNvSpPr/>
          <p:nvPr/>
        </p:nvSpPr>
        <p:spPr>
          <a:xfrm>
            <a:off x="1995918" y="2703399"/>
            <a:ext cx="224926" cy="267414"/>
          </a:xfrm>
          <a:prstGeom prst="notch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13E453A3-C964-8CF0-0365-41974F0FED37}"/>
              </a:ext>
            </a:extLst>
          </p:cNvPr>
          <p:cNvSpPr/>
          <p:nvPr/>
        </p:nvSpPr>
        <p:spPr>
          <a:xfrm>
            <a:off x="9958818" y="2693874"/>
            <a:ext cx="224926" cy="267414"/>
          </a:xfrm>
          <a:prstGeom prst="notch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5C8C32AE-C3A6-B0D0-0DD5-BCFA87EC900F}"/>
              </a:ext>
            </a:extLst>
          </p:cNvPr>
          <p:cNvSpPr/>
          <p:nvPr/>
        </p:nvSpPr>
        <p:spPr>
          <a:xfrm>
            <a:off x="7968093" y="2693874"/>
            <a:ext cx="224926" cy="267414"/>
          </a:xfrm>
          <a:prstGeom prst="notch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8E2B5040-8868-34CC-AFFA-D406A5162B8C}"/>
              </a:ext>
            </a:extLst>
          </p:cNvPr>
          <p:cNvSpPr/>
          <p:nvPr/>
        </p:nvSpPr>
        <p:spPr>
          <a:xfrm>
            <a:off x="5986893" y="2693874"/>
            <a:ext cx="224926" cy="267414"/>
          </a:xfrm>
          <a:prstGeom prst="notch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280E0727-F8DE-5EC1-B757-112052FCCFDD}"/>
              </a:ext>
            </a:extLst>
          </p:cNvPr>
          <p:cNvSpPr/>
          <p:nvPr/>
        </p:nvSpPr>
        <p:spPr>
          <a:xfrm>
            <a:off x="3996168" y="2693874"/>
            <a:ext cx="224926" cy="267414"/>
          </a:xfrm>
          <a:prstGeom prst="notch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E1CA0266-0875-7D35-0AB6-9C00B48E1E2E}"/>
              </a:ext>
            </a:extLst>
          </p:cNvPr>
          <p:cNvSpPr/>
          <p:nvPr/>
        </p:nvSpPr>
        <p:spPr>
          <a:xfrm rot="5400000" flipV="1">
            <a:off x="9771994" y="3887935"/>
            <a:ext cx="2006033" cy="962842"/>
          </a:xfrm>
          <a:prstGeom prst="bentUp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CD1EDF-538B-CE4F-4E6E-850450B43CF6}"/>
              </a:ext>
            </a:extLst>
          </p:cNvPr>
          <p:cNvSpPr txBox="1"/>
          <p:nvPr/>
        </p:nvSpPr>
        <p:spPr>
          <a:xfrm>
            <a:off x="219075" y="342900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DENV1​</a:t>
            </a:r>
          </a:p>
          <a:p>
            <a:r>
              <a:rPr lang="en-US"/>
              <a:t>DENV2​</a:t>
            </a:r>
          </a:p>
          <a:p>
            <a:r>
              <a:rPr lang="en-US"/>
              <a:t>DENV2-Sylvatic​</a:t>
            </a:r>
          </a:p>
          <a:p>
            <a:r>
              <a:rPr lang="en-US"/>
              <a:t>DENV3​</a:t>
            </a:r>
          </a:p>
          <a:p>
            <a:r>
              <a:rPr lang="en-US"/>
              <a:t>DENV4​</a:t>
            </a:r>
          </a:p>
          <a:p>
            <a:r>
              <a:rPr lang="en-US"/>
              <a:t>DENV4-Sylvatic​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F3988A-0E01-732E-E4D2-C9B074124688}"/>
              </a:ext>
            </a:extLst>
          </p:cNvPr>
          <p:cNvSpPr txBox="1"/>
          <p:nvPr/>
        </p:nvSpPr>
        <p:spPr>
          <a:xfrm>
            <a:off x="5048250" y="4076700"/>
            <a:ext cx="27146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Finally – select consensus genome with highest coverage​</a:t>
            </a:r>
            <a:endParaRPr lang="en-US" dirty="0"/>
          </a:p>
        </p:txBody>
      </p:sp>
      <p:pic>
        <p:nvPicPr>
          <p:cNvPr id="62" name="Picture 61" descr="A blue graph with black text&#10;&#10;AI-generated content may be incorrect.">
            <a:extLst>
              <a:ext uri="{FF2B5EF4-FFF2-40B4-BE49-F238E27FC236}">
                <a16:creationId xmlns:a16="http://schemas.microsoft.com/office/drawing/2014/main" id="{E70B98A6-2B3A-1219-FCD0-53DAA033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4649774"/>
            <a:ext cx="2076450" cy="467697"/>
          </a:xfrm>
          <a:prstGeom prst="rect">
            <a:avLst/>
          </a:prstGeom>
        </p:spPr>
      </p:pic>
      <p:pic>
        <p:nvPicPr>
          <p:cNvPr id="63" name="Picture 62" descr="A blue graph with black text&#10;&#10;AI-generated content may be incorrect.">
            <a:extLst>
              <a:ext uri="{FF2B5EF4-FFF2-40B4-BE49-F238E27FC236}">
                <a16:creationId xmlns:a16="http://schemas.microsoft.com/office/drawing/2014/main" id="{1376DDB1-E998-6FB1-4EEB-16A599AD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4792649"/>
            <a:ext cx="2076450" cy="467697"/>
          </a:xfrm>
          <a:prstGeom prst="rect">
            <a:avLst/>
          </a:prstGeom>
        </p:spPr>
      </p:pic>
      <p:pic>
        <p:nvPicPr>
          <p:cNvPr id="64" name="Picture 63" descr="A blue graph with black text&#10;&#10;AI-generated content may be incorrect.">
            <a:extLst>
              <a:ext uri="{FF2B5EF4-FFF2-40B4-BE49-F238E27FC236}">
                <a16:creationId xmlns:a16="http://schemas.microsoft.com/office/drawing/2014/main" id="{594A5188-FE7A-8C63-339D-B719079C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4935524"/>
            <a:ext cx="2076450" cy="467697"/>
          </a:xfrm>
          <a:prstGeom prst="rect">
            <a:avLst/>
          </a:prstGeom>
        </p:spPr>
      </p:pic>
      <p:pic>
        <p:nvPicPr>
          <p:cNvPr id="65" name="Picture 64" descr="A blue graph with black text&#10;&#10;AI-generated content may be incorrect.">
            <a:extLst>
              <a:ext uri="{FF2B5EF4-FFF2-40B4-BE49-F238E27FC236}">
                <a16:creationId xmlns:a16="http://schemas.microsoft.com/office/drawing/2014/main" id="{4C4991B1-B37C-9102-C6A3-DD8248C1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5078399"/>
            <a:ext cx="2076450" cy="467697"/>
          </a:xfrm>
          <a:prstGeom prst="rect">
            <a:avLst/>
          </a:prstGeom>
        </p:spPr>
      </p:pic>
      <p:pic>
        <p:nvPicPr>
          <p:cNvPr id="66" name="Picture 65" descr="A blue graph with black text&#10;&#10;AI-generated content may be incorrect.">
            <a:extLst>
              <a:ext uri="{FF2B5EF4-FFF2-40B4-BE49-F238E27FC236}">
                <a16:creationId xmlns:a16="http://schemas.microsoft.com/office/drawing/2014/main" id="{6EB26C1C-04CA-ADAB-1F7A-424E99C1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5221274"/>
            <a:ext cx="2076450" cy="4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1603-FBBB-231E-8031-F15430EE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trim</a:t>
            </a:r>
            <a:br>
              <a:rPr lang="en-US" dirty="0"/>
            </a:br>
            <a:r>
              <a:rPr lang="en-US" dirty="0"/>
              <a:t>primers?</a:t>
            </a:r>
          </a:p>
        </p:txBody>
      </p:sp>
      <p:pic>
        <p:nvPicPr>
          <p:cNvPr id="7" name="Picture 6" descr="A whiteboard with text and arrows&#10;&#10;AI-generated content may be incorrect.">
            <a:extLst>
              <a:ext uri="{FF2B5EF4-FFF2-40B4-BE49-F238E27FC236}">
                <a16:creationId xmlns:a16="http://schemas.microsoft.com/office/drawing/2014/main" id="{40466F3F-E2EF-3BC5-03F1-78113038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16543"/>
            <a:ext cx="11677650" cy="4215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A2E81C-5C41-3575-74EA-92259F9D2996}"/>
              </a:ext>
            </a:extLst>
          </p:cNvPr>
          <p:cNvSpPr txBox="1"/>
          <p:nvPr/>
        </p:nvSpPr>
        <p:spPr>
          <a:xfrm>
            <a:off x="727880" y="6232477"/>
            <a:ext cx="9677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Primer sequence can </a:t>
            </a:r>
            <a:r>
              <a:rPr lang="en-US" b="1" dirty="0"/>
              <a:t>not </a:t>
            </a:r>
            <a:r>
              <a:rPr lang="en-US" dirty="0"/>
              <a:t>be incorporated into consensus sequence</a:t>
            </a:r>
          </a:p>
        </p:txBody>
      </p:sp>
    </p:spTree>
    <p:extLst>
      <p:ext uri="{BB962C8B-B14F-4D97-AF65-F5344CB8AC3E}">
        <p14:creationId xmlns:p14="http://schemas.microsoft.com/office/powerpoint/2010/main" val="328459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EDAA-38A7-8B01-6B38-32E9949B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trim </a:t>
            </a:r>
            <a:br>
              <a:rPr lang="en-US" dirty="0"/>
            </a:br>
            <a:r>
              <a:rPr lang="en-US" dirty="0"/>
              <a:t>primers?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49330-C75D-AD11-3CF6-9991F5C1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014" y="271978"/>
            <a:ext cx="8353425" cy="63100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568875-42CC-03AB-AF11-4FA9B5B77BED}"/>
              </a:ext>
            </a:extLst>
          </p:cNvPr>
          <p:cNvSpPr txBox="1"/>
          <p:nvPr/>
        </p:nvSpPr>
        <p:spPr>
          <a:xfrm>
            <a:off x="307074" y="2342865"/>
            <a:ext cx="38395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 information loss because of amplicon design.</a:t>
            </a:r>
          </a:p>
          <a:p>
            <a:endParaRPr lang="en-US" dirty="0"/>
          </a:p>
          <a:p>
            <a:r>
              <a:rPr lang="en-US" dirty="0"/>
              <a:t>Primers overlap</a:t>
            </a:r>
          </a:p>
        </p:txBody>
      </p:sp>
    </p:spTree>
    <p:extLst>
      <p:ext uri="{BB962C8B-B14F-4D97-AF65-F5344CB8AC3E}">
        <p14:creationId xmlns:p14="http://schemas.microsoft.com/office/powerpoint/2010/main" val="15569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A689-8A34-9270-2BFF-91EE72A6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consensus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5334-61DA-F08F-CC2C-9604DDD2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Two methods – essentially the same:</a:t>
            </a:r>
          </a:p>
          <a:p>
            <a:pPr lvl="1">
              <a:buAutoNum type="arabicPeriod"/>
            </a:pPr>
            <a:r>
              <a:rPr lang="en-US" dirty="0"/>
              <a:t> Use a dedicated variant caller to identify mutations (SNPs, INDELs), then apply mutations to reference</a:t>
            </a:r>
          </a:p>
          <a:p>
            <a:pPr lvl="1">
              <a:buAutoNum type="arabicPeriod"/>
            </a:pPr>
            <a:r>
              <a:rPr lang="en-US" dirty="0"/>
              <a:t> Use the </a:t>
            </a:r>
            <a:r>
              <a:rPr lang="en-US" dirty="0" err="1"/>
              <a:t>samtools</a:t>
            </a:r>
            <a:r>
              <a:rPr lang="en-US" dirty="0"/>
              <a:t> </a:t>
            </a:r>
            <a:r>
              <a:rPr lang="en-US" dirty="0" err="1"/>
              <a:t>mpileup</a:t>
            </a:r>
            <a:r>
              <a:rPr lang="en-US" dirty="0"/>
              <a:t> format – take the majority call</a:t>
            </a:r>
          </a:p>
          <a:p>
            <a:pPr lvl="2">
              <a:buFont typeface="Arial"/>
              <a:buChar char="•"/>
            </a:pPr>
            <a:r>
              <a:rPr lang="en-US" dirty="0" err="1"/>
              <a:t>iVar</a:t>
            </a:r>
            <a:r>
              <a:rPr lang="en-US" dirty="0"/>
              <a:t> uses the </a:t>
            </a:r>
            <a:r>
              <a:rPr lang="en-US" dirty="0" err="1"/>
              <a:t>mpileup</a:t>
            </a:r>
            <a:r>
              <a:rPr lang="en-US" dirty="0"/>
              <a:t> format</a:t>
            </a:r>
          </a:p>
          <a:p>
            <a:pPr marL="914400" lvl="2" indent="0">
              <a:buNone/>
            </a:pPr>
            <a:endParaRPr lang="en-US" dirty="0"/>
          </a:p>
          <a:p>
            <a:pPr lvl="1">
              <a:buAutoNum type="arabicPeriod"/>
            </a:pPr>
            <a:endParaRPr lang="en-US" dirty="0"/>
          </a:p>
        </p:txBody>
      </p:sp>
      <p:pic>
        <p:nvPicPr>
          <p:cNvPr id="4" name="Picture 3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6C9E65C8-C3E9-877D-CA39-8C46262F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870272"/>
            <a:ext cx="6553200" cy="24988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871952-7AD9-2470-7674-0113B9FA481B}"/>
              </a:ext>
            </a:extLst>
          </p:cNvPr>
          <p:cNvSpPr/>
          <p:nvPr/>
        </p:nvSpPr>
        <p:spPr>
          <a:xfrm>
            <a:off x="8200001" y="369321"/>
            <a:ext cx="1765368" cy="1048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Create consensus using </a:t>
            </a:r>
            <a:r>
              <a:rPr lang="en-US" sz="1600" err="1"/>
              <a:t>iVar</a:t>
            </a:r>
            <a:r>
              <a:rPr lang="en-US" sz="1600" dirty="0"/>
              <a:t> by applying SNPs to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64F36-EE5E-A828-9B71-86A8357E77BE}"/>
              </a:ext>
            </a:extLst>
          </p:cNvPr>
          <p:cNvSpPr txBox="1"/>
          <p:nvPr/>
        </p:nvSpPr>
        <p:spPr>
          <a:xfrm>
            <a:off x="696746" y="6372793"/>
            <a:ext cx="46958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3"/>
              </a:rPr>
              <a:t>https://en.wikipedia.org/wiki/Pileup_format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31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A2B4-6D45-E657-A8E7-C3185B1D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FDFC-879A-F2E3-4D33-B1BB05FD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Analysis pipeline is only available through command line interface. </a:t>
            </a:r>
            <a:endParaRPr lang="en-US" dirty="0"/>
          </a:p>
          <a:p>
            <a:r>
              <a:rPr lang="en-US" dirty="0"/>
              <a:t>We must learn CLI + Conda to install and run the pipeline</a:t>
            </a:r>
          </a:p>
        </p:txBody>
      </p:sp>
    </p:spTree>
    <p:extLst>
      <p:ext uri="{BB962C8B-B14F-4D97-AF65-F5344CB8AC3E}">
        <p14:creationId xmlns:p14="http://schemas.microsoft.com/office/powerpoint/2010/main" val="397132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1E46-5FD3-B745-100A-29484511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A833-33FC-4A16-7D20-EB0BD09E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DengueSeq Analysis Pipeline</vt:lpstr>
      <vt:lpstr>Objectives</vt:lpstr>
      <vt:lpstr>How does DengueSeq analysis pipeline work?</vt:lpstr>
      <vt:lpstr>How does DengueSeq analysis pipeline work?</vt:lpstr>
      <vt:lpstr>Why trim primers?</vt:lpstr>
      <vt:lpstr>Why trim  primers?</vt:lpstr>
      <vt:lpstr>How is a consensus created?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173</cp:revision>
  <dcterms:created xsi:type="dcterms:W3CDTF">2025-02-07T13:22:53Z</dcterms:created>
  <dcterms:modified xsi:type="dcterms:W3CDTF">2025-02-18T06:06:24Z</dcterms:modified>
</cp:coreProperties>
</file>