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3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D31F0-D5E6-6CA1-5A5F-79E8E874D98A}" v="691" dt="2025-02-14T01:14:5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, Ammar" userId="S::ammar.aziz@mh.org.au::2b7b758c-ec9b-4d6c-8f01-a2bc64682a69" providerId="AD" clId="Web-{E5BD31F0-D5E6-6CA1-5A5F-79E8E874D98A}"/>
    <pc:docChg chg="addSld delSld modSld sldOrd">
      <pc:chgData name="Aziz, Ammar" userId="S::ammar.aziz@mh.org.au::2b7b758c-ec9b-4d6c-8f01-a2bc64682a69" providerId="AD" clId="Web-{E5BD31F0-D5E6-6CA1-5A5F-79E8E874D98A}" dt="2025-02-14T01:14:54.318" v="565" actId="20577"/>
      <pc:docMkLst>
        <pc:docMk/>
      </pc:docMkLst>
      <pc:sldChg chg="del ord">
        <pc:chgData name="Aziz, Ammar" userId="S::ammar.aziz@mh.org.au::2b7b758c-ec9b-4d6c-8f01-a2bc64682a69" providerId="AD" clId="Web-{E5BD31F0-D5E6-6CA1-5A5F-79E8E874D98A}" dt="2025-02-14T00:55:29.461" v="34"/>
        <pc:sldMkLst>
          <pc:docMk/>
          <pc:sldMk cId="109857222" sldId="256"/>
        </pc:sldMkLst>
      </pc:sldChg>
      <pc:sldChg chg="modSp">
        <pc:chgData name="Aziz, Ammar" userId="S::ammar.aziz@mh.org.au::2b7b758c-ec9b-4d6c-8f01-a2bc64682a69" providerId="AD" clId="Web-{E5BD31F0-D5E6-6CA1-5A5F-79E8E874D98A}" dt="2025-02-14T00:56:53.014" v="71" actId="20577"/>
        <pc:sldMkLst>
          <pc:docMk/>
          <pc:sldMk cId="2516807872" sldId="269"/>
        </pc:sldMkLst>
        <pc:spChg chg="mod">
          <ac:chgData name="Aziz, Ammar" userId="S::ammar.aziz@mh.org.au::2b7b758c-ec9b-4d6c-8f01-a2bc64682a69" providerId="AD" clId="Web-{E5BD31F0-D5E6-6CA1-5A5F-79E8E874D98A}" dt="2025-02-14T00:56:53.014" v="71" actId="20577"/>
          <ac:spMkLst>
            <pc:docMk/>
            <pc:sldMk cId="2516807872" sldId="269"/>
            <ac:spMk id="2" creationId="{1EB0D689-C252-FB1B-1941-6AF0B328A76B}"/>
          </ac:spMkLst>
        </pc:spChg>
      </pc:sldChg>
      <pc:sldChg chg="addSp delSp modSp mod modClrScheme chgLayout">
        <pc:chgData name="Aziz, Ammar" userId="S::ammar.aziz@mh.org.au::2b7b758c-ec9b-4d6c-8f01-a2bc64682a69" providerId="AD" clId="Web-{E5BD31F0-D5E6-6CA1-5A5F-79E8E874D98A}" dt="2025-02-14T01:00:35.594" v="202" actId="20577"/>
        <pc:sldMkLst>
          <pc:docMk/>
          <pc:sldMk cId="621446201" sldId="272"/>
        </pc:sldMkLst>
        <pc:spChg chg="mod ord">
          <ac:chgData name="Aziz, Ammar" userId="S::ammar.aziz@mh.org.au::2b7b758c-ec9b-4d6c-8f01-a2bc64682a69" providerId="AD" clId="Web-{E5BD31F0-D5E6-6CA1-5A5F-79E8E874D98A}" dt="2025-02-14T00:59:07.322" v="116" actId="20577"/>
          <ac:spMkLst>
            <pc:docMk/>
            <pc:sldMk cId="621446201" sldId="272"/>
            <ac:spMk id="2" creationId="{1779AB05-D21E-411E-B4CA-5F2688CED8F0}"/>
          </ac:spMkLst>
        </pc:spChg>
        <pc:spChg chg="add mod ord">
          <ac:chgData name="Aziz, Ammar" userId="S::ammar.aziz@mh.org.au::2b7b758c-ec9b-4d6c-8f01-a2bc64682a69" providerId="AD" clId="Web-{E5BD31F0-D5E6-6CA1-5A5F-79E8E874D98A}" dt="2025-02-14T01:00:35.594" v="202" actId="20577"/>
          <ac:spMkLst>
            <pc:docMk/>
            <pc:sldMk cId="621446201" sldId="272"/>
            <ac:spMk id="3" creationId="{63F2AF2C-FB87-1653-8C8F-387EFDA62D4F}"/>
          </ac:spMkLst>
        </pc:spChg>
        <pc:spChg chg="add del mod ord">
          <ac:chgData name="Aziz, Ammar" userId="S::ammar.aziz@mh.org.au::2b7b758c-ec9b-4d6c-8f01-a2bc64682a69" providerId="AD" clId="Web-{E5BD31F0-D5E6-6CA1-5A5F-79E8E874D98A}" dt="2025-02-14T00:58:05.426" v="88"/>
          <ac:spMkLst>
            <pc:docMk/>
            <pc:sldMk cId="621446201" sldId="272"/>
            <ac:spMk id="5" creationId="{8B26DAC2-3301-AD8D-C469-4E4F8E0135B1}"/>
          </ac:spMkLst>
        </pc:spChg>
        <pc:picChg chg="del">
          <ac:chgData name="Aziz, Ammar" userId="S::ammar.aziz@mh.org.au::2b7b758c-ec9b-4d6c-8f01-a2bc64682a69" providerId="AD" clId="Web-{E5BD31F0-D5E6-6CA1-5A5F-79E8E874D98A}" dt="2025-02-14T00:57:21.251" v="73"/>
          <ac:picMkLst>
            <pc:docMk/>
            <pc:sldMk cId="621446201" sldId="272"/>
            <ac:picMk id="4" creationId="{51467502-B410-2A9D-E430-4CD4AC3CF831}"/>
          </ac:picMkLst>
        </pc:picChg>
      </pc:sldChg>
      <pc:sldChg chg="modSp add">
        <pc:chgData name="Aziz, Ammar" userId="S::ammar.aziz@mh.org.au::2b7b758c-ec9b-4d6c-8f01-a2bc64682a69" providerId="AD" clId="Web-{E5BD31F0-D5E6-6CA1-5A5F-79E8E874D98A}" dt="2025-02-14T01:08:43.367" v="367" actId="20577"/>
        <pc:sldMkLst>
          <pc:docMk/>
          <pc:sldMk cId="2482353364" sldId="273"/>
        </pc:sldMkLst>
        <pc:spChg chg="mod">
          <ac:chgData name="Aziz, Ammar" userId="S::ammar.aziz@mh.org.au::2b7b758c-ec9b-4d6c-8f01-a2bc64682a69" providerId="AD" clId="Web-{E5BD31F0-D5E6-6CA1-5A5F-79E8E874D98A}" dt="2025-02-14T00:54:52.942" v="8" actId="20577"/>
          <ac:spMkLst>
            <pc:docMk/>
            <pc:sldMk cId="2482353364" sldId="273"/>
            <ac:spMk id="9" creationId="{A0107E67-CFC7-4B29-B14E-197156FEA53C}"/>
          </ac:spMkLst>
        </pc:spChg>
        <pc:spChg chg="mod">
          <ac:chgData name="Aziz, Ammar" userId="S::ammar.aziz@mh.org.au::2b7b758c-ec9b-4d6c-8f01-a2bc64682a69" providerId="AD" clId="Web-{E5BD31F0-D5E6-6CA1-5A5F-79E8E874D98A}" dt="2025-02-14T01:08:43.367" v="367" actId="20577"/>
          <ac:spMkLst>
            <pc:docMk/>
            <pc:sldMk cId="2482353364" sldId="273"/>
            <ac:spMk id="11" creationId="{D8801CF8-B6E5-45F5-A3F6-05E9FCA79ED9}"/>
          </ac:spMkLst>
        </pc:spChg>
      </pc:sldChg>
      <pc:sldChg chg="addSp delSp modSp add replId">
        <pc:chgData name="Aziz, Ammar" userId="S::ammar.aziz@mh.org.au::2b7b758c-ec9b-4d6c-8f01-a2bc64682a69" providerId="AD" clId="Web-{E5BD31F0-D5E6-6CA1-5A5F-79E8E874D98A}" dt="2025-02-14T01:06:03.495" v="340" actId="20577"/>
        <pc:sldMkLst>
          <pc:docMk/>
          <pc:sldMk cId="521643647" sldId="274"/>
        </pc:sldMkLst>
        <pc:spChg chg="add del mod">
          <ac:chgData name="Aziz, Ammar" userId="S::ammar.aziz@mh.org.au::2b7b758c-ec9b-4d6c-8f01-a2bc64682a69" providerId="AD" clId="Web-{E5BD31F0-D5E6-6CA1-5A5F-79E8E874D98A}" dt="2025-02-14T01:02:59.387" v="227"/>
          <ac:spMkLst>
            <pc:docMk/>
            <pc:sldMk cId="521643647" sldId="274"/>
            <ac:spMk id="3" creationId="{FD188EE1-931A-AA9A-7F91-72A960F8AF1F}"/>
          </ac:spMkLst>
        </pc:spChg>
        <pc:spChg chg="add del mod">
          <ac:chgData name="Aziz, Ammar" userId="S::ammar.aziz@mh.org.au::2b7b758c-ec9b-4d6c-8f01-a2bc64682a69" providerId="AD" clId="Web-{E5BD31F0-D5E6-6CA1-5A5F-79E8E874D98A}" dt="2025-02-14T01:02:59.387" v="226"/>
          <ac:spMkLst>
            <pc:docMk/>
            <pc:sldMk cId="521643647" sldId="274"/>
            <ac:spMk id="5" creationId="{2C14D670-D977-F166-17AE-466E954DBE4E}"/>
          </ac:spMkLst>
        </pc:spChg>
        <pc:spChg chg="add mod">
          <ac:chgData name="Aziz, Ammar" userId="S::ammar.aziz@mh.org.au::2b7b758c-ec9b-4d6c-8f01-a2bc64682a69" providerId="AD" clId="Web-{E5BD31F0-D5E6-6CA1-5A5F-79E8E874D98A}" dt="2025-02-14T01:06:03.495" v="340" actId="20577"/>
          <ac:spMkLst>
            <pc:docMk/>
            <pc:sldMk cId="521643647" sldId="274"/>
            <ac:spMk id="6" creationId="{2B747233-2087-B897-3F4A-E8E5F744F3B6}"/>
          </ac:spMkLst>
        </pc:spChg>
      </pc:sldChg>
      <pc:sldChg chg="addSp delSp modSp new">
        <pc:chgData name="Aziz, Ammar" userId="S::ammar.aziz@mh.org.au::2b7b758c-ec9b-4d6c-8f01-a2bc64682a69" providerId="AD" clId="Web-{E5BD31F0-D5E6-6CA1-5A5F-79E8E874D98A}" dt="2025-02-14T01:04:47.755" v="285" actId="1076"/>
        <pc:sldMkLst>
          <pc:docMk/>
          <pc:sldMk cId="192624119" sldId="275"/>
        </pc:sldMkLst>
        <pc:spChg chg="del mod">
          <ac:chgData name="Aziz, Ammar" userId="S::ammar.aziz@mh.org.au::2b7b758c-ec9b-4d6c-8f01-a2bc64682a69" providerId="AD" clId="Web-{E5BD31F0-D5E6-6CA1-5A5F-79E8E874D98A}" dt="2025-02-14T01:02:35.635" v="218"/>
          <ac:spMkLst>
            <pc:docMk/>
            <pc:sldMk cId="192624119" sldId="275"/>
            <ac:spMk id="3" creationId="{EE43BB66-EED7-F890-05EE-2A0FCDFD401D}"/>
          </ac:spMkLst>
        </pc:spChg>
        <pc:spChg chg="add mod">
          <ac:chgData name="Aziz, Ammar" userId="S::ammar.aziz@mh.org.au::2b7b758c-ec9b-4d6c-8f01-a2bc64682a69" providerId="AD" clId="Web-{E5BD31F0-D5E6-6CA1-5A5F-79E8E874D98A}" dt="2025-02-14T01:03:04.153" v="229" actId="1076"/>
          <ac:spMkLst>
            <pc:docMk/>
            <pc:sldMk cId="192624119" sldId="275"/>
            <ac:spMk id="5" creationId="{FD188EE1-931A-AA9A-7F91-72A960F8AF1F}"/>
          </ac:spMkLst>
        </pc:spChg>
        <pc:spChg chg="add mod">
          <ac:chgData name="Aziz, Ammar" userId="S::ammar.aziz@mh.org.au::2b7b758c-ec9b-4d6c-8f01-a2bc64682a69" providerId="AD" clId="Web-{E5BD31F0-D5E6-6CA1-5A5F-79E8E874D98A}" dt="2025-02-14T01:03:04.184" v="230" actId="1076"/>
          <ac:spMkLst>
            <pc:docMk/>
            <pc:sldMk cId="192624119" sldId="275"/>
            <ac:spMk id="6" creationId="{2C14D670-D977-F166-17AE-466E954DBE4E}"/>
          </ac:spMkLst>
        </pc:spChg>
        <pc:spChg chg="add mod">
          <ac:chgData name="Aziz, Ammar" userId="S::ammar.aziz@mh.org.au::2b7b758c-ec9b-4d6c-8f01-a2bc64682a69" providerId="AD" clId="Web-{E5BD31F0-D5E6-6CA1-5A5F-79E8E874D98A}" dt="2025-02-14T01:03:44.734" v="232"/>
          <ac:spMkLst>
            <pc:docMk/>
            <pc:sldMk cId="192624119" sldId="275"/>
            <ac:spMk id="7" creationId="{F4DEDB52-C080-DDB7-9D44-847188204F4C}"/>
          </ac:spMkLst>
        </pc:spChg>
        <pc:spChg chg="add mod">
          <ac:chgData name="Aziz, Ammar" userId="S::ammar.aziz@mh.org.au::2b7b758c-ec9b-4d6c-8f01-a2bc64682a69" providerId="AD" clId="Web-{E5BD31F0-D5E6-6CA1-5A5F-79E8E874D98A}" dt="2025-02-14T01:04:04.626" v="246" actId="20577"/>
          <ac:spMkLst>
            <pc:docMk/>
            <pc:sldMk cId="192624119" sldId="275"/>
            <ac:spMk id="8" creationId="{B61AE1FA-1407-476D-AB45-DE5889DADEA5}"/>
          </ac:spMkLst>
        </pc:spChg>
        <pc:spChg chg="add del">
          <ac:chgData name="Aziz, Ammar" userId="S::ammar.aziz@mh.org.au::2b7b758c-ec9b-4d6c-8f01-a2bc64682a69" providerId="AD" clId="Web-{E5BD31F0-D5E6-6CA1-5A5F-79E8E874D98A}" dt="2025-02-14T01:04:20.299" v="251"/>
          <ac:spMkLst>
            <pc:docMk/>
            <pc:sldMk cId="192624119" sldId="275"/>
            <ac:spMk id="10" creationId="{62CD92FF-72B7-52D4-5433-2FA15E6B0891}"/>
          </ac:spMkLst>
        </pc:spChg>
        <pc:spChg chg="add del">
          <ac:chgData name="Aziz, Ammar" userId="S::ammar.aziz@mh.org.au::2b7b758c-ec9b-4d6c-8f01-a2bc64682a69" providerId="AD" clId="Web-{E5BD31F0-D5E6-6CA1-5A5F-79E8E874D98A}" dt="2025-02-14T01:04:20.299" v="250"/>
          <ac:spMkLst>
            <pc:docMk/>
            <pc:sldMk cId="192624119" sldId="275"/>
            <ac:spMk id="11" creationId="{5F3AD6B8-E749-FF91-EDDD-DD15DC7682C6}"/>
          </ac:spMkLst>
        </pc:spChg>
        <pc:spChg chg="add mod">
          <ac:chgData name="Aziz, Ammar" userId="S::ammar.aziz@mh.org.au::2b7b758c-ec9b-4d6c-8f01-a2bc64682a69" providerId="AD" clId="Web-{E5BD31F0-D5E6-6CA1-5A5F-79E8E874D98A}" dt="2025-02-14T01:04:29.644" v="255" actId="1076"/>
          <ac:spMkLst>
            <pc:docMk/>
            <pc:sldMk cId="192624119" sldId="275"/>
            <ac:spMk id="12" creationId="{6CD49883-6B63-FB5A-3381-877196195E29}"/>
          </ac:spMkLst>
        </pc:spChg>
        <pc:spChg chg="add mod">
          <ac:chgData name="Aziz, Ammar" userId="S::ammar.aziz@mh.org.au::2b7b758c-ec9b-4d6c-8f01-a2bc64682a69" providerId="AD" clId="Web-{E5BD31F0-D5E6-6CA1-5A5F-79E8E874D98A}" dt="2025-02-14T01:04:47.755" v="285" actId="1076"/>
          <ac:spMkLst>
            <pc:docMk/>
            <pc:sldMk cId="192624119" sldId="275"/>
            <ac:spMk id="13" creationId="{A1623B6D-6602-5792-3793-35287DE6ABB4}"/>
          </ac:spMkLst>
        </pc:spChg>
        <pc:picChg chg="add mod">
          <ac:chgData name="Aziz, Ammar" userId="S::ammar.aziz@mh.org.au::2b7b758c-ec9b-4d6c-8f01-a2bc64682a69" providerId="AD" clId="Web-{E5BD31F0-D5E6-6CA1-5A5F-79E8E874D98A}" dt="2025-02-14T01:02:52.918" v="225" actId="1076"/>
          <ac:picMkLst>
            <pc:docMk/>
            <pc:sldMk cId="192624119" sldId="275"/>
            <ac:picMk id="4" creationId="{BE40A586-A90F-D599-BFA7-602BE910B782}"/>
          </ac:picMkLst>
        </pc:picChg>
        <pc:picChg chg="add del">
          <ac:chgData name="Aziz, Ammar" userId="S::ammar.aziz@mh.org.au::2b7b758c-ec9b-4d6c-8f01-a2bc64682a69" providerId="AD" clId="Web-{E5BD31F0-D5E6-6CA1-5A5F-79E8E874D98A}" dt="2025-02-14T01:04:20.299" v="252"/>
          <ac:picMkLst>
            <pc:docMk/>
            <pc:sldMk cId="192624119" sldId="275"/>
            <ac:picMk id="9" creationId="{881988A2-0C8F-01B6-5D5A-0ECF6DF743B7}"/>
          </ac:picMkLst>
        </pc:picChg>
      </pc:sldChg>
      <pc:sldChg chg="addSp delSp modSp new">
        <pc:chgData name="Aziz, Ammar" userId="S::ammar.aziz@mh.org.au::2b7b758c-ec9b-4d6c-8f01-a2bc64682a69" providerId="AD" clId="Web-{E5BD31F0-D5E6-6CA1-5A5F-79E8E874D98A}" dt="2025-02-14T01:07:31.252" v="352" actId="14100"/>
        <pc:sldMkLst>
          <pc:docMk/>
          <pc:sldMk cId="3617498730" sldId="276"/>
        </pc:sldMkLst>
        <pc:spChg chg="mod">
          <ac:chgData name="Aziz, Ammar" userId="S::ammar.aziz@mh.org.au::2b7b758c-ec9b-4d6c-8f01-a2bc64682a69" providerId="AD" clId="Web-{E5BD31F0-D5E6-6CA1-5A5F-79E8E874D98A}" dt="2025-02-14T01:07:24.126" v="349" actId="20577"/>
          <ac:spMkLst>
            <pc:docMk/>
            <pc:sldMk cId="3617498730" sldId="276"/>
            <ac:spMk id="2" creationId="{FF7FB86E-A003-311E-7C4F-AB6D81E23AAE}"/>
          </ac:spMkLst>
        </pc:spChg>
        <pc:spChg chg="del">
          <ac:chgData name="Aziz, Ammar" userId="S::ammar.aziz@mh.org.au::2b7b758c-ec9b-4d6c-8f01-a2bc64682a69" providerId="AD" clId="Web-{E5BD31F0-D5E6-6CA1-5A5F-79E8E874D98A}" dt="2025-02-14T01:06:53.733" v="342"/>
          <ac:spMkLst>
            <pc:docMk/>
            <pc:sldMk cId="3617498730" sldId="276"/>
            <ac:spMk id="3" creationId="{ACAD9560-F03F-C985-7805-015A8A786654}"/>
          </ac:spMkLst>
        </pc:spChg>
        <pc:picChg chg="add mod ord">
          <ac:chgData name="Aziz, Ammar" userId="S::ammar.aziz@mh.org.au::2b7b758c-ec9b-4d6c-8f01-a2bc64682a69" providerId="AD" clId="Web-{E5BD31F0-D5E6-6CA1-5A5F-79E8E874D98A}" dt="2025-02-14T01:06:59.343" v="344" actId="14100"/>
          <ac:picMkLst>
            <pc:docMk/>
            <pc:sldMk cId="3617498730" sldId="276"/>
            <ac:picMk id="4" creationId="{C6D9B5F2-9C6A-E9D9-2102-094D2AA20659}"/>
          </ac:picMkLst>
        </pc:picChg>
        <pc:picChg chg="add mod">
          <ac:chgData name="Aziz, Ammar" userId="S::ammar.aziz@mh.org.au::2b7b758c-ec9b-4d6c-8f01-a2bc64682a69" providerId="AD" clId="Web-{E5BD31F0-D5E6-6CA1-5A5F-79E8E874D98A}" dt="2025-02-14T01:07:31.252" v="352" actId="14100"/>
          <ac:picMkLst>
            <pc:docMk/>
            <pc:sldMk cId="3617498730" sldId="276"/>
            <ac:picMk id="5" creationId="{A446FF9D-0E73-D782-B96B-8EF2E9B8A40F}"/>
          </ac:picMkLst>
        </pc:picChg>
      </pc:sldChg>
      <pc:sldChg chg="modSp new">
        <pc:chgData name="Aziz, Ammar" userId="S::ammar.aziz@mh.org.au::2b7b758c-ec9b-4d6c-8f01-a2bc64682a69" providerId="AD" clId="Web-{E5BD31F0-D5E6-6CA1-5A5F-79E8E874D98A}" dt="2025-02-14T01:14:54.318" v="565" actId="20577"/>
        <pc:sldMkLst>
          <pc:docMk/>
          <pc:sldMk cId="2670664435" sldId="277"/>
        </pc:sldMkLst>
        <pc:spChg chg="mod">
          <ac:chgData name="Aziz, Ammar" userId="S::ammar.aziz@mh.org.au::2b7b758c-ec9b-4d6c-8f01-a2bc64682a69" providerId="AD" clId="Web-{E5BD31F0-D5E6-6CA1-5A5F-79E8E874D98A}" dt="2025-02-14T01:14:54.318" v="565" actId="20577"/>
          <ac:spMkLst>
            <pc:docMk/>
            <pc:sldMk cId="2670664435" sldId="277"/>
            <ac:spMk id="2" creationId="{8E9E585F-B92E-E6AB-8311-9D94F2B25334}"/>
          </ac:spMkLst>
        </pc:spChg>
        <pc:spChg chg="mod">
          <ac:chgData name="Aziz, Ammar" userId="S::ammar.aziz@mh.org.au::2b7b758c-ec9b-4d6c-8f01-a2bc64682a69" providerId="AD" clId="Web-{E5BD31F0-D5E6-6CA1-5A5F-79E8E874D98A}" dt="2025-02-14T01:14:44.005" v="553" actId="20577"/>
          <ac:spMkLst>
            <pc:docMk/>
            <pc:sldMk cId="2670664435" sldId="277"/>
            <ac:spMk id="3" creationId="{1D7AEAFB-6A5C-ECE8-DDAE-59578E804EEB}"/>
          </ac:spMkLst>
        </pc:spChg>
      </pc:sldChg>
      <pc:sldMasterChg chg="addSldLayout">
        <pc:chgData name="Aziz, Ammar" userId="S::ammar.aziz@mh.org.au::2b7b758c-ec9b-4d6c-8f01-a2bc64682a69" providerId="AD" clId="Web-{E5BD31F0-D5E6-6CA1-5A5F-79E8E874D98A}" dt="2025-02-14T00:54:42.895" v="0"/>
        <pc:sldMasterMkLst>
          <pc:docMk/>
          <pc:sldMasterMk cId="2460954070" sldId="2147483660"/>
        </pc:sldMasterMkLst>
        <pc:sldLayoutChg chg="add">
          <pc:chgData name="Aziz, Ammar" userId="S::ammar.aziz@mh.org.au::2b7b758c-ec9b-4d6c-8f01-a2bc64682a69" providerId="AD" clId="Web-{E5BD31F0-D5E6-6CA1-5A5F-79E8E874D98A}" dt="2025-02-14T00:54:42.895" v="0"/>
          <pc:sldLayoutMkLst>
            <pc:docMk/>
            <pc:sldMasterMk cId="2460954070" sldId="2147483660"/>
            <pc:sldLayoutMk cId="1903674034" sldId="2147483672"/>
          </pc:sldLayoutMkLst>
        </pc:sldLayoutChg>
      </pc:sldMasterChg>
    </pc:docChg>
  </pc:docChgLst>
  <pc:docChgLst>
    <pc:chgData name="Aziz, Ammar" userId="S::ammar.aziz@mh.org.au::2b7b758c-ec9b-4d6c-8f01-a2bc64682a69" providerId="AD" clId="Web-{F4D2AEA8-E8D1-CDCD-C72F-B190A5FA0551}"/>
    <pc:docChg chg="addSld modSld">
      <pc:chgData name="Aziz, Ammar" userId="S::ammar.aziz@mh.org.au::2b7b758c-ec9b-4d6c-8f01-a2bc64682a69" providerId="AD" clId="Web-{F4D2AEA8-E8D1-CDCD-C72F-B190A5FA0551}" dt="2025-02-07T11:57:49.443" v="1049" actId="1076"/>
      <pc:docMkLst>
        <pc:docMk/>
      </pc:docMkLst>
      <pc:sldChg chg="modSp">
        <pc:chgData name="Aziz, Ammar" userId="S::ammar.aziz@mh.org.au::2b7b758c-ec9b-4d6c-8f01-a2bc64682a69" providerId="AD" clId="Web-{F4D2AEA8-E8D1-CDCD-C72F-B190A5FA0551}" dt="2025-02-07T09:37:34.943" v="113" actId="20577"/>
        <pc:sldMkLst>
          <pc:docMk/>
          <pc:sldMk cId="109857222" sldId="256"/>
        </pc:sldMkLst>
        <pc:spChg chg="mod">
          <ac:chgData name="Aziz, Ammar" userId="S::ammar.aziz@mh.org.au::2b7b758c-ec9b-4d6c-8f01-a2bc64682a69" providerId="AD" clId="Web-{F4D2AEA8-E8D1-CDCD-C72F-B190A5FA0551}" dt="2025-02-07T09:27:33.530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ziz, Ammar" userId="S::ammar.aziz@mh.org.au::2b7b758c-ec9b-4d6c-8f01-a2bc64682a69" providerId="AD" clId="Web-{F4D2AEA8-E8D1-CDCD-C72F-B190A5FA0551}" dt="2025-02-07T09:37:34.943" v="1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ziz, Ammar" userId="S::ammar.aziz@mh.org.au::2b7b758c-ec9b-4d6c-8f01-a2bc64682a69" providerId="AD" clId="Web-{F4D2AEA8-E8D1-CDCD-C72F-B190A5FA0551}" dt="2025-02-07T09:28:02.766" v="9" actId="20577"/>
        <pc:sldMkLst>
          <pc:docMk/>
          <pc:sldMk cId="3140136457" sldId="257"/>
        </pc:sldMkLst>
        <pc:spChg chg="mod">
          <ac:chgData name="Aziz, Ammar" userId="S::ammar.aziz@mh.org.au::2b7b758c-ec9b-4d6c-8f01-a2bc64682a69" providerId="AD" clId="Web-{F4D2AEA8-E8D1-CDCD-C72F-B190A5FA0551}" dt="2025-02-07T09:28:00.438" v="8" actId="20577"/>
          <ac:spMkLst>
            <pc:docMk/>
            <pc:sldMk cId="3140136457" sldId="257"/>
            <ac:spMk id="2" creationId="{F27A2B19-0F74-4741-873A-963D4203D29D}"/>
          </ac:spMkLst>
        </pc:spChg>
        <pc:spChg chg="mod">
          <ac:chgData name="Aziz, Ammar" userId="S::ammar.aziz@mh.org.au::2b7b758c-ec9b-4d6c-8f01-a2bc64682a69" providerId="AD" clId="Web-{F4D2AEA8-E8D1-CDCD-C72F-B190A5FA0551}" dt="2025-02-07T09:28:02.766" v="9" actId="20577"/>
          <ac:spMkLst>
            <pc:docMk/>
            <pc:sldMk cId="3140136457" sldId="257"/>
            <ac:spMk id="3" creationId="{3E36CEB9-35D5-68C9-177B-CC0B9DCEFA94}"/>
          </ac:spMkLst>
        </pc:spChg>
      </pc:sldChg>
      <pc:sldChg chg="addSp modSp new">
        <pc:chgData name="Aziz, Ammar" userId="S::ammar.aziz@mh.org.au::2b7b758c-ec9b-4d6c-8f01-a2bc64682a69" providerId="AD" clId="Web-{F4D2AEA8-E8D1-CDCD-C72F-B190A5FA0551}" dt="2025-02-07T09:39:49.483" v="123"/>
        <pc:sldMkLst>
          <pc:docMk/>
          <pc:sldMk cId="10435659" sldId="258"/>
        </pc:sldMkLst>
        <pc:spChg chg="mod">
          <ac:chgData name="Aziz, Ammar" userId="S::ammar.aziz@mh.org.au::2b7b758c-ec9b-4d6c-8f01-a2bc64682a69" providerId="AD" clId="Web-{F4D2AEA8-E8D1-CDCD-C72F-B190A5FA0551}" dt="2025-02-07T09:32:11.422" v="15" actId="20577"/>
          <ac:spMkLst>
            <pc:docMk/>
            <pc:sldMk cId="10435659" sldId="258"/>
            <ac:spMk id="2" creationId="{DDEA9D86-2960-D8C6-BCBA-A5B09666B46F}"/>
          </ac:spMkLst>
        </pc:spChg>
        <pc:spChg chg="mod">
          <ac:chgData name="Aziz, Ammar" userId="S::ammar.aziz@mh.org.au::2b7b758c-ec9b-4d6c-8f01-a2bc64682a69" providerId="AD" clId="Web-{F4D2AEA8-E8D1-CDCD-C72F-B190A5FA0551}" dt="2025-02-07T09:39:33.638" v="121" actId="14100"/>
          <ac:spMkLst>
            <pc:docMk/>
            <pc:sldMk cId="10435659" sldId="258"/>
            <ac:spMk id="3" creationId="{A0C04E76-6385-D54B-3DB1-C39A4E5E2FDE}"/>
          </ac:spMkLst>
        </pc:spChg>
        <pc:picChg chg="add mod modCrop">
          <ac:chgData name="Aziz, Ammar" userId="S::ammar.aziz@mh.org.au::2b7b758c-ec9b-4d6c-8f01-a2bc64682a69" providerId="AD" clId="Web-{F4D2AEA8-E8D1-CDCD-C72F-B190A5FA0551}" dt="2025-02-07T09:39:49.483" v="123"/>
          <ac:picMkLst>
            <pc:docMk/>
            <pc:sldMk cId="10435659" sldId="258"/>
            <ac:picMk id="4" creationId="{86325909-77AD-FE97-92DE-5ABCDB97FC47}"/>
          </ac:picMkLst>
        </pc:picChg>
      </pc:sldChg>
      <pc:sldChg chg="modSp new">
        <pc:chgData name="Aziz, Ammar" userId="S::ammar.aziz@mh.org.au::2b7b758c-ec9b-4d6c-8f01-a2bc64682a69" providerId="AD" clId="Web-{F4D2AEA8-E8D1-CDCD-C72F-B190A5FA0551}" dt="2025-02-07T09:34:56.433" v="95" actId="20577"/>
        <pc:sldMkLst>
          <pc:docMk/>
          <pc:sldMk cId="2465471115" sldId="259"/>
        </pc:sldMkLst>
        <pc:spChg chg="mod">
          <ac:chgData name="Aziz, Ammar" userId="S::ammar.aziz@mh.org.au::2b7b758c-ec9b-4d6c-8f01-a2bc64682a69" providerId="AD" clId="Web-{F4D2AEA8-E8D1-CDCD-C72F-B190A5FA0551}" dt="2025-02-07T09:32:21.829" v="22" actId="20577"/>
          <ac:spMkLst>
            <pc:docMk/>
            <pc:sldMk cId="2465471115" sldId="259"/>
            <ac:spMk id="2" creationId="{772882C5-5A5A-6481-2761-301A1B7B1521}"/>
          </ac:spMkLst>
        </pc:spChg>
        <pc:spChg chg="mod">
          <ac:chgData name="Aziz, Ammar" userId="S::ammar.aziz@mh.org.au::2b7b758c-ec9b-4d6c-8f01-a2bc64682a69" providerId="AD" clId="Web-{F4D2AEA8-E8D1-CDCD-C72F-B190A5FA0551}" dt="2025-02-07T09:34:56.433" v="95" actId="20577"/>
          <ac:spMkLst>
            <pc:docMk/>
            <pc:sldMk cId="2465471115" sldId="259"/>
            <ac:spMk id="3" creationId="{89E15D57-F71B-7B28-E9D7-F5F0B3213BBC}"/>
          </ac:spMkLst>
        </pc:spChg>
      </pc:sldChg>
      <pc:sldChg chg="addSp delSp modSp new">
        <pc:chgData name="Aziz, Ammar" userId="S::ammar.aziz@mh.org.au::2b7b758c-ec9b-4d6c-8f01-a2bc64682a69" providerId="AD" clId="Web-{F4D2AEA8-E8D1-CDCD-C72F-B190A5FA0551}" dt="2025-02-07T10:51:46.727" v="407" actId="20577"/>
        <pc:sldMkLst>
          <pc:docMk/>
          <pc:sldMk cId="3398015113" sldId="260"/>
        </pc:sldMkLst>
        <pc:spChg chg="mod">
          <ac:chgData name="Aziz, Ammar" userId="S::ammar.aziz@mh.org.au::2b7b758c-ec9b-4d6c-8f01-a2bc64682a69" providerId="AD" clId="Web-{F4D2AEA8-E8D1-CDCD-C72F-B190A5FA0551}" dt="2025-02-07T09:41:05.769" v="130" actId="20577"/>
          <ac:spMkLst>
            <pc:docMk/>
            <pc:sldMk cId="3398015113" sldId="260"/>
            <ac:spMk id="2" creationId="{93081C04-3898-E15B-1B3A-E1B3662BC093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0:51:46.727" v="407" actId="20577"/>
          <ac:spMkLst>
            <pc:docMk/>
            <pc:sldMk cId="3398015113" sldId="260"/>
            <ac:spMk id="3" creationId="{183AB644-61C7-8322-BAA1-59F3753C4C46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09:41:57.510" v="134"/>
          <ac:picMkLst>
            <pc:docMk/>
            <pc:sldMk cId="3398015113" sldId="260"/>
            <ac:picMk id="4" creationId="{A2ED3E0A-3EC8-51BE-785C-62DC5127C194}"/>
          </ac:picMkLst>
        </pc:picChg>
        <pc:picChg chg="add mod">
          <ac:chgData name="Aziz, Ammar" userId="S::ammar.aziz@mh.org.au::2b7b758c-ec9b-4d6c-8f01-a2bc64682a69" providerId="AD" clId="Web-{F4D2AEA8-E8D1-CDCD-C72F-B190A5FA0551}" dt="2025-02-07T10:50:06.568" v="357" actId="1076"/>
          <ac:picMkLst>
            <pc:docMk/>
            <pc:sldMk cId="3398015113" sldId="260"/>
            <ac:picMk id="5" creationId="{07D7551F-ACD8-A867-5EC2-C640B088E21C}"/>
          </ac:picMkLst>
        </pc:picChg>
        <pc:picChg chg="add mod">
          <ac:chgData name="Aziz, Ammar" userId="S::ammar.aziz@mh.org.au::2b7b758c-ec9b-4d6c-8f01-a2bc64682a69" providerId="AD" clId="Web-{F4D2AEA8-E8D1-CDCD-C72F-B190A5FA0551}" dt="2025-02-07T10:50:01.458" v="355" actId="1076"/>
          <ac:picMkLst>
            <pc:docMk/>
            <pc:sldMk cId="3398015113" sldId="260"/>
            <ac:picMk id="6" creationId="{BE93DD65-8A9D-A2CA-F07F-BD9C1D1B63E7}"/>
          </ac:picMkLst>
        </pc:picChg>
        <pc:picChg chg="add mod">
          <ac:chgData name="Aziz, Ammar" userId="S::ammar.aziz@mh.org.au::2b7b758c-ec9b-4d6c-8f01-a2bc64682a69" providerId="AD" clId="Web-{F4D2AEA8-E8D1-CDCD-C72F-B190A5FA0551}" dt="2025-02-07T10:50:08.771" v="358" actId="1076"/>
          <ac:picMkLst>
            <pc:docMk/>
            <pc:sldMk cId="3398015113" sldId="260"/>
            <ac:picMk id="7" creationId="{98C70A81-2F3F-B721-E98E-45B5903F0263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03:52.958" v="758" actId="20577"/>
        <pc:sldMkLst>
          <pc:docMk/>
          <pc:sldMk cId="319349775" sldId="261"/>
        </pc:sldMkLst>
        <pc:spChg chg="mod">
          <ac:chgData name="Aziz, Ammar" userId="S::ammar.aziz@mh.org.au::2b7b758c-ec9b-4d6c-8f01-a2bc64682a69" providerId="AD" clId="Web-{F4D2AEA8-E8D1-CDCD-C72F-B190A5FA0551}" dt="2025-02-07T09:49:03.396" v="278" actId="20577"/>
          <ac:spMkLst>
            <pc:docMk/>
            <pc:sldMk cId="319349775" sldId="261"/>
            <ac:spMk id="2" creationId="{5D58C3F1-FCAF-7FA9-F4E2-5A4987EB195E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03:52.958" v="758" actId="20577"/>
          <ac:spMkLst>
            <pc:docMk/>
            <pc:sldMk cId="319349775" sldId="261"/>
            <ac:spMk id="3" creationId="{9DF6F910-35B1-6DFF-9187-A048C4E703A2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09:49:08.725" v="282"/>
          <ac:picMkLst>
            <pc:docMk/>
            <pc:sldMk cId="319349775" sldId="261"/>
            <ac:picMk id="4" creationId="{CCB8A015-6589-9A4A-E7BD-37D2C4EC6A22}"/>
          </ac:picMkLst>
        </pc:picChg>
        <pc:picChg chg="add del mod ord">
          <ac:chgData name="Aziz, Ammar" userId="S::ammar.aziz@mh.org.au::2b7b758c-ec9b-4d6c-8f01-a2bc64682a69" providerId="AD" clId="Web-{F4D2AEA8-E8D1-CDCD-C72F-B190A5FA0551}" dt="2025-02-07T09:49:13.428" v="284"/>
          <ac:picMkLst>
            <pc:docMk/>
            <pc:sldMk cId="319349775" sldId="261"/>
            <ac:picMk id="5" creationId="{F21E5600-4ED2-0CD8-BEAB-1700D1E8EDDB}"/>
          </ac:picMkLst>
        </pc:picChg>
        <pc:picChg chg="add mod">
          <ac:chgData name="Aziz, Ammar" userId="S::ammar.aziz@mh.org.au::2b7b758c-ec9b-4d6c-8f01-a2bc64682a69" providerId="AD" clId="Web-{F4D2AEA8-E8D1-CDCD-C72F-B190A5FA0551}" dt="2025-02-07T10:55:00.583" v="542" actId="1076"/>
          <ac:picMkLst>
            <pc:docMk/>
            <pc:sldMk cId="319349775" sldId="261"/>
            <ac:picMk id="6" creationId="{98FA7BAD-17F1-F87F-FA86-17D3E4BA266A}"/>
          </ac:picMkLst>
        </pc:picChg>
        <pc:picChg chg="add del mod ord">
          <ac:chgData name="Aziz, Ammar" userId="S::ammar.aziz@mh.org.au::2b7b758c-ec9b-4d6c-8f01-a2bc64682a69" providerId="AD" clId="Web-{F4D2AEA8-E8D1-CDCD-C72F-B190A5FA0551}" dt="2025-02-07T09:49:32.117" v="295"/>
          <ac:picMkLst>
            <pc:docMk/>
            <pc:sldMk cId="319349775" sldId="261"/>
            <ac:picMk id="7" creationId="{74820B62-2FE1-8011-0CDC-726906CB98F0}"/>
          </ac:picMkLst>
        </pc:picChg>
        <pc:picChg chg="add del mod">
          <ac:chgData name="Aziz, Ammar" userId="S::ammar.aziz@mh.org.au::2b7b758c-ec9b-4d6c-8f01-a2bc64682a69" providerId="AD" clId="Web-{F4D2AEA8-E8D1-CDCD-C72F-B190A5FA0551}" dt="2025-02-07T09:50:19.948" v="302"/>
          <ac:picMkLst>
            <pc:docMk/>
            <pc:sldMk cId="319349775" sldId="261"/>
            <ac:picMk id="8" creationId="{ED926E1D-5665-70B6-8663-BF30E2D0216C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01:20.297" v="708" actId="1076"/>
        <pc:sldMkLst>
          <pc:docMk/>
          <pc:sldMk cId="2842541350" sldId="262"/>
        </pc:sldMkLst>
        <pc:spChg chg="mod">
          <ac:chgData name="Aziz, Ammar" userId="S::ammar.aziz@mh.org.au::2b7b758c-ec9b-4d6c-8f01-a2bc64682a69" providerId="AD" clId="Web-{F4D2AEA8-E8D1-CDCD-C72F-B190A5FA0551}" dt="2025-02-07T10:56:56.383" v="604" actId="14100"/>
          <ac:spMkLst>
            <pc:docMk/>
            <pc:sldMk cId="2842541350" sldId="262"/>
            <ac:spMk id="2" creationId="{F259E66E-E6A3-E466-65F0-2D9FB99ECB41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00:58.234" v="704" actId="20577"/>
          <ac:spMkLst>
            <pc:docMk/>
            <pc:sldMk cId="2842541350" sldId="262"/>
            <ac:spMk id="3" creationId="{C11DB589-CDC7-3E20-2AA5-E4142A1C92F4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10:57:27.009" v="606"/>
          <ac:picMkLst>
            <pc:docMk/>
            <pc:sldMk cId="2842541350" sldId="262"/>
            <ac:picMk id="4" creationId="{F5E40509-BF23-B0F8-9082-6384B1DF0E8D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01:20.297" v="708" actId="1076"/>
          <ac:picMkLst>
            <pc:docMk/>
            <pc:sldMk cId="2842541350" sldId="262"/>
            <ac:picMk id="5" creationId="{A3F4AAEE-BFF4-D212-9E5D-965C5E87DAD7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01:02.828" v="705" actId="1076"/>
          <ac:picMkLst>
            <pc:docMk/>
            <pc:sldMk cId="2842541350" sldId="262"/>
            <ac:picMk id="6" creationId="{9040712B-435C-52B3-17CC-3935CF157F83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01:06.766" v="707" actId="14100"/>
          <ac:picMkLst>
            <pc:docMk/>
            <pc:sldMk cId="2842541350" sldId="262"/>
            <ac:picMk id="7" creationId="{331E8EE9-DEFD-0028-B039-7E67B2CCAB60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05:25.170" v="795" actId="20577"/>
        <pc:sldMkLst>
          <pc:docMk/>
          <pc:sldMk cId="1318844759" sldId="263"/>
        </pc:sldMkLst>
        <pc:spChg chg="mod">
          <ac:chgData name="Aziz, Ammar" userId="S::ammar.aziz@mh.org.au::2b7b758c-ec9b-4d6c-8f01-a2bc64682a69" providerId="AD" clId="Web-{F4D2AEA8-E8D1-CDCD-C72F-B190A5FA0551}" dt="2025-02-07T11:03:06.988" v="741" actId="20577"/>
          <ac:spMkLst>
            <pc:docMk/>
            <pc:sldMk cId="1318844759" sldId="263"/>
            <ac:spMk id="2" creationId="{A433F584-04A8-BCC3-094B-229985AB2E8F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05:25.170" v="795" actId="20577"/>
          <ac:spMkLst>
            <pc:docMk/>
            <pc:sldMk cId="1318844759" sldId="263"/>
            <ac:spMk id="3" creationId="{2FCACE11-8959-BAF7-2E69-CB36D8CC3883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11:03:08.566" v="743"/>
          <ac:picMkLst>
            <pc:docMk/>
            <pc:sldMk cId="1318844759" sldId="263"/>
            <ac:picMk id="4" creationId="{165656FE-7318-CD5D-796D-DC844673BEFC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03:26.035" v="749" actId="1076"/>
          <ac:picMkLst>
            <pc:docMk/>
            <pc:sldMk cId="1318844759" sldId="263"/>
            <ac:picMk id="5" creationId="{2C6264BD-A348-A43B-5529-BA641635EAC9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39:25.277" v="835" actId="20577"/>
        <pc:sldMkLst>
          <pc:docMk/>
          <pc:sldMk cId="3520072914" sldId="264"/>
        </pc:sldMkLst>
        <pc:spChg chg="mod">
          <ac:chgData name="Aziz, Ammar" userId="S::ammar.aziz@mh.org.au::2b7b758c-ec9b-4d6c-8f01-a2bc64682a69" providerId="AD" clId="Web-{F4D2AEA8-E8D1-CDCD-C72F-B190A5FA0551}" dt="2025-02-07T11:05:44.092" v="802" actId="20577"/>
          <ac:spMkLst>
            <pc:docMk/>
            <pc:sldMk cId="3520072914" sldId="264"/>
            <ac:spMk id="2" creationId="{AF9799C8-AF9C-EBB5-534A-39B5BFB3AAA2}"/>
          </ac:spMkLst>
        </pc:spChg>
        <pc:spChg chg="del">
          <ac:chgData name="Aziz, Ammar" userId="S::ammar.aziz@mh.org.au::2b7b758c-ec9b-4d6c-8f01-a2bc64682a69" providerId="AD" clId="Web-{F4D2AEA8-E8D1-CDCD-C72F-B190A5FA0551}" dt="2025-02-07T11:05:46.514" v="803"/>
          <ac:spMkLst>
            <pc:docMk/>
            <pc:sldMk cId="3520072914" sldId="264"/>
            <ac:spMk id="3" creationId="{47350CC1-2151-8AA6-A598-C2464F4FF84E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33:22.722" v="808"/>
          <ac:spMkLst>
            <pc:docMk/>
            <pc:sldMk cId="3520072914" sldId="264"/>
            <ac:spMk id="5" creationId="{FB7EE2C0-BF75-139F-D465-5AF95B002194}"/>
          </ac:spMkLst>
        </pc:spChg>
        <pc:spChg chg="add mod">
          <ac:chgData name="Aziz, Ammar" userId="S::ammar.aziz@mh.org.au::2b7b758c-ec9b-4d6c-8f01-a2bc64682a69" providerId="AD" clId="Web-{F4D2AEA8-E8D1-CDCD-C72F-B190A5FA0551}" dt="2025-02-07T11:39:25.277" v="835" actId="20577"/>
          <ac:spMkLst>
            <pc:docMk/>
            <pc:sldMk cId="3520072914" sldId="264"/>
            <ac:spMk id="9" creationId="{B0E8C8E4-BEC2-F7A5-8000-B4B5ED7EDCAC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11:28:17.637" v="807"/>
          <ac:picMkLst>
            <pc:docMk/>
            <pc:sldMk cId="3520072914" sldId="264"/>
            <ac:picMk id="4" creationId="{748E33AE-41F6-BB40-24E5-3FB9A8419CB6}"/>
          </ac:picMkLst>
        </pc:picChg>
        <pc:picChg chg="add mod ord">
          <ac:chgData name="Aziz, Ammar" userId="S::ammar.aziz@mh.org.au::2b7b758c-ec9b-4d6c-8f01-a2bc64682a69" providerId="AD" clId="Web-{F4D2AEA8-E8D1-CDCD-C72F-B190A5FA0551}" dt="2025-02-07T11:33:25.253" v="809" actId="1076"/>
          <ac:picMkLst>
            <pc:docMk/>
            <pc:sldMk cId="3520072914" sldId="264"/>
            <ac:picMk id="6" creationId="{A42325D4-DD71-309A-EBA6-E50DB8CDF78B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33:52.145" v="811" actId="1076"/>
          <ac:picMkLst>
            <pc:docMk/>
            <pc:sldMk cId="3520072914" sldId="264"/>
            <ac:picMk id="7" creationId="{5C61CAA3-4E59-E292-EAE0-CEDFD1CB5D7A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43:30.924" v="861" actId="20577"/>
        <pc:sldMkLst>
          <pc:docMk/>
          <pc:sldMk cId="3838418165" sldId="265"/>
        </pc:sldMkLst>
        <pc:spChg chg="mod">
          <ac:chgData name="Aziz, Ammar" userId="S::ammar.aziz@mh.org.au::2b7b758c-ec9b-4d6c-8f01-a2bc64682a69" providerId="AD" clId="Web-{F4D2AEA8-E8D1-CDCD-C72F-B190A5FA0551}" dt="2025-02-07T11:43:30.924" v="861" actId="20577"/>
          <ac:spMkLst>
            <pc:docMk/>
            <pc:sldMk cId="3838418165" sldId="265"/>
            <ac:spMk id="2" creationId="{BA930BEF-76B1-8CE5-CA51-5D0496597F6B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43:00.329" v="857" actId="20577"/>
          <ac:spMkLst>
            <pc:docMk/>
            <pc:sldMk cId="3838418165" sldId="265"/>
            <ac:spMk id="3" creationId="{3778070E-514C-3916-4E51-78706C668FCD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11:38:17.885" v="816"/>
          <ac:picMkLst>
            <pc:docMk/>
            <pc:sldMk cId="3838418165" sldId="265"/>
            <ac:picMk id="4" creationId="{91AD984C-58F7-1C50-9AD9-84C924F95F73}"/>
          </ac:picMkLst>
        </pc:picChg>
        <pc:picChg chg="add del mod">
          <ac:chgData name="Aziz, Ammar" userId="S::ammar.aziz@mh.org.au::2b7b758c-ec9b-4d6c-8f01-a2bc64682a69" providerId="AD" clId="Web-{F4D2AEA8-E8D1-CDCD-C72F-B190A5FA0551}" dt="2025-02-07T11:42:38.063" v="848"/>
          <ac:picMkLst>
            <pc:docMk/>
            <pc:sldMk cId="3838418165" sldId="265"/>
            <ac:picMk id="5" creationId="{966519F8-454A-B0DF-ABF1-D2B77D1308E0}"/>
          </ac:picMkLst>
        </pc:picChg>
        <pc:picChg chg="add mod">
          <ac:chgData name="Aziz, Ammar" userId="S::ammar.aziz@mh.org.au::2b7b758c-ec9b-4d6c-8f01-a2bc64682a69" providerId="AD" clId="Web-{F4D2AEA8-E8D1-CDCD-C72F-B190A5FA0551}" dt="2025-02-07T11:43:03.876" v="858" actId="1076"/>
          <ac:picMkLst>
            <pc:docMk/>
            <pc:sldMk cId="3838418165" sldId="265"/>
            <ac:picMk id="6" creationId="{31B81D99-993D-A536-2760-C9E48B4F19E7}"/>
          </ac:picMkLst>
        </pc:picChg>
      </pc:sldChg>
      <pc:sldChg chg="addSp modSp new">
        <pc:chgData name="Aziz, Ammar" userId="S::ammar.aziz@mh.org.au::2b7b758c-ec9b-4d6c-8f01-a2bc64682a69" providerId="AD" clId="Web-{F4D2AEA8-E8D1-CDCD-C72F-B190A5FA0551}" dt="2025-02-07T11:44:19.753" v="896" actId="1076"/>
        <pc:sldMkLst>
          <pc:docMk/>
          <pc:sldMk cId="563380394" sldId="266"/>
        </pc:sldMkLst>
        <pc:spChg chg="mod">
          <ac:chgData name="Aziz, Ammar" userId="S::ammar.aziz@mh.org.au::2b7b758c-ec9b-4d6c-8f01-a2bc64682a69" providerId="AD" clId="Web-{F4D2AEA8-E8D1-CDCD-C72F-B190A5FA0551}" dt="2025-02-07T11:43:34.939" v="865" actId="20577"/>
          <ac:spMkLst>
            <pc:docMk/>
            <pc:sldMk cId="563380394" sldId="266"/>
            <ac:spMk id="2" creationId="{0EFEA80F-DE67-5405-B301-9B0EB2D8D686}"/>
          </ac:spMkLst>
        </pc:spChg>
        <pc:spChg chg="mod">
          <ac:chgData name="Aziz, Ammar" userId="S::ammar.aziz@mh.org.au::2b7b758c-ec9b-4d6c-8f01-a2bc64682a69" providerId="AD" clId="Web-{F4D2AEA8-E8D1-CDCD-C72F-B190A5FA0551}" dt="2025-02-07T11:44:08.909" v="891" actId="20577"/>
          <ac:spMkLst>
            <pc:docMk/>
            <pc:sldMk cId="563380394" sldId="266"/>
            <ac:spMk id="3" creationId="{507BE8A6-D540-C3C0-09A1-75A9CCDADB7B}"/>
          </ac:spMkLst>
        </pc:spChg>
        <pc:picChg chg="add mod">
          <ac:chgData name="Aziz, Ammar" userId="S::ammar.aziz@mh.org.au::2b7b758c-ec9b-4d6c-8f01-a2bc64682a69" providerId="AD" clId="Web-{F4D2AEA8-E8D1-CDCD-C72F-B190A5FA0551}" dt="2025-02-07T11:44:19.753" v="896" actId="1076"/>
          <ac:picMkLst>
            <pc:docMk/>
            <pc:sldMk cId="563380394" sldId="266"/>
            <ac:picMk id="4" creationId="{23C9DDE1-C4F0-8714-7C66-0FA83F6B1137}"/>
          </ac:picMkLst>
        </pc:picChg>
      </pc:sldChg>
      <pc:sldChg chg="addSp modSp new">
        <pc:chgData name="Aziz, Ammar" userId="S::ammar.aziz@mh.org.au::2b7b758c-ec9b-4d6c-8f01-a2bc64682a69" providerId="AD" clId="Web-{F4D2AEA8-E8D1-CDCD-C72F-B190A5FA0551}" dt="2025-02-07T11:45:17.817" v="927" actId="1076"/>
        <pc:sldMkLst>
          <pc:docMk/>
          <pc:sldMk cId="2874691674" sldId="267"/>
        </pc:sldMkLst>
        <pc:spChg chg="mod">
          <ac:chgData name="Aziz, Ammar" userId="S::ammar.aziz@mh.org.au::2b7b758c-ec9b-4d6c-8f01-a2bc64682a69" providerId="AD" clId="Web-{F4D2AEA8-E8D1-CDCD-C72F-B190A5FA0551}" dt="2025-02-07T11:44:43.769" v="900" actId="20577"/>
          <ac:spMkLst>
            <pc:docMk/>
            <pc:sldMk cId="2874691674" sldId="267"/>
            <ac:spMk id="2" creationId="{076A8A02-9CB0-B3A8-043D-34B5996A6221}"/>
          </ac:spMkLst>
        </pc:spChg>
        <pc:spChg chg="mod">
          <ac:chgData name="Aziz, Ammar" userId="S::ammar.aziz@mh.org.au::2b7b758c-ec9b-4d6c-8f01-a2bc64682a69" providerId="AD" clId="Web-{F4D2AEA8-E8D1-CDCD-C72F-B190A5FA0551}" dt="2025-02-07T11:45:10.973" v="923" actId="20577"/>
          <ac:spMkLst>
            <pc:docMk/>
            <pc:sldMk cId="2874691674" sldId="267"/>
            <ac:spMk id="3" creationId="{1067D981-EAD7-8F10-9452-6B433368AB1F}"/>
          </ac:spMkLst>
        </pc:spChg>
        <pc:picChg chg="add mod">
          <ac:chgData name="Aziz, Ammar" userId="S::ammar.aziz@mh.org.au::2b7b758c-ec9b-4d6c-8f01-a2bc64682a69" providerId="AD" clId="Web-{F4D2AEA8-E8D1-CDCD-C72F-B190A5FA0551}" dt="2025-02-07T11:45:17.817" v="927" actId="1076"/>
          <ac:picMkLst>
            <pc:docMk/>
            <pc:sldMk cId="2874691674" sldId="267"/>
            <ac:picMk id="4" creationId="{E107B91B-4B97-08F4-3A06-B856B2D9046C}"/>
          </ac:picMkLst>
        </pc:picChg>
      </pc:sldChg>
      <pc:sldChg chg="addSp modSp new">
        <pc:chgData name="Aziz, Ammar" userId="S::ammar.aziz@mh.org.au::2b7b758c-ec9b-4d6c-8f01-a2bc64682a69" providerId="AD" clId="Web-{F4D2AEA8-E8D1-CDCD-C72F-B190A5FA0551}" dt="2025-02-07T11:46:46.319" v="990" actId="1076"/>
        <pc:sldMkLst>
          <pc:docMk/>
          <pc:sldMk cId="1518323113" sldId="268"/>
        </pc:sldMkLst>
        <pc:spChg chg="mod">
          <ac:chgData name="Aziz, Ammar" userId="S::ammar.aziz@mh.org.au::2b7b758c-ec9b-4d6c-8f01-a2bc64682a69" providerId="AD" clId="Web-{F4D2AEA8-E8D1-CDCD-C72F-B190A5FA0551}" dt="2025-02-07T11:46:01.380" v="945" actId="20577"/>
          <ac:spMkLst>
            <pc:docMk/>
            <pc:sldMk cId="1518323113" sldId="268"/>
            <ac:spMk id="2" creationId="{0F4ABE04-54D6-2617-3933-EEE5A5D84C22}"/>
          </ac:spMkLst>
        </pc:spChg>
        <pc:spChg chg="mod">
          <ac:chgData name="Aziz, Ammar" userId="S::ammar.aziz@mh.org.au::2b7b758c-ec9b-4d6c-8f01-a2bc64682a69" providerId="AD" clId="Web-{F4D2AEA8-E8D1-CDCD-C72F-B190A5FA0551}" dt="2025-02-07T11:46:37.568" v="986" actId="20577"/>
          <ac:spMkLst>
            <pc:docMk/>
            <pc:sldMk cId="1518323113" sldId="268"/>
            <ac:spMk id="3" creationId="{C013291A-8BBB-DC13-AC70-2A30BF99D96F}"/>
          </ac:spMkLst>
        </pc:spChg>
        <pc:picChg chg="add mod">
          <ac:chgData name="Aziz, Ammar" userId="S::ammar.aziz@mh.org.au::2b7b758c-ec9b-4d6c-8f01-a2bc64682a69" providerId="AD" clId="Web-{F4D2AEA8-E8D1-CDCD-C72F-B190A5FA0551}" dt="2025-02-07T11:46:46.319" v="990" actId="1076"/>
          <ac:picMkLst>
            <pc:docMk/>
            <pc:sldMk cId="1518323113" sldId="268"/>
            <ac:picMk id="4" creationId="{261CB1A6-D0ED-B18F-DA9E-BA70931FA2EB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56:27.957" v="1031" actId="1076"/>
        <pc:sldMkLst>
          <pc:docMk/>
          <pc:sldMk cId="2516807872" sldId="269"/>
        </pc:sldMkLst>
        <pc:spChg chg="mod">
          <ac:chgData name="Aziz, Ammar" userId="S::ammar.aziz@mh.org.au::2b7b758c-ec9b-4d6c-8f01-a2bc64682a69" providerId="AD" clId="Web-{F4D2AEA8-E8D1-CDCD-C72F-B190A5FA0551}" dt="2025-02-07T11:47:17.398" v="997" actId="20577"/>
          <ac:spMkLst>
            <pc:docMk/>
            <pc:sldMk cId="2516807872" sldId="269"/>
            <ac:spMk id="2" creationId="{1EB0D689-C252-FB1B-1941-6AF0B328A76B}"/>
          </ac:spMkLst>
        </pc:spChg>
        <pc:spChg chg="del">
          <ac:chgData name="Aziz, Ammar" userId="S::ammar.aziz@mh.org.au::2b7b758c-ec9b-4d6c-8f01-a2bc64682a69" providerId="AD" clId="Web-{F4D2AEA8-E8D1-CDCD-C72F-B190A5FA0551}" dt="2025-02-07T11:49:30.291" v="998"/>
          <ac:spMkLst>
            <pc:docMk/>
            <pc:sldMk cId="2516807872" sldId="269"/>
            <ac:spMk id="3" creationId="{A4B9231B-6F3B-85A8-74FA-004E33A87F5D}"/>
          </ac:spMkLst>
        </pc:spChg>
        <pc:spChg chg="add del mod">
          <ac:chgData name="Aziz, Ammar" userId="S::ammar.aziz@mh.org.au::2b7b758c-ec9b-4d6c-8f01-a2bc64682a69" providerId="AD" clId="Web-{F4D2AEA8-E8D1-CDCD-C72F-B190A5FA0551}" dt="2025-02-07T11:50:57.637" v="1003"/>
          <ac:spMkLst>
            <pc:docMk/>
            <pc:sldMk cId="2516807872" sldId="269"/>
            <ac:spMk id="6" creationId="{1FE18E0A-5CBE-A2EB-C096-84F298DAAE8A}"/>
          </ac:spMkLst>
        </pc:spChg>
        <pc:picChg chg="add del mod ord">
          <ac:chgData name="Aziz, Ammar" userId="S::ammar.aziz@mh.org.au::2b7b758c-ec9b-4d6c-8f01-a2bc64682a69" providerId="AD" clId="Web-{F4D2AEA8-E8D1-CDCD-C72F-B190A5FA0551}" dt="2025-02-07T11:50:53.027" v="1002"/>
          <ac:picMkLst>
            <pc:docMk/>
            <pc:sldMk cId="2516807872" sldId="269"/>
            <ac:picMk id="4" creationId="{66F8404D-2AF9-830D-C82F-A87DD6BE4597}"/>
          </ac:picMkLst>
        </pc:picChg>
        <pc:picChg chg="add mod ord">
          <ac:chgData name="Aziz, Ammar" userId="S::ammar.aziz@mh.org.au::2b7b758c-ec9b-4d6c-8f01-a2bc64682a69" providerId="AD" clId="Web-{F4D2AEA8-E8D1-CDCD-C72F-B190A5FA0551}" dt="2025-02-07T11:56:27.957" v="1031" actId="1076"/>
          <ac:picMkLst>
            <pc:docMk/>
            <pc:sldMk cId="2516807872" sldId="269"/>
            <ac:picMk id="7" creationId="{9AC0ECEC-BAB2-9A83-91E1-F7EB44583596}"/>
          </ac:picMkLst>
        </pc:picChg>
      </pc:sldChg>
      <pc:sldChg chg="addSp delSp modSp new">
        <pc:chgData name="Aziz, Ammar" userId="S::ammar.aziz@mh.org.au::2b7b758c-ec9b-4d6c-8f01-a2bc64682a69" providerId="AD" clId="Web-{F4D2AEA8-E8D1-CDCD-C72F-B190A5FA0551}" dt="2025-02-07T11:56:23.832" v="1030" actId="14100"/>
        <pc:sldMkLst>
          <pc:docMk/>
          <pc:sldMk cId="3671604413" sldId="270"/>
        </pc:sldMkLst>
        <pc:spChg chg="mod">
          <ac:chgData name="Aziz, Ammar" userId="S::ammar.aziz@mh.org.au::2b7b758c-ec9b-4d6c-8f01-a2bc64682a69" providerId="AD" clId="Web-{F4D2AEA8-E8D1-CDCD-C72F-B190A5FA0551}" dt="2025-02-07T11:54:47.408" v="1020" actId="20577"/>
          <ac:spMkLst>
            <pc:docMk/>
            <pc:sldMk cId="3671604413" sldId="270"/>
            <ac:spMk id="2" creationId="{AF5EBC24-8392-9739-70F0-EF41632F13F2}"/>
          </ac:spMkLst>
        </pc:spChg>
        <pc:spChg chg="del">
          <ac:chgData name="Aziz, Ammar" userId="S::ammar.aziz@mh.org.au::2b7b758c-ec9b-4d6c-8f01-a2bc64682a69" providerId="AD" clId="Web-{F4D2AEA8-E8D1-CDCD-C72F-B190A5FA0551}" dt="2025-02-07T11:54:32.376" v="1014"/>
          <ac:spMkLst>
            <pc:docMk/>
            <pc:sldMk cId="3671604413" sldId="270"/>
            <ac:spMk id="3" creationId="{E2C2BB12-9831-F04A-982C-6418EADB2FB5}"/>
          </ac:spMkLst>
        </pc:spChg>
        <pc:picChg chg="add mod ord">
          <ac:chgData name="Aziz, Ammar" userId="S::ammar.aziz@mh.org.au::2b7b758c-ec9b-4d6c-8f01-a2bc64682a69" providerId="AD" clId="Web-{F4D2AEA8-E8D1-CDCD-C72F-B190A5FA0551}" dt="2025-02-07T11:56:23.832" v="1030" actId="14100"/>
          <ac:picMkLst>
            <pc:docMk/>
            <pc:sldMk cId="3671604413" sldId="270"/>
            <ac:picMk id="4" creationId="{F0C96B0D-1D95-52E7-48E4-B36E3426B05D}"/>
          </ac:picMkLst>
        </pc:picChg>
      </pc:sldChg>
      <pc:sldChg chg="modSp new">
        <pc:chgData name="Aziz, Ammar" userId="S::ammar.aziz@mh.org.au::2b7b758c-ec9b-4d6c-8f01-a2bc64682a69" providerId="AD" clId="Web-{F4D2AEA8-E8D1-CDCD-C72F-B190A5FA0551}" dt="2025-02-07T11:55:27.034" v="1029" actId="20577"/>
        <pc:sldMkLst>
          <pc:docMk/>
          <pc:sldMk cId="4202481668" sldId="271"/>
        </pc:sldMkLst>
        <pc:spChg chg="mod">
          <ac:chgData name="Aziz, Ammar" userId="S::ammar.aziz@mh.org.au::2b7b758c-ec9b-4d6c-8f01-a2bc64682a69" providerId="AD" clId="Web-{F4D2AEA8-E8D1-CDCD-C72F-B190A5FA0551}" dt="2025-02-07T11:55:24.831" v="1027" actId="20577"/>
          <ac:spMkLst>
            <pc:docMk/>
            <pc:sldMk cId="4202481668" sldId="271"/>
            <ac:spMk id="2" creationId="{468A58AD-DF05-F58A-9C47-C420687EB018}"/>
          </ac:spMkLst>
        </pc:spChg>
        <pc:spChg chg="mod">
          <ac:chgData name="Aziz, Ammar" userId="S::ammar.aziz@mh.org.au::2b7b758c-ec9b-4d6c-8f01-a2bc64682a69" providerId="AD" clId="Web-{F4D2AEA8-E8D1-CDCD-C72F-B190A5FA0551}" dt="2025-02-07T11:55:27.034" v="1029" actId="20577"/>
          <ac:spMkLst>
            <pc:docMk/>
            <pc:sldMk cId="4202481668" sldId="271"/>
            <ac:spMk id="3" creationId="{1FBD11A1-11EB-47BD-147A-48DD2361D3A8}"/>
          </ac:spMkLst>
        </pc:spChg>
      </pc:sldChg>
      <pc:sldChg chg="addSp delSp modSp new">
        <pc:chgData name="Aziz, Ammar" userId="S::ammar.aziz@mh.org.au::2b7b758c-ec9b-4d6c-8f01-a2bc64682a69" providerId="AD" clId="Web-{F4D2AEA8-E8D1-CDCD-C72F-B190A5FA0551}" dt="2025-02-07T11:57:49.443" v="1049" actId="1076"/>
        <pc:sldMkLst>
          <pc:docMk/>
          <pc:sldMk cId="621446201" sldId="272"/>
        </pc:sldMkLst>
        <pc:spChg chg="mod">
          <ac:chgData name="Aziz, Ammar" userId="S::ammar.aziz@mh.org.au::2b7b758c-ec9b-4d6c-8f01-a2bc64682a69" providerId="AD" clId="Web-{F4D2AEA8-E8D1-CDCD-C72F-B190A5FA0551}" dt="2025-02-07T11:57:37.662" v="1044" actId="20577"/>
          <ac:spMkLst>
            <pc:docMk/>
            <pc:sldMk cId="621446201" sldId="272"/>
            <ac:spMk id="2" creationId="{1779AB05-D21E-411E-B4CA-5F2688CED8F0}"/>
          </ac:spMkLst>
        </pc:spChg>
        <pc:spChg chg="del">
          <ac:chgData name="Aziz, Ammar" userId="S::ammar.aziz@mh.org.au::2b7b758c-ec9b-4d6c-8f01-a2bc64682a69" providerId="AD" clId="Web-{F4D2AEA8-E8D1-CDCD-C72F-B190A5FA0551}" dt="2025-02-07T11:57:40.631" v="1045"/>
          <ac:spMkLst>
            <pc:docMk/>
            <pc:sldMk cId="621446201" sldId="272"/>
            <ac:spMk id="3" creationId="{4AB4FC7F-9132-4663-7D2F-B38453A23CA8}"/>
          </ac:spMkLst>
        </pc:spChg>
        <pc:picChg chg="add mod">
          <ac:chgData name="Aziz, Ammar" userId="S::ammar.aziz@mh.org.au::2b7b758c-ec9b-4d6c-8f01-a2bc64682a69" providerId="AD" clId="Web-{F4D2AEA8-E8D1-CDCD-C72F-B190A5FA0551}" dt="2025-02-07T11:57:49.443" v="1049" actId="1076"/>
          <ac:picMkLst>
            <pc:docMk/>
            <pc:sldMk cId="621446201" sldId="272"/>
            <ac:picMk id="4" creationId="{51467502-B410-2A9D-E430-4CD4AC3CF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A36B-0E3C-4114-AC6E-FB4B5EF37E8C}" type="datetimeFigureOut"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918CC-0E43-4C87-84D4-92D2CA3C2B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067AA-C6E9-418C-A333-FC9B7AAB0648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79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05BCCC9-AB8D-4B57-932F-502CE2E7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9" y="260350"/>
            <a:ext cx="1906122" cy="744403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10497448-16E4-4BCB-A534-B9F56C7EE7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000" y="5665114"/>
            <a:ext cx="4582935" cy="1072386"/>
          </a:xfrm>
          <a:prstGeom prst="rect">
            <a:avLst/>
          </a:prstGeom>
        </p:spPr>
      </p:pic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4B4B5188-54D1-472A-9AFF-5E5D40C25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9169397" cy="6858001"/>
          </a:xfrm>
          <a:custGeom>
            <a:avLst/>
            <a:gdLst>
              <a:gd name="connsiteX0" fmla="*/ 0 w 9169397"/>
              <a:gd name="connsiteY0" fmla="*/ 0 h 6858001"/>
              <a:gd name="connsiteX1" fmla="*/ 3971764 w 9169397"/>
              <a:gd name="connsiteY1" fmla="*/ 0 h 6858001"/>
              <a:gd name="connsiteX2" fmla="*/ 3971764 w 9169397"/>
              <a:gd name="connsiteY2" fmla="*/ 1 h 6858001"/>
              <a:gd name="connsiteX3" fmla="*/ 4121327 w 9169397"/>
              <a:gd name="connsiteY3" fmla="*/ 1 h 6858001"/>
              <a:gd name="connsiteX4" fmla="*/ 9169397 w 9169397"/>
              <a:gd name="connsiteY4" fmla="*/ 3354538 h 6858001"/>
              <a:gd name="connsiteX5" fmla="*/ 3971764 w 9169397"/>
              <a:gd name="connsiteY5" fmla="*/ 6857999 h 6858001"/>
              <a:gd name="connsiteX6" fmla="*/ 3971764 w 9169397"/>
              <a:gd name="connsiteY6" fmla="*/ 6858000 h 6858001"/>
              <a:gd name="connsiteX7" fmla="*/ 3971763 w 9169397"/>
              <a:gd name="connsiteY7" fmla="*/ 6858000 h 6858001"/>
              <a:gd name="connsiteX8" fmla="*/ 3971762 w 9169397"/>
              <a:gd name="connsiteY8" fmla="*/ 6858001 h 6858001"/>
              <a:gd name="connsiteX9" fmla="*/ 3971762 w 9169397"/>
              <a:gd name="connsiteY9" fmla="*/ 6858000 h 6858001"/>
              <a:gd name="connsiteX10" fmla="*/ 0 w 9169397"/>
              <a:gd name="connsiteY10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69397" h="6858001">
                <a:moveTo>
                  <a:pt x="0" y="0"/>
                </a:moveTo>
                <a:lnTo>
                  <a:pt x="3971764" y="0"/>
                </a:lnTo>
                <a:lnTo>
                  <a:pt x="3971764" y="1"/>
                </a:lnTo>
                <a:lnTo>
                  <a:pt x="4121327" y="1"/>
                </a:lnTo>
                <a:lnTo>
                  <a:pt x="9169397" y="3354538"/>
                </a:lnTo>
                <a:lnTo>
                  <a:pt x="3971764" y="6857999"/>
                </a:lnTo>
                <a:lnTo>
                  <a:pt x="3971764" y="6858000"/>
                </a:lnTo>
                <a:lnTo>
                  <a:pt x="3971763" y="6858000"/>
                </a:lnTo>
                <a:lnTo>
                  <a:pt x="3971762" y="6858001"/>
                </a:lnTo>
                <a:lnTo>
                  <a:pt x="3971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0DAAA-25CF-4225-8E4A-6E163246A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136468"/>
            <a:ext cx="6192577" cy="49859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12" name="Text Placeholder 1201">
            <a:extLst>
              <a:ext uri="{FF2B5EF4-FFF2-40B4-BE49-F238E27FC236}">
                <a16:creationId xmlns:a16="http://schemas.microsoft.com/office/drawing/2014/main" id="{D8537D36-28EA-4D4A-B9E1-1060C3B73E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3805991"/>
            <a:ext cx="324000" cy="5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/>
          <a:lstStyle>
            <a:lvl1pPr>
              <a:defRPr sz="400">
                <a:noFill/>
              </a:defRPr>
            </a:lvl1pPr>
          </a:lstStyle>
          <a:p>
            <a:pPr lvl="0"/>
            <a:r>
              <a:rPr lang="en-US"/>
              <a:t>f</a:t>
            </a:r>
            <a:endParaRPr lang="en-AU" dirty="0"/>
          </a:p>
        </p:txBody>
      </p:sp>
      <p:sp>
        <p:nvSpPr>
          <p:cNvPr id="1206" name="Text Placeholder 1205">
            <a:extLst>
              <a:ext uri="{FF2B5EF4-FFF2-40B4-BE49-F238E27FC236}">
                <a16:creationId xmlns:a16="http://schemas.microsoft.com/office/drawing/2014/main" id="{A2964457-8F61-426D-BB46-A8BE23A0B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048125"/>
            <a:ext cx="4716463" cy="46166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title,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DD70D8EE-AFBE-4D16-AC86-A58C968428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1 w 12192001"/>
              <a:gd name="connsiteY0" fmla="*/ 1 h 6858000"/>
              <a:gd name="connsiteX1" fmla="*/ 12192000 w 12192001"/>
              <a:gd name="connsiteY1" fmla="*/ 2283936 h 6858000"/>
              <a:gd name="connsiteX2" fmla="*/ 12192000 w 12192001"/>
              <a:gd name="connsiteY2" fmla="*/ 1 h 6858000"/>
              <a:gd name="connsiteX3" fmla="*/ 0 w 12192001"/>
              <a:gd name="connsiteY3" fmla="*/ 0 h 6858000"/>
              <a:gd name="connsiteX4" fmla="*/ 12192001 w 12192001"/>
              <a:gd name="connsiteY4" fmla="*/ 0 h 6858000"/>
              <a:gd name="connsiteX5" fmla="*/ 12192001 w 12192001"/>
              <a:gd name="connsiteY5" fmla="*/ 6858000 h 6858000"/>
              <a:gd name="connsiteX6" fmla="*/ 12192000 w 12192001"/>
              <a:gd name="connsiteY6" fmla="*/ 6858000 h 6858000"/>
              <a:gd name="connsiteX7" fmla="*/ 12192000 w 12192001"/>
              <a:gd name="connsiteY7" fmla="*/ 4574065 h 6858000"/>
              <a:gd name="connsiteX8" fmla="*/ 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1" y="1"/>
                </a:moveTo>
                <a:lnTo>
                  <a:pt x="12192000" y="2283936"/>
                </a:lnTo>
                <a:lnTo>
                  <a:pt x="12192000" y="1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2192000" y="4574065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wrap="square" lIns="396000" tIns="18000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on icon to insert image and send to back to access text placeholders</a:t>
            </a:r>
            <a:br>
              <a:rPr lang="en-US" dirty="0"/>
            </a:br>
            <a:r>
              <a:rPr lang="en-US" dirty="0"/>
              <a:t>Right click and select Reset slide for image to take shape of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36740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atacarpentry.github.io/shell-genomics/01-introduction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.bio" TargetMode="External"/><Relationship Id="rId7" Type="http://schemas.openxmlformats.org/officeDocument/2006/relationships/hyperlink" Target="https://github.com/quinlan-lab/applied-computational-genomics" TargetMode="External"/><Relationship Id="rId2" Type="http://schemas.openxmlformats.org/officeDocument/2006/relationships/hyperlink" Target="https://datacarpentry.github.io/shell-genomics/01-introdu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dchallenge.com" TargetMode="External"/><Relationship Id="rId5" Type="http://schemas.openxmlformats.org/officeDocument/2006/relationships/hyperlink" Target="https://sandbox.bio/" TargetMode="External"/><Relationship Id="rId4" Type="http://schemas.openxmlformats.org/officeDocument/2006/relationships/hyperlink" Target="https://sandbox.bio/tutorials/carpentries-shell-novi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72B462-8DEF-4777-A6CC-E7D4A4BF65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2E5CCA-AF34-42B1-8C51-5A52D3CB6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0107E67-CFC7-4B29-B14E-197156FE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39272"/>
            <a:ext cx="6192577" cy="1495794"/>
          </a:xfrm>
        </p:spPr>
        <p:txBody>
          <a:bodyPr/>
          <a:lstStyle/>
          <a:p>
            <a:r>
              <a:rPr lang="en-US" dirty="0"/>
              <a:t>Introduction to CLI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F07CF-5180-4806-A292-36D10AFBD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801CF8-B6E5-45F5-A3F6-05E9FCA79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048125"/>
            <a:ext cx="8802688" cy="984885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/>
              <a:t>Adapted from Software Carpentries: 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://datacarpentry.github.io/shell-genomics/01-introduction.html</a:t>
            </a:r>
            <a:endParaRPr lang="en-US">
              <a:solidFill>
                <a:srgbClr val="FFC000"/>
              </a:solidFill>
              <a:ea typeface="+mn-lt"/>
              <a:cs typeface="+mn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/>
              <a:t>Ammar Aziz – VIDRL</a:t>
            </a:r>
          </a:p>
        </p:txBody>
      </p:sp>
    </p:spTree>
    <p:extLst>
      <p:ext uri="{BB962C8B-B14F-4D97-AF65-F5344CB8AC3E}">
        <p14:creationId xmlns:p14="http://schemas.microsoft.com/office/powerpoint/2010/main" val="2482353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0BEF-76B1-8CE5-CA51-5D049659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- </a:t>
            </a:r>
            <a:r>
              <a:rPr lang="en-US" dirty="0" err="1"/>
              <a:t>pwd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070E-514C-3916-4E51-78706C66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'</a:t>
            </a:r>
            <a:r>
              <a:rPr lang="en-US" dirty="0" err="1"/>
              <a:t>pwd</a:t>
            </a:r>
            <a:r>
              <a:rPr lang="en-US" dirty="0"/>
              <a:t>' </a:t>
            </a:r>
          </a:p>
          <a:p>
            <a:r>
              <a:rPr lang="en-US" dirty="0">
                <a:ea typeface="+mn-lt"/>
                <a:cs typeface="+mn-lt"/>
              </a:rPr>
              <a:t>You should see a directory path printed out (probably something like </a:t>
            </a:r>
            <a:r>
              <a:rPr lang="en-US" dirty="0">
                <a:latin typeface="Consolas"/>
              </a:rPr>
              <a:t>/home/YOUR_USERNAME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 descr="A black rectangular object with blue and grey lines&#10;&#10;AI-generated content may be incorrect.">
            <a:extLst>
              <a:ext uri="{FF2B5EF4-FFF2-40B4-BE49-F238E27FC236}">
                <a16:creationId xmlns:a16="http://schemas.microsoft.com/office/drawing/2014/main" id="{31B81D99-993D-A536-2760-C9E48B4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1578"/>
            <a:ext cx="9804400" cy="31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A80F-DE67-5405-B301-9B0EB2D8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E8A6-D540-C3C0-09A1-75A9CCDA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command 'ls' short for listing shows the contents of the current working directory</a:t>
            </a:r>
          </a:p>
        </p:txBody>
      </p:sp>
      <p:pic>
        <p:nvPicPr>
          <p:cNvPr id="4" name="Picture 3" descr="A black rectangular object with blue lines&#10;&#10;AI-generated content may be incorrect.">
            <a:extLst>
              <a:ext uri="{FF2B5EF4-FFF2-40B4-BE49-F238E27FC236}">
                <a16:creationId xmlns:a16="http://schemas.microsoft.com/office/drawing/2014/main" id="{23C9DDE1-C4F0-8714-7C66-0FA83F6B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0212"/>
            <a:ext cx="9956800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8A02-9CB0-B3A8-043D-34B5996A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D981-EAD7-8F10-9452-6B433368A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command 'cd' (changed directory) allows us to move into a </a:t>
            </a:r>
            <a:r>
              <a:rPr lang="en-US"/>
              <a:t>folder – changing the working directory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ack rectangular object with a blue stripe&#10;&#10;AI-generated content may be incorrect.">
            <a:extLst>
              <a:ext uri="{FF2B5EF4-FFF2-40B4-BE49-F238E27FC236}">
                <a16:creationId xmlns:a16="http://schemas.microsoft.com/office/drawing/2014/main" id="{E107B91B-4B97-08F4-3A06-B856B2D9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2254"/>
            <a:ext cx="10583334" cy="18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9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BE04-54D6-2617-3933-EEE5A5D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-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291A-8BBB-DC13-AC70-2A30BF99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the command 'man' (short for manual) to show the help pages</a:t>
            </a:r>
          </a:p>
        </p:txBody>
      </p:sp>
      <p:pic>
        <p:nvPicPr>
          <p:cNvPr id="4" name="Picture 3" descr="A black rectangular object with a blue stripe&#10;&#10;AI-generated content may be incorrect.">
            <a:extLst>
              <a:ext uri="{FF2B5EF4-FFF2-40B4-BE49-F238E27FC236}">
                <a16:creationId xmlns:a16="http://schemas.microsoft.com/office/drawing/2014/main" id="{261CB1A6-D0ED-B18F-DA9E-BA70931F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3158630"/>
            <a:ext cx="9466730" cy="16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2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D689-C252-FB1B-1941-6AF0B32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listing files and entering directories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C0ECEC-BAB2-9A83-91E1-F7EB44583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34" y="1665873"/>
            <a:ext cx="10896599" cy="4552310"/>
          </a:xfrm>
        </p:spPr>
      </p:pic>
    </p:spTree>
    <p:extLst>
      <p:ext uri="{BB962C8B-B14F-4D97-AF65-F5344CB8AC3E}">
        <p14:creationId xmlns:p14="http://schemas.microsoft.com/office/powerpoint/2010/main" val="251680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BC24-8392-9739-70F0-EF41632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96B0D-1D95-52E7-48E4-B36E3426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67" y="1691272"/>
            <a:ext cx="10866966" cy="4592526"/>
          </a:xfrm>
        </p:spPr>
      </p:pic>
    </p:spTree>
    <p:extLst>
      <p:ext uri="{BB962C8B-B14F-4D97-AF65-F5344CB8AC3E}">
        <p14:creationId xmlns:p14="http://schemas.microsoft.com/office/powerpoint/2010/main" val="367160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AB05-D21E-411E-B4CA-5F2688CE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(FS)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AF2C-FB87-1653-8C8F-387EFDA6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File system controls the location and access to files on your system: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Location of the files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Size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Metadata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Permissions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And much more</a:t>
            </a:r>
          </a:p>
          <a:p>
            <a:r>
              <a:rPr lang="en-US" dirty="0"/>
              <a:t>Understanding the FS system is important for navigating and manipulating files</a:t>
            </a:r>
          </a:p>
        </p:txBody>
      </p:sp>
    </p:spTree>
    <p:extLst>
      <p:ext uri="{BB962C8B-B14F-4D97-AF65-F5344CB8AC3E}">
        <p14:creationId xmlns:p14="http://schemas.microsoft.com/office/powerpoint/2010/main" val="62144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9E3A-0D7E-9581-EBA1-B2C33263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0C38-390A-FF22-BB77-5A13EE9B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pic>
        <p:nvPicPr>
          <p:cNvPr id="4" name="Graphic 3" descr="File System for Challenge Questions">
            <a:extLst>
              <a:ext uri="{FF2B5EF4-FFF2-40B4-BE49-F238E27FC236}">
                <a16:creationId xmlns:a16="http://schemas.microsoft.com/office/drawing/2014/main" id="{F6EDC7F6-4D3F-40EF-F9F4-5C794BA5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867" y="205082"/>
            <a:ext cx="10176933" cy="6445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47233-2087-B897-3F4A-E8E5F744F3B6}"/>
              </a:ext>
            </a:extLst>
          </p:cNvPr>
          <p:cNvSpPr txBox="1"/>
          <p:nvPr/>
        </p:nvSpPr>
        <p:spPr>
          <a:xfrm>
            <a:off x="209342" y="178969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Most file systems have a tree like structure.</a:t>
            </a:r>
          </a:p>
        </p:txBody>
      </p:sp>
    </p:spTree>
    <p:extLst>
      <p:ext uri="{BB962C8B-B14F-4D97-AF65-F5344CB8AC3E}">
        <p14:creationId xmlns:p14="http://schemas.microsoft.com/office/powerpoint/2010/main" val="52164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FC34-6811-691F-B1DA-9DE45211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BE40A586-A90F-D599-BFA7-602BE910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64" y="575632"/>
            <a:ext cx="10984467" cy="627884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FD188EE1-931A-AA9A-7F91-72A960F8AF1F}"/>
              </a:ext>
            </a:extLst>
          </p:cNvPr>
          <p:cNvSpPr/>
          <p:nvPr/>
        </p:nvSpPr>
        <p:spPr>
          <a:xfrm>
            <a:off x="6825970" y="1628103"/>
            <a:ext cx="640805" cy="24030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C14D670-D977-F166-17AE-466E954DBE4E}"/>
              </a:ext>
            </a:extLst>
          </p:cNvPr>
          <p:cNvSpPr txBox="1"/>
          <p:nvPr/>
        </p:nvSpPr>
        <p:spPr>
          <a:xfrm>
            <a:off x="7601040" y="1567197"/>
            <a:ext cx="21455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most level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DEDB52-C080-DDB7-9D44-847188204F4C}"/>
              </a:ext>
            </a:extLst>
          </p:cNvPr>
          <p:cNvSpPr/>
          <p:nvPr/>
        </p:nvSpPr>
        <p:spPr>
          <a:xfrm>
            <a:off x="2122668" y="3784759"/>
            <a:ext cx="460579" cy="2202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61AE1FA-1407-476D-AB45-DE5889DADEA5}"/>
              </a:ext>
            </a:extLst>
          </p:cNvPr>
          <p:cNvSpPr txBox="1"/>
          <p:nvPr/>
        </p:nvSpPr>
        <p:spPr>
          <a:xfrm>
            <a:off x="430895" y="3715486"/>
            <a:ext cx="214555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where your files live!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D49883-6B63-FB5A-3381-877196195E29}"/>
              </a:ext>
            </a:extLst>
          </p:cNvPr>
          <p:cNvSpPr/>
          <p:nvPr/>
        </p:nvSpPr>
        <p:spPr>
          <a:xfrm>
            <a:off x="1507559" y="2857505"/>
            <a:ext cx="460579" cy="22027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1623B6D-6602-5792-3793-35287DE6ABB4}"/>
              </a:ext>
            </a:extLst>
          </p:cNvPr>
          <p:cNvSpPr txBox="1"/>
          <p:nvPr/>
        </p:nvSpPr>
        <p:spPr>
          <a:xfrm>
            <a:off x="91207" y="2760690"/>
            <a:ext cx="2145551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files are </a:t>
            </a:r>
            <a:endParaRPr lang="en-US"/>
          </a:p>
          <a:p>
            <a:r>
              <a:rPr lang="en-US" dirty="0"/>
              <a:t>here!</a:t>
            </a:r>
          </a:p>
        </p:txBody>
      </p:sp>
    </p:spTree>
    <p:extLst>
      <p:ext uri="{BB962C8B-B14F-4D97-AF65-F5344CB8AC3E}">
        <p14:creationId xmlns:p14="http://schemas.microsoft.com/office/powerpoint/2010/main" val="19262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86E-A003-311E-7C4F-AB6D81E2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FS</a:t>
            </a:r>
          </a:p>
        </p:txBody>
      </p:sp>
      <p:pic>
        <p:nvPicPr>
          <p:cNvPr id="4" name="Content Placeholder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6D9B5F2-9C6A-E9D9-2102-094D2AA20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877" y="1840886"/>
            <a:ext cx="3411147" cy="482213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46FF9D-0E73-D782-B96B-8EF2E9B8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005" y="2119643"/>
            <a:ext cx="7325226" cy="38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B19-0F74-4741-873A-963D4203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CEB9-35D5-68C9-177B-CC0B9DCE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Describe key reasons for learning shell.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Navigate your file system using the command line.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Access and read help files for </a:t>
            </a:r>
            <a:r>
              <a:rPr lang="en-US" dirty="0">
                <a:latin typeface="Consolas"/>
              </a:rPr>
              <a:t>bash</a:t>
            </a:r>
            <a:r>
              <a:rPr lang="en-US" dirty="0">
                <a:ea typeface="+mn-lt"/>
                <a:cs typeface="+mn-lt"/>
              </a:rPr>
              <a:t> programs and use help files to identify useful command options.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Demonstrate the use of tab completion, and explain its advantages.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3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58AD-DF05-F58A-9C47-C420687E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11A1-11EB-47BD-147A-48DD2361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shell gives you the ability to work more efficiently by using keyboard commands rather than a GUI.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Useful commands for navigating your file system include: </a:t>
            </a:r>
            <a:r>
              <a:rPr lang="en-US" dirty="0">
                <a:latin typeface="Consolas"/>
              </a:rPr>
              <a:t>ls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</a:rPr>
              <a:t>pwd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dirty="0">
                <a:latin typeface="Consolas"/>
              </a:rPr>
              <a:t>cd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Most commands take options (flags) which begin with a </a:t>
            </a:r>
            <a:r>
              <a:rPr lang="en-US" dirty="0">
                <a:latin typeface="Consolas"/>
              </a:rPr>
              <a:t>-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Tab completion can reduce errors from mistyping and make work more efficient in the shell.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81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585F-B92E-E6AB-8311-9D94F2B2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 + Resources for future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EAFB-6A5C-ECE8-DDAE-59578E80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 Data Carpentry is excellent: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https://datacarpentry.github.io/shell-genomics/01-introduction.html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hlinkClick r:id="rId3"/>
              </a:rPr>
              <a:t>https://sandbox.bio</a:t>
            </a:r>
            <a:r>
              <a:rPr lang="en-US" dirty="0"/>
              <a:t> (based on Carpentries):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https://sandbox.bio/tutorials/carpentries-shell-novice/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 browser interactive learning – check it out!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Much more bioinformatics training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>
                <a:ea typeface="+mn-lt"/>
                <a:cs typeface="+mn-lt"/>
                <a:hlinkClick r:id="rId5"/>
              </a:rPr>
              <a:t>https://sandbox.bio/</a:t>
            </a:r>
          </a:p>
          <a:p>
            <a:r>
              <a:rPr lang="en-US" dirty="0">
                <a:ea typeface="+mn-lt"/>
                <a:cs typeface="+mn-lt"/>
              </a:rPr>
              <a:t>Test your skills at </a:t>
            </a:r>
            <a:r>
              <a:rPr lang="en-US" dirty="0">
                <a:ea typeface="+mn-lt"/>
                <a:cs typeface="+mn-lt"/>
                <a:hlinkClick r:id="rId6"/>
              </a:rPr>
              <a:t>https://cmdchallenge.com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Hardcore: Aaron Quinns University course: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7"/>
              </a:rPr>
              <a:t>https://github.com/quinlan-lab/applied-computational-genomics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Slides, videos, homework</a:t>
            </a:r>
          </a:p>
        </p:txBody>
      </p:sp>
    </p:spTree>
    <p:extLst>
      <p:ext uri="{BB962C8B-B14F-4D97-AF65-F5344CB8AC3E}">
        <p14:creationId xmlns:p14="http://schemas.microsoft.com/office/powerpoint/2010/main" val="26706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9D86-2960-D8C6-BCBA-A5B09666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4E76-6385-D54B-3DB1-C39A4E5E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61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i="1" dirty="0">
                <a:ea typeface="+mn-lt"/>
                <a:cs typeface="+mn-lt"/>
              </a:rPr>
              <a:t>shell</a:t>
            </a:r>
            <a:r>
              <a:rPr lang="en-US" dirty="0">
                <a:ea typeface="+mn-lt"/>
                <a:cs typeface="+mn-lt"/>
              </a:rPr>
              <a:t> is a computer program that presents a command line interface which allows you to control your computer using commands entered with a keyboard instead of controlling graphical user interfaces (GUIs) with a mouse/keyboard/touchscreen combination.</a:t>
            </a:r>
            <a:endParaRPr lang="en-US" dirty="0"/>
          </a:p>
        </p:txBody>
      </p:sp>
      <p:pic>
        <p:nvPicPr>
          <p:cNvPr id="4" name="Picture 3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86325909-77AD-FE97-92DE-5ABCDB97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81"/>
          <a:stretch/>
        </p:blipFill>
        <p:spPr>
          <a:xfrm>
            <a:off x="8473017" y="2633133"/>
            <a:ext cx="3721098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82C5-5A5A-6481-2761-301A1B7B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(you)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5D57-F71B-7B28-E9D7-F5F0B32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Many bioinformatics tools can only be used through a command line interface. </a:t>
            </a:r>
          </a:p>
          <a:p>
            <a:r>
              <a:rPr lang="en-US" dirty="0">
                <a:ea typeface="+mn-lt"/>
                <a:cs typeface="+mn-lt"/>
              </a:rPr>
              <a:t> Automate your work.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Less error-prone and more reproducible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 also gives you a way to communicate unambiguously what you’ve done, so that others can inspect or apply your process to new data.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Many bioinformatic tasks require large amounts of computing power.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These tasks require large compute clusters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1C04-3898-E15B-1B3A-E1B3662B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shell -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B644-61C7-8322-BAA1-59F3753C4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3" y="1715558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Command Prompt – deprecated?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 useful for bioinformatics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PowerShell – use this one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Can run Conda/CLI tools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More modern, similar commands and behavior to Linux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 </a:t>
            </a:r>
            <a:r>
              <a:rPr lang="en-US" dirty="0" err="1"/>
              <a:t>posix</a:t>
            </a:r>
            <a:r>
              <a:rPr lang="en-US" dirty="0"/>
              <a:t> compatible but good fine for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Terminal - Ignore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Runs all the above shells and more in one program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Ignore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5" name="Picture 4" descr="A white arrow in a blue square&#10;&#10;AI-generated content may be incorrect.">
            <a:extLst>
              <a:ext uri="{FF2B5EF4-FFF2-40B4-BE49-F238E27FC236}">
                <a16:creationId xmlns:a16="http://schemas.microsoft.com/office/drawing/2014/main" id="{07D7551F-ACD8-A867-5EC2-C640B088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835804"/>
            <a:ext cx="1152525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93DD65-8A9D-A2CA-F07F-BD9C1D1B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466849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70A81-2F3F-B721-E98E-45B5903F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4692650"/>
            <a:ext cx="977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E66E-E6A3-E466-65F0-2D9FB99E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47450" cy="1344613"/>
          </a:xfrm>
        </p:spPr>
        <p:txBody>
          <a:bodyPr/>
          <a:lstStyle/>
          <a:p>
            <a:r>
              <a:rPr lang="en-US" dirty="0"/>
              <a:t>How to access the shell – Linux in My Windows?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589-CDC7-3E20-2AA5-E4142A1C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8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Windows introduced a Linux compatibility layer which allows running Linux inside Windows.</a:t>
            </a:r>
          </a:p>
          <a:p>
            <a:r>
              <a:rPr lang="en-US" dirty="0"/>
              <a:t>Linux terminal in Windows! Perfect for bioinformatics.</a:t>
            </a:r>
          </a:p>
          <a:p>
            <a:r>
              <a:rPr lang="en-US" dirty="0"/>
              <a:t>Install from Windows Store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F4AAEE-BFF4-D212-9E5D-965C5E87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96" y="2012950"/>
            <a:ext cx="4525709" cy="4165600"/>
          </a:xfrm>
          <a:prstGeom prst="rect">
            <a:avLst/>
          </a:prstGeom>
        </p:spPr>
      </p:pic>
      <p:pic>
        <p:nvPicPr>
          <p:cNvPr id="6" name="Picture 5" descr="A blue and white cartoon penguin face&#10;&#10;AI-generated content may be incorrect.">
            <a:extLst>
              <a:ext uri="{FF2B5EF4-FFF2-40B4-BE49-F238E27FC236}">
                <a16:creationId xmlns:a16="http://schemas.microsoft.com/office/drawing/2014/main" id="{9040712B-435C-52B3-17CC-3935CF15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546600"/>
            <a:ext cx="1143000" cy="1143000"/>
          </a:xfrm>
          <a:prstGeom prst="rect">
            <a:avLst/>
          </a:prstGeom>
        </p:spPr>
      </p:pic>
      <p:pic>
        <p:nvPicPr>
          <p:cNvPr id="7" name="Picture 6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331E8EE9-DEFD-0028-B039-7E67B2CC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4547658"/>
            <a:ext cx="102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C3F1-FCAF-7FA9-F4E2-5A4987EB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shell -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F910-35B1-6DFF-9187-A048C4E7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733" y="1715558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Simply called </a:t>
            </a:r>
            <a:r>
              <a:rPr lang="en-US" b="1" dirty="0"/>
              <a:t>Terminal</a:t>
            </a:r>
            <a:endParaRPr lang="en-US" dirty="0"/>
          </a:p>
          <a:p>
            <a:r>
              <a:rPr lang="en-US" dirty="0"/>
              <a:t>Can run nearly all bioinformatics CLI tools</a:t>
            </a:r>
          </a:p>
          <a:p>
            <a:r>
              <a:rPr lang="en-US" dirty="0"/>
              <a:t>Flavor: </a:t>
            </a:r>
            <a:r>
              <a:rPr lang="en-US" dirty="0" err="1"/>
              <a:t>zsh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on architecture: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'silicon' models of </a:t>
            </a:r>
            <a:r>
              <a:rPr lang="en-US" dirty="0" err="1"/>
              <a:t>Macbooks</a:t>
            </a:r>
            <a:r>
              <a:rPr lang="en-US" dirty="0"/>
              <a:t> run ARM architecture, different than 'standard' Intel/AMD x86.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Some bioinformatics tools will not run on ARM due to missing software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Rapidly improving due to cross compilation to ARM</a:t>
            </a:r>
          </a:p>
        </p:txBody>
      </p:sp>
      <p:pic>
        <p:nvPicPr>
          <p:cNvPr id="6" name="Picture 5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98FA7BAD-17F1-F87F-FA86-17D3E4BA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" y="14224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F584-04A8-BCC3-094B-229985AB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the shell – Linux (Ubuntu)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CE11-8959-BAF7-2E69-CB36D8CC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Called </a:t>
            </a:r>
            <a:r>
              <a:rPr lang="en-US" b="1" dirty="0"/>
              <a:t>Terminal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Flavor: Bash</a:t>
            </a:r>
          </a:p>
          <a:p>
            <a:endParaRPr lang="en-US" dirty="0"/>
          </a:p>
          <a:p>
            <a:r>
              <a:rPr lang="en-US" dirty="0"/>
              <a:t>We will focus on Linux (Ubuntu) terminal  - concepts apply to all</a:t>
            </a:r>
          </a:p>
        </p:txBody>
      </p:sp>
      <p:pic>
        <p:nvPicPr>
          <p:cNvPr id="5" name="Picture 4" descr="Terminal launcher in Ubuntu 18.04">
            <a:extLst>
              <a:ext uri="{FF2B5EF4-FFF2-40B4-BE49-F238E27FC236}">
                <a16:creationId xmlns:a16="http://schemas.microsoft.com/office/drawing/2014/main" id="{2C6264BD-A348-A43B-5529-BA641635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460625"/>
            <a:ext cx="7620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9C8-AF9C-EBB5-534A-39B5BFB3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Basics - Prompt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2325D4-DD71-309A-EBA6-E50DB8CDF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47" y="1693128"/>
            <a:ext cx="4629150" cy="203835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1CAA3-4E59-E292-EAE0-CEDFD1CB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5" y="1685925"/>
            <a:ext cx="4552950" cy="17335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E8C8E4-BEC2-F7A5-8000-B4B5ED7EDCAC}"/>
              </a:ext>
            </a:extLst>
          </p:cNvPr>
          <p:cNvSpPr txBox="1">
            <a:spLocks/>
          </p:cNvSpPr>
          <p:nvPr/>
        </p:nvSpPr>
        <p:spPr>
          <a:xfrm>
            <a:off x="838200" y="3984625"/>
            <a:ext cx="10515600" cy="2192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The dollar sign is a </a:t>
            </a:r>
            <a:r>
              <a:rPr lang="en-US" b="1" dirty="0">
                <a:ea typeface="+mn-lt"/>
                <a:cs typeface="+mn-lt"/>
              </a:rPr>
              <a:t>prompt</a:t>
            </a:r>
            <a:r>
              <a:rPr lang="en-US" dirty="0">
                <a:ea typeface="+mn-lt"/>
                <a:cs typeface="+mn-lt"/>
              </a:rPr>
              <a:t>, which shows us that the shell is waiting for input; your shell may use a different character as a prompt and may add information before the prompt. When typing commands, either from these lessons or from other sources, do not type the prompt, only the commands that follow it.</a:t>
            </a:r>
          </a:p>
          <a:p>
            <a:r>
              <a:rPr lang="en-US" dirty="0"/>
              <a:t>Prompts can be changed!</a:t>
            </a:r>
          </a:p>
        </p:txBody>
      </p:sp>
    </p:spTree>
    <p:extLst>
      <p:ext uri="{BB962C8B-B14F-4D97-AF65-F5344CB8AC3E}">
        <p14:creationId xmlns:p14="http://schemas.microsoft.com/office/powerpoint/2010/main" val="352007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Introduction to CLI</vt:lpstr>
      <vt:lpstr>Objectives</vt:lpstr>
      <vt:lpstr>What is a shell?</vt:lpstr>
      <vt:lpstr>Why should (you) care?</vt:lpstr>
      <vt:lpstr>How to access the shell - Windows</vt:lpstr>
      <vt:lpstr>How to access the shell – Linux in My Windows?</vt:lpstr>
      <vt:lpstr>How to access the shell - MacOS</vt:lpstr>
      <vt:lpstr>How to access the shell – Linux (Ubuntu)</vt:lpstr>
      <vt:lpstr>Terminal Basics - Prompt</vt:lpstr>
      <vt:lpstr>Navigating - pwd</vt:lpstr>
      <vt:lpstr>Navigation - ls</vt:lpstr>
      <vt:lpstr>Navigation - cd</vt:lpstr>
      <vt:lpstr>Commands - help</vt:lpstr>
      <vt:lpstr>Demonstration – listing files and entering directories</vt:lpstr>
      <vt:lpstr>Tab completion</vt:lpstr>
      <vt:lpstr>File system (FS)</vt:lpstr>
      <vt:lpstr>The file system</vt:lpstr>
      <vt:lpstr>PowerPoint Presentation</vt:lpstr>
      <vt:lpstr>Windows FS</vt:lpstr>
      <vt:lpstr>Finally</vt:lpstr>
      <vt:lpstr>Questions?  + Resources for future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400</cp:revision>
  <dcterms:created xsi:type="dcterms:W3CDTF">2025-02-07T09:27:01Z</dcterms:created>
  <dcterms:modified xsi:type="dcterms:W3CDTF">2025-02-14T01:15:02Z</dcterms:modified>
</cp:coreProperties>
</file>