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4" r:id="rId2"/>
    <p:sldId id="277" r:id="rId3"/>
    <p:sldId id="257" r:id="rId4"/>
    <p:sldId id="259" r:id="rId5"/>
    <p:sldId id="261" r:id="rId6"/>
    <p:sldId id="258" r:id="rId7"/>
    <p:sldId id="262" r:id="rId8"/>
    <p:sldId id="263" r:id="rId9"/>
    <p:sldId id="264" r:id="rId10"/>
    <p:sldId id="275" r:id="rId11"/>
    <p:sldId id="265" r:id="rId12"/>
    <p:sldId id="266" r:id="rId13"/>
    <p:sldId id="268" r:id="rId14"/>
    <p:sldId id="272" r:id="rId15"/>
    <p:sldId id="269" r:id="rId16"/>
    <p:sldId id="270" r:id="rId17"/>
    <p:sldId id="271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0A851-CC54-9848-5293-BC47665AA397}" v="1254" dt="2025-02-14T01:49:18.239"/>
    <p1510:client id="{B1C723FA-50C4-32C7-F0DD-CC17E0E3EFBB}" v="77" dt="2025-02-14T02:08:2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z, Ammar" userId="S::ammar.aziz@mh.org.au::2b7b758c-ec9b-4d6c-8f01-a2bc64682a69" providerId="AD" clId="Web-{EA2B566A-58E6-6F26-452D-431B1B5ECF1A}"/>
    <pc:docChg chg="addSld delSld modSld">
      <pc:chgData name="Aziz, Ammar" userId="S::ammar.aziz@mh.org.au::2b7b758c-ec9b-4d6c-8f01-a2bc64682a69" providerId="AD" clId="Web-{EA2B566A-58E6-6F26-452D-431B1B5ECF1A}" dt="2025-02-07T13:22:45.441" v="1174" actId="20577"/>
      <pc:docMkLst>
        <pc:docMk/>
      </pc:docMkLst>
      <pc:sldChg chg="modSp">
        <pc:chgData name="Aziz, Ammar" userId="S::ammar.aziz@mh.org.au::2b7b758c-ec9b-4d6c-8f01-a2bc64682a69" providerId="AD" clId="Web-{EA2B566A-58E6-6F26-452D-431B1B5ECF1A}" dt="2025-02-07T13:22:45.441" v="1174" actId="20577"/>
        <pc:sldMkLst>
          <pc:docMk/>
          <pc:sldMk cId="109857222" sldId="256"/>
        </pc:sldMkLst>
        <pc:spChg chg="mod">
          <ac:chgData name="Aziz, Ammar" userId="S::ammar.aziz@mh.org.au::2b7b758c-ec9b-4d6c-8f01-a2bc64682a69" providerId="AD" clId="Web-{EA2B566A-58E6-6F26-452D-431B1B5ECF1A}" dt="2025-02-07T13:22:45.441" v="117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Aziz, Ammar" userId="S::ammar.aziz@mh.org.au::2b7b758c-ec9b-4d6c-8f01-a2bc64682a69" providerId="AD" clId="Web-{EA2B566A-58E6-6F26-452D-431B1B5ECF1A}" dt="2025-02-07T12:08:25.245" v="181" actId="20577"/>
        <pc:sldMkLst>
          <pc:docMk/>
          <pc:sldMk cId="2411442445" sldId="257"/>
        </pc:sldMkLst>
        <pc:spChg chg="mod">
          <ac:chgData name="Aziz, Ammar" userId="S::ammar.aziz@mh.org.au::2b7b758c-ec9b-4d6c-8f01-a2bc64682a69" providerId="AD" clId="Web-{EA2B566A-58E6-6F26-452D-431B1B5ECF1A}" dt="2025-02-07T12:04:08.161" v="19" actId="20577"/>
          <ac:spMkLst>
            <pc:docMk/>
            <pc:sldMk cId="2411442445" sldId="257"/>
            <ac:spMk id="2" creationId="{1FD046BD-454F-904C-0A27-CB04378E7FE1}"/>
          </ac:spMkLst>
        </pc:spChg>
        <pc:spChg chg="mod">
          <ac:chgData name="Aziz, Ammar" userId="S::ammar.aziz@mh.org.au::2b7b758c-ec9b-4d6c-8f01-a2bc64682a69" providerId="AD" clId="Web-{EA2B566A-58E6-6F26-452D-431B1B5ECF1A}" dt="2025-02-07T12:08:25.245" v="181" actId="20577"/>
          <ac:spMkLst>
            <pc:docMk/>
            <pc:sldMk cId="2411442445" sldId="257"/>
            <ac:spMk id="3" creationId="{A23908AC-C8E0-05BC-B704-F13996F954DE}"/>
          </ac:spMkLst>
        </pc:spChg>
      </pc:sldChg>
      <pc:sldChg chg="addSp delSp modSp new">
        <pc:chgData name="Aziz, Ammar" userId="S::ammar.aziz@mh.org.au::2b7b758c-ec9b-4d6c-8f01-a2bc64682a69" providerId="AD" clId="Web-{EA2B566A-58E6-6F26-452D-431B1B5ECF1A}" dt="2025-02-07T12:16:39.164" v="404" actId="20577"/>
        <pc:sldMkLst>
          <pc:docMk/>
          <pc:sldMk cId="3442884714" sldId="258"/>
        </pc:sldMkLst>
        <pc:spChg chg="mod">
          <ac:chgData name="Aziz, Ammar" userId="S::ammar.aziz@mh.org.au::2b7b758c-ec9b-4d6c-8f01-a2bc64682a69" providerId="AD" clId="Web-{EA2B566A-58E6-6F26-452D-431B1B5ECF1A}" dt="2025-02-07T12:13:10.580" v="288" actId="20577"/>
          <ac:spMkLst>
            <pc:docMk/>
            <pc:sldMk cId="3442884714" sldId="258"/>
            <ac:spMk id="2" creationId="{D1F393F2-5407-E757-0ECB-E83D8D4E14CB}"/>
          </ac:spMkLst>
        </pc:spChg>
        <pc:spChg chg="del">
          <ac:chgData name="Aziz, Ammar" userId="S::ammar.aziz@mh.org.au::2b7b758c-ec9b-4d6c-8f01-a2bc64682a69" providerId="AD" clId="Web-{EA2B566A-58E6-6F26-452D-431B1B5ECF1A}" dt="2025-02-07T12:04:19.239" v="21"/>
          <ac:spMkLst>
            <pc:docMk/>
            <pc:sldMk cId="3442884714" sldId="258"/>
            <ac:spMk id="3" creationId="{BCE2D614-78B6-DE23-C384-6FA0DE1D0046}"/>
          </ac:spMkLst>
        </pc:spChg>
        <pc:spChg chg="add mod">
          <ac:chgData name="Aziz, Ammar" userId="S::ammar.aziz@mh.org.au::2b7b758c-ec9b-4d6c-8f01-a2bc64682a69" providerId="AD" clId="Web-{EA2B566A-58E6-6F26-452D-431B1B5ECF1A}" dt="2025-02-07T12:16:39.164" v="404" actId="20577"/>
          <ac:spMkLst>
            <pc:docMk/>
            <pc:sldMk cId="3442884714" sldId="258"/>
            <ac:spMk id="6" creationId="{FCA6CA7F-6724-55C2-60DC-DD9D673319CC}"/>
          </ac:spMkLst>
        </pc:spChg>
        <pc:picChg chg="add mod ord">
          <ac:chgData name="Aziz, Ammar" userId="S::ammar.aziz@mh.org.au::2b7b758c-ec9b-4d6c-8f01-a2bc64682a69" providerId="AD" clId="Web-{EA2B566A-58E6-6F26-452D-431B1B5ECF1A}" dt="2025-02-07T12:13:14.143" v="289" actId="1076"/>
          <ac:picMkLst>
            <pc:docMk/>
            <pc:sldMk cId="3442884714" sldId="258"/>
            <ac:picMk id="4" creationId="{97493919-2F3E-D1A7-3327-295B4082C462}"/>
          </ac:picMkLst>
        </pc:picChg>
      </pc:sldChg>
      <pc:sldChg chg="modSp new">
        <pc:chgData name="Aziz, Ammar" userId="S::ammar.aziz@mh.org.au::2b7b758c-ec9b-4d6c-8f01-a2bc64682a69" providerId="AD" clId="Web-{EA2B566A-58E6-6F26-452D-431B1B5ECF1A}" dt="2025-02-07T12:10:01.372" v="210" actId="20577"/>
        <pc:sldMkLst>
          <pc:docMk/>
          <pc:sldMk cId="1763688941" sldId="259"/>
        </pc:sldMkLst>
        <pc:spChg chg="mod">
          <ac:chgData name="Aziz, Ammar" userId="S::ammar.aziz@mh.org.au::2b7b758c-ec9b-4d6c-8f01-a2bc64682a69" providerId="AD" clId="Web-{EA2B566A-58E6-6F26-452D-431B1B5ECF1A}" dt="2025-02-07T12:09:59.185" v="209" actId="20577"/>
          <ac:spMkLst>
            <pc:docMk/>
            <pc:sldMk cId="1763688941" sldId="259"/>
            <ac:spMk id="2" creationId="{2D44C6A9-F565-CD29-9002-362B5813FF73}"/>
          </ac:spMkLst>
        </pc:spChg>
        <pc:spChg chg="mod">
          <ac:chgData name="Aziz, Ammar" userId="S::ammar.aziz@mh.org.au::2b7b758c-ec9b-4d6c-8f01-a2bc64682a69" providerId="AD" clId="Web-{EA2B566A-58E6-6F26-452D-431B1B5ECF1A}" dt="2025-02-07T12:10:01.372" v="210" actId="20577"/>
          <ac:spMkLst>
            <pc:docMk/>
            <pc:sldMk cId="1763688941" sldId="259"/>
            <ac:spMk id="3" creationId="{30963A1E-E898-4610-7EA4-67C0589D6B4B}"/>
          </ac:spMkLst>
        </pc:spChg>
      </pc:sldChg>
      <pc:sldChg chg="add replId">
        <pc:chgData name="Aziz, Ammar" userId="S::ammar.aziz@mh.org.au::2b7b758c-ec9b-4d6c-8f01-a2bc64682a69" providerId="AD" clId="Web-{EA2B566A-58E6-6F26-452D-431B1B5ECF1A}" dt="2025-02-07T12:10:14.357" v="211"/>
        <pc:sldMkLst>
          <pc:docMk/>
          <pc:sldMk cId="4097200617" sldId="260"/>
        </pc:sldMkLst>
      </pc:sldChg>
      <pc:sldChg chg="modSp new">
        <pc:chgData name="Aziz, Ammar" userId="S::ammar.aziz@mh.org.au::2b7b758c-ec9b-4d6c-8f01-a2bc64682a69" providerId="AD" clId="Web-{EA2B566A-58E6-6F26-452D-431B1B5ECF1A}" dt="2025-02-07T12:12:57.221" v="286" actId="20577"/>
        <pc:sldMkLst>
          <pc:docMk/>
          <pc:sldMk cId="1303771934" sldId="261"/>
        </pc:sldMkLst>
        <pc:spChg chg="mod">
          <ac:chgData name="Aziz, Ammar" userId="S::ammar.aziz@mh.org.au::2b7b758c-ec9b-4d6c-8f01-a2bc64682a69" providerId="AD" clId="Web-{EA2B566A-58E6-6F26-452D-431B1B5ECF1A}" dt="2025-02-07T12:12:57.221" v="286" actId="20577"/>
          <ac:spMkLst>
            <pc:docMk/>
            <pc:sldMk cId="1303771934" sldId="261"/>
            <ac:spMk id="2" creationId="{77F3F690-50E2-CBBE-6BD6-8FFEF9FB2A22}"/>
          </ac:spMkLst>
        </pc:spChg>
        <pc:spChg chg="mod">
          <ac:chgData name="Aziz, Ammar" userId="S::ammar.aziz@mh.org.au::2b7b758c-ec9b-4d6c-8f01-a2bc64682a69" providerId="AD" clId="Web-{EA2B566A-58E6-6F26-452D-431B1B5ECF1A}" dt="2025-02-07T12:12:48.470" v="284" actId="20577"/>
          <ac:spMkLst>
            <pc:docMk/>
            <pc:sldMk cId="1303771934" sldId="261"/>
            <ac:spMk id="3" creationId="{89EF810E-3436-0148-65E3-C89447E4D917}"/>
          </ac:spMkLst>
        </pc:spChg>
      </pc:sldChg>
      <pc:sldChg chg="addSp delSp modSp new">
        <pc:chgData name="Aziz, Ammar" userId="S::ammar.aziz@mh.org.au::2b7b758c-ec9b-4d6c-8f01-a2bc64682a69" providerId="AD" clId="Web-{EA2B566A-58E6-6F26-452D-431B1B5ECF1A}" dt="2025-02-07T12:18:20.263" v="418" actId="1076"/>
        <pc:sldMkLst>
          <pc:docMk/>
          <pc:sldMk cId="779042220" sldId="262"/>
        </pc:sldMkLst>
        <pc:spChg chg="mod">
          <ac:chgData name="Aziz, Ammar" userId="S::ammar.aziz@mh.org.au::2b7b758c-ec9b-4d6c-8f01-a2bc64682a69" providerId="AD" clId="Web-{EA2B566A-58E6-6F26-452D-431B1B5ECF1A}" dt="2025-02-07T12:14:47.598" v="353" actId="20577"/>
          <ac:spMkLst>
            <pc:docMk/>
            <pc:sldMk cId="779042220" sldId="262"/>
            <ac:spMk id="2" creationId="{75DD1A8C-5E89-16C0-73CA-7622A15DE08E}"/>
          </ac:spMkLst>
        </pc:spChg>
        <pc:spChg chg="del mod">
          <ac:chgData name="Aziz, Ammar" userId="S::ammar.aziz@mh.org.au::2b7b758c-ec9b-4d6c-8f01-a2bc64682a69" providerId="AD" clId="Web-{EA2B566A-58E6-6F26-452D-431B1B5ECF1A}" dt="2025-02-07T12:18:09.701" v="416"/>
          <ac:spMkLst>
            <pc:docMk/>
            <pc:sldMk cId="779042220" sldId="262"/>
            <ac:spMk id="3" creationId="{0F3A9906-F967-3EF5-99A6-E665EE405ECE}"/>
          </ac:spMkLst>
        </pc:spChg>
        <pc:picChg chg="add mod ord">
          <ac:chgData name="Aziz, Ammar" userId="S::ammar.aziz@mh.org.au::2b7b758c-ec9b-4d6c-8f01-a2bc64682a69" providerId="AD" clId="Web-{EA2B566A-58E6-6F26-452D-431B1B5ECF1A}" dt="2025-02-07T12:18:20.263" v="418" actId="1076"/>
          <ac:picMkLst>
            <pc:docMk/>
            <pc:sldMk cId="779042220" sldId="262"/>
            <ac:picMk id="4" creationId="{CF588473-66E4-4FA9-C7C9-E2C1196B3CF3}"/>
          </ac:picMkLst>
        </pc:picChg>
      </pc:sldChg>
      <pc:sldChg chg="addSp delSp modSp new">
        <pc:chgData name="Aziz, Ammar" userId="S::ammar.aziz@mh.org.au::2b7b758c-ec9b-4d6c-8f01-a2bc64682a69" providerId="AD" clId="Web-{EA2B566A-58E6-6F26-452D-431B1B5ECF1A}" dt="2025-02-07T12:22:50.708" v="536" actId="20577"/>
        <pc:sldMkLst>
          <pc:docMk/>
          <pc:sldMk cId="1688124712" sldId="263"/>
        </pc:sldMkLst>
        <pc:spChg chg="mod">
          <ac:chgData name="Aziz, Ammar" userId="S::ammar.aziz@mh.org.au::2b7b758c-ec9b-4d6c-8f01-a2bc64682a69" providerId="AD" clId="Web-{EA2B566A-58E6-6F26-452D-431B1B5ECF1A}" dt="2025-02-07T12:18:39.061" v="427" actId="20577"/>
          <ac:spMkLst>
            <pc:docMk/>
            <pc:sldMk cId="1688124712" sldId="263"/>
            <ac:spMk id="2" creationId="{77B4700C-19F4-95B3-649C-D659235370FE}"/>
          </ac:spMkLst>
        </pc:spChg>
        <pc:spChg chg="mod">
          <ac:chgData name="Aziz, Ammar" userId="S::ammar.aziz@mh.org.au::2b7b758c-ec9b-4d6c-8f01-a2bc64682a69" providerId="AD" clId="Web-{EA2B566A-58E6-6F26-452D-431B1B5ECF1A}" dt="2025-02-07T12:22:50.708" v="536" actId="20577"/>
          <ac:spMkLst>
            <pc:docMk/>
            <pc:sldMk cId="1688124712" sldId="263"/>
            <ac:spMk id="3" creationId="{0C6838A8-BC84-33CD-5E2E-6A32BDCD357C}"/>
          </ac:spMkLst>
        </pc:spChg>
        <pc:picChg chg="add del mod">
          <ac:chgData name="Aziz, Ammar" userId="S::ammar.aziz@mh.org.au::2b7b758c-ec9b-4d6c-8f01-a2bc64682a69" providerId="AD" clId="Web-{EA2B566A-58E6-6F26-452D-431B1B5ECF1A}" dt="2025-02-07T12:20:22.845" v="442"/>
          <ac:picMkLst>
            <pc:docMk/>
            <pc:sldMk cId="1688124712" sldId="263"/>
            <ac:picMk id="4" creationId="{A12274CD-C7D5-8364-7CB1-04A1792AC834}"/>
          </ac:picMkLst>
        </pc:picChg>
        <pc:picChg chg="add mod">
          <ac:chgData name="Aziz, Ammar" userId="S::ammar.aziz@mh.org.au::2b7b758c-ec9b-4d6c-8f01-a2bc64682a69" providerId="AD" clId="Web-{EA2B566A-58E6-6F26-452D-431B1B5ECF1A}" dt="2025-02-07T12:20:29.829" v="446" actId="1076"/>
          <ac:picMkLst>
            <pc:docMk/>
            <pc:sldMk cId="1688124712" sldId="263"/>
            <ac:picMk id="5" creationId="{8F87951C-216F-09B8-5E8C-1CF47E9357A1}"/>
          </ac:picMkLst>
        </pc:picChg>
      </pc:sldChg>
      <pc:sldChg chg="modSp new">
        <pc:chgData name="Aziz, Ammar" userId="S::ammar.aziz@mh.org.au::2b7b758c-ec9b-4d6c-8f01-a2bc64682a69" providerId="AD" clId="Web-{EA2B566A-58E6-6F26-452D-431B1B5ECF1A}" dt="2025-02-07T12:48:05.830" v="587" actId="20577"/>
        <pc:sldMkLst>
          <pc:docMk/>
          <pc:sldMk cId="3436353054" sldId="264"/>
        </pc:sldMkLst>
        <pc:spChg chg="mod">
          <ac:chgData name="Aziz, Ammar" userId="S::ammar.aziz@mh.org.au::2b7b758c-ec9b-4d6c-8f01-a2bc64682a69" providerId="AD" clId="Web-{EA2B566A-58E6-6F26-452D-431B1B5ECF1A}" dt="2025-02-07T12:21:50.565" v="499" actId="20577"/>
          <ac:spMkLst>
            <pc:docMk/>
            <pc:sldMk cId="3436353054" sldId="264"/>
            <ac:spMk id="2" creationId="{3B42F431-9DBC-B9A5-49CD-14A78ECEC474}"/>
          </ac:spMkLst>
        </pc:spChg>
        <pc:spChg chg="mod">
          <ac:chgData name="Aziz, Ammar" userId="S::ammar.aziz@mh.org.au::2b7b758c-ec9b-4d6c-8f01-a2bc64682a69" providerId="AD" clId="Web-{EA2B566A-58E6-6F26-452D-431B1B5ECF1A}" dt="2025-02-07T12:48:05.830" v="587" actId="20577"/>
          <ac:spMkLst>
            <pc:docMk/>
            <pc:sldMk cId="3436353054" sldId="264"/>
            <ac:spMk id="3" creationId="{082B8FF9-1D1C-2F56-759F-924BD47F0A09}"/>
          </ac:spMkLst>
        </pc:spChg>
      </pc:sldChg>
      <pc:sldChg chg="addSp delSp modSp new">
        <pc:chgData name="Aziz, Ammar" userId="S::ammar.aziz@mh.org.au::2b7b758c-ec9b-4d6c-8f01-a2bc64682a69" providerId="AD" clId="Web-{EA2B566A-58E6-6F26-452D-431B1B5ECF1A}" dt="2025-02-07T12:48:35.456" v="590" actId="1076"/>
        <pc:sldMkLst>
          <pc:docMk/>
          <pc:sldMk cId="2716691411" sldId="265"/>
        </pc:sldMkLst>
        <pc:spChg chg="del">
          <ac:chgData name="Aziz, Ammar" userId="S::ammar.aziz@mh.org.au::2b7b758c-ec9b-4d6c-8f01-a2bc64682a69" providerId="AD" clId="Web-{EA2B566A-58E6-6F26-452D-431B1B5ECF1A}" dt="2025-02-07T12:48:31.377" v="589"/>
          <ac:spMkLst>
            <pc:docMk/>
            <pc:sldMk cId="2716691411" sldId="265"/>
            <ac:spMk id="2" creationId="{BD89EA2A-0B76-F5EE-9245-018926FCEB00}"/>
          </ac:spMkLst>
        </pc:spChg>
        <pc:spChg chg="del">
          <ac:chgData name="Aziz, Ammar" userId="S::ammar.aziz@mh.org.au::2b7b758c-ec9b-4d6c-8f01-a2bc64682a69" providerId="AD" clId="Web-{EA2B566A-58E6-6F26-452D-431B1B5ECF1A}" dt="2025-02-07T12:47:12.297" v="551"/>
          <ac:spMkLst>
            <pc:docMk/>
            <pc:sldMk cId="2716691411" sldId="265"/>
            <ac:spMk id="3" creationId="{B6712970-E75E-A680-425D-0A39D165CDA8}"/>
          </ac:spMkLst>
        </pc:spChg>
        <pc:picChg chg="add mod ord">
          <ac:chgData name="Aziz, Ammar" userId="S::ammar.aziz@mh.org.au::2b7b758c-ec9b-4d6c-8f01-a2bc64682a69" providerId="AD" clId="Web-{EA2B566A-58E6-6F26-452D-431B1B5ECF1A}" dt="2025-02-07T12:48:35.456" v="590" actId="1076"/>
          <ac:picMkLst>
            <pc:docMk/>
            <pc:sldMk cId="2716691411" sldId="265"/>
            <ac:picMk id="4" creationId="{4FF6E968-289F-D9F7-5BAE-7644555C7CDF}"/>
          </ac:picMkLst>
        </pc:picChg>
      </pc:sldChg>
      <pc:sldChg chg="addSp delSp modSp new">
        <pc:chgData name="Aziz, Ammar" userId="S::ammar.aziz@mh.org.au::2b7b758c-ec9b-4d6c-8f01-a2bc64682a69" providerId="AD" clId="Web-{EA2B566A-58E6-6F26-452D-431B1B5ECF1A}" dt="2025-02-07T13:11:03.525" v="777" actId="20577"/>
        <pc:sldMkLst>
          <pc:docMk/>
          <pc:sldMk cId="1292131029" sldId="266"/>
        </pc:sldMkLst>
        <pc:spChg chg="mod">
          <ac:chgData name="Aziz, Ammar" userId="S::ammar.aziz@mh.org.au::2b7b758c-ec9b-4d6c-8f01-a2bc64682a69" providerId="AD" clId="Web-{EA2B566A-58E6-6F26-452D-431B1B5ECF1A}" dt="2025-02-07T12:49:27.426" v="607" actId="20577"/>
          <ac:spMkLst>
            <pc:docMk/>
            <pc:sldMk cId="1292131029" sldId="266"/>
            <ac:spMk id="2" creationId="{9A6B638D-172B-7551-E60B-74E3D2B901C6}"/>
          </ac:spMkLst>
        </pc:spChg>
        <pc:spChg chg="mod">
          <ac:chgData name="Aziz, Ammar" userId="S::ammar.aziz@mh.org.au::2b7b758c-ec9b-4d6c-8f01-a2bc64682a69" providerId="AD" clId="Web-{EA2B566A-58E6-6F26-452D-431B1B5ECF1A}" dt="2025-02-07T13:11:03.525" v="777" actId="20577"/>
          <ac:spMkLst>
            <pc:docMk/>
            <pc:sldMk cId="1292131029" sldId="266"/>
            <ac:spMk id="3" creationId="{933E9E00-E06A-CFA4-43D7-5853C43FC017}"/>
          </ac:spMkLst>
        </pc:spChg>
        <pc:picChg chg="add del mod">
          <ac:chgData name="Aziz, Ammar" userId="S::ammar.aziz@mh.org.au::2b7b758c-ec9b-4d6c-8f01-a2bc64682a69" providerId="AD" clId="Web-{EA2B566A-58E6-6F26-452D-431B1B5ECF1A}" dt="2025-02-07T12:51:00.990" v="669"/>
          <ac:picMkLst>
            <pc:docMk/>
            <pc:sldMk cId="1292131029" sldId="266"/>
            <ac:picMk id="4" creationId="{3F342381-094A-FEA0-9F09-F92E50CAC61D}"/>
          </ac:picMkLst>
        </pc:picChg>
      </pc:sldChg>
      <pc:sldChg chg="addSp delSp modSp new del">
        <pc:chgData name="Aziz, Ammar" userId="S::ammar.aziz@mh.org.au::2b7b758c-ec9b-4d6c-8f01-a2bc64682a69" providerId="AD" clId="Web-{EA2B566A-58E6-6F26-452D-431B1B5ECF1A}" dt="2025-02-07T12:53:46.463" v="688"/>
        <pc:sldMkLst>
          <pc:docMk/>
          <pc:sldMk cId="4126424566" sldId="267"/>
        </pc:sldMkLst>
        <pc:spChg chg="del">
          <ac:chgData name="Aziz, Ammar" userId="S::ammar.aziz@mh.org.au::2b7b758c-ec9b-4d6c-8f01-a2bc64682a69" providerId="AD" clId="Web-{EA2B566A-58E6-6F26-452D-431B1B5ECF1A}" dt="2025-02-07T12:51:11.459" v="673"/>
          <ac:spMkLst>
            <pc:docMk/>
            <pc:sldMk cId="4126424566" sldId="267"/>
            <ac:spMk id="2" creationId="{8F620201-9F1D-A505-2A6C-22A8CB6160B1}"/>
          </ac:spMkLst>
        </pc:spChg>
        <pc:spChg chg="del mod">
          <ac:chgData name="Aziz, Ammar" userId="S::ammar.aziz@mh.org.au::2b7b758c-ec9b-4d6c-8f01-a2bc64682a69" providerId="AD" clId="Web-{EA2B566A-58E6-6F26-452D-431B1B5ECF1A}" dt="2025-02-07T12:51:09.553" v="672"/>
          <ac:spMkLst>
            <pc:docMk/>
            <pc:sldMk cId="4126424566" sldId="267"/>
            <ac:spMk id="3" creationId="{29D34C78-0FD4-0773-0095-3CC49143CF44}"/>
          </ac:spMkLst>
        </pc:spChg>
        <pc:picChg chg="add mod">
          <ac:chgData name="Aziz, Ammar" userId="S::ammar.aziz@mh.org.au::2b7b758c-ec9b-4d6c-8f01-a2bc64682a69" providerId="AD" clId="Web-{EA2B566A-58E6-6F26-452D-431B1B5ECF1A}" dt="2025-02-07T12:51:12.553" v="674"/>
          <ac:picMkLst>
            <pc:docMk/>
            <pc:sldMk cId="4126424566" sldId="267"/>
            <ac:picMk id="4" creationId="{713B637A-EBF4-BE41-2D71-7441EFF343BA}"/>
          </ac:picMkLst>
        </pc:picChg>
      </pc:sldChg>
      <pc:sldChg chg="addSp delSp modSp new">
        <pc:chgData name="Aziz, Ammar" userId="S::ammar.aziz@mh.org.au::2b7b758c-ec9b-4d6c-8f01-a2bc64682a69" providerId="AD" clId="Web-{EA2B566A-58E6-6F26-452D-431B1B5ECF1A}" dt="2025-02-07T12:54:23.074" v="691" actId="1076"/>
        <pc:sldMkLst>
          <pc:docMk/>
          <pc:sldMk cId="3411572648" sldId="268"/>
        </pc:sldMkLst>
        <pc:spChg chg="del">
          <ac:chgData name="Aziz, Ammar" userId="S::ammar.aziz@mh.org.au::2b7b758c-ec9b-4d6c-8f01-a2bc64682a69" providerId="AD" clId="Web-{EA2B566A-58E6-6F26-452D-431B1B5ECF1A}" dt="2025-02-07T12:51:50.835" v="679"/>
          <ac:spMkLst>
            <pc:docMk/>
            <pc:sldMk cId="3411572648" sldId="268"/>
            <ac:spMk id="2" creationId="{70B347A8-30C8-7146-10AE-95A97386C6E4}"/>
          </ac:spMkLst>
        </pc:spChg>
        <pc:spChg chg="del">
          <ac:chgData name="Aziz, Ammar" userId="S::ammar.aziz@mh.org.au::2b7b758c-ec9b-4d6c-8f01-a2bc64682a69" providerId="AD" clId="Web-{EA2B566A-58E6-6F26-452D-431B1B5ECF1A}" dt="2025-02-07T12:51:42.335" v="676"/>
          <ac:spMkLst>
            <pc:docMk/>
            <pc:sldMk cId="3411572648" sldId="268"/>
            <ac:spMk id="3" creationId="{F8343A9E-B880-5797-D049-70E29FEF4B67}"/>
          </ac:spMkLst>
        </pc:spChg>
        <pc:spChg chg="add mod">
          <ac:chgData name="Aziz, Ammar" userId="S::ammar.aziz@mh.org.au::2b7b758c-ec9b-4d6c-8f01-a2bc64682a69" providerId="AD" clId="Web-{EA2B566A-58E6-6F26-452D-431B1B5ECF1A}" dt="2025-02-07T12:52:43.415" v="686"/>
          <ac:spMkLst>
            <pc:docMk/>
            <pc:sldMk cId="3411572648" sldId="268"/>
            <ac:spMk id="6" creationId="{606A8F69-3AD0-9CEA-2D3B-6F96C7C8AC4D}"/>
          </ac:spMkLst>
        </pc:spChg>
        <pc:picChg chg="add del mod">
          <ac:chgData name="Aziz, Ammar" userId="S::ammar.aziz@mh.org.au::2b7b758c-ec9b-4d6c-8f01-a2bc64682a69" providerId="AD" clId="Web-{EA2B566A-58E6-6F26-452D-431B1B5ECF1A}" dt="2025-02-07T12:51:51.867" v="680"/>
          <ac:picMkLst>
            <pc:docMk/>
            <pc:sldMk cId="3411572648" sldId="268"/>
            <ac:picMk id="4" creationId="{DF5BB43D-9E0A-8BFC-F319-074675074463}"/>
          </ac:picMkLst>
        </pc:picChg>
        <pc:picChg chg="add mod">
          <ac:chgData name="Aziz, Ammar" userId="S::ammar.aziz@mh.org.au::2b7b758c-ec9b-4d6c-8f01-a2bc64682a69" providerId="AD" clId="Web-{EA2B566A-58E6-6F26-452D-431B1B5ECF1A}" dt="2025-02-07T12:52:08.898" v="682" actId="1076"/>
          <ac:picMkLst>
            <pc:docMk/>
            <pc:sldMk cId="3411572648" sldId="268"/>
            <ac:picMk id="5" creationId="{1DED29B4-42D8-1893-32B7-D83031D827E3}"/>
          </ac:picMkLst>
        </pc:picChg>
        <pc:picChg chg="add mod">
          <ac:chgData name="Aziz, Ammar" userId="S::ammar.aziz@mh.org.au::2b7b758c-ec9b-4d6c-8f01-a2bc64682a69" providerId="AD" clId="Web-{EA2B566A-58E6-6F26-452D-431B1B5ECF1A}" dt="2025-02-07T12:54:23.074" v="691" actId="1076"/>
          <ac:picMkLst>
            <pc:docMk/>
            <pc:sldMk cId="3411572648" sldId="268"/>
            <ac:picMk id="7" creationId="{2C7AD468-6F4B-B154-7EAE-BE30696907D4}"/>
          </ac:picMkLst>
        </pc:picChg>
      </pc:sldChg>
      <pc:sldChg chg="addSp delSp modSp new">
        <pc:chgData name="Aziz, Ammar" userId="S::ammar.aziz@mh.org.au::2b7b758c-ec9b-4d6c-8f01-a2bc64682a69" providerId="AD" clId="Web-{EA2B566A-58E6-6F26-452D-431B1B5ECF1A}" dt="2025-02-07T12:57:16.656" v="696" actId="14100"/>
        <pc:sldMkLst>
          <pc:docMk/>
          <pc:sldMk cId="2079124590" sldId="269"/>
        </pc:sldMkLst>
        <pc:spChg chg="del">
          <ac:chgData name="Aziz, Ammar" userId="S::ammar.aziz@mh.org.au::2b7b758c-ec9b-4d6c-8f01-a2bc64682a69" providerId="AD" clId="Web-{EA2B566A-58E6-6F26-452D-431B1B5ECF1A}" dt="2025-02-07T12:57:07.703" v="693"/>
          <ac:spMkLst>
            <pc:docMk/>
            <pc:sldMk cId="2079124590" sldId="269"/>
            <ac:spMk id="2" creationId="{31CF85EC-CB37-67CE-FFBA-689FB5B210CA}"/>
          </ac:spMkLst>
        </pc:spChg>
        <pc:spChg chg="del">
          <ac:chgData name="Aziz, Ammar" userId="S::ammar.aziz@mh.org.au::2b7b758c-ec9b-4d6c-8f01-a2bc64682a69" providerId="AD" clId="Web-{EA2B566A-58E6-6F26-452D-431B1B5ECF1A}" dt="2025-02-07T12:57:04.984" v="692"/>
          <ac:spMkLst>
            <pc:docMk/>
            <pc:sldMk cId="2079124590" sldId="269"/>
            <ac:spMk id="3" creationId="{685A78EB-9312-6BEB-82F7-78670CACD6FE}"/>
          </ac:spMkLst>
        </pc:spChg>
        <pc:picChg chg="add mod ord">
          <ac:chgData name="Aziz, Ammar" userId="S::ammar.aziz@mh.org.au::2b7b758c-ec9b-4d6c-8f01-a2bc64682a69" providerId="AD" clId="Web-{EA2B566A-58E6-6F26-452D-431B1B5ECF1A}" dt="2025-02-07T12:57:16.656" v="696" actId="14100"/>
          <ac:picMkLst>
            <pc:docMk/>
            <pc:sldMk cId="2079124590" sldId="269"/>
            <ac:picMk id="4" creationId="{B9FCE493-BCCF-ECB5-CE22-EDD0F1EF4237}"/>
          </ac:picMkLst>
        </pc:picChg>
      </pc:sldChg>
      <pc:sldChg chg="addSp modSp new">
        <pc:chgData name="Aziz, Ammar" userId="S::ammar.aziz@mh.org.au::2b7b758c-ec9b-4d6c-8f01-a2bc64682a69" providerId="AD" clId="Web-{EA2B566A-58E6-6F26-452D-431B1B5ECF1A}" dt="2025-02-07T13:04:03.885" v="725" actId="14100"/>
        <pc:sldMkLst>
          <pc:docMk/>
          <pc:sldMk cId="2783990422" sldId="270"/>
        </pc:sldMkLst>
        <pc:spChg chg="mod">
          <ac:chgData name="Aziz, Ammar" userId="S::ammar.aziz@mh.org.au::2b7b758c-ec9b-4d6c-8f01-a2bc64682a69" providerId="AD" clId="Web-{EA2B566A-58E6-6F26-452D-431B1B5ECF1A}" dt="2025-02-07T12:59:08.643" v="711" actId="20577"/>
          <ac:spMkLst>
            <pc:docMk/>
            <pc:sldMk cId="2783990422" sldId="270"/>
            <ac:spMk id="2" creationId="{4775CBB4-9188-1FAC-A996-A72C1E0A6F76}"/>
          </ac:spMkLst>
        </pc:spChg>
        <pc:spChg chg="mod">
          <ac:chgData name="Aziz, Ammar" userId="S::ammar.aziz@mh.org.au::2b7b758c-ec9b-4d6c-8f01-a2bc64682a69" providerId="AD" clId="Web-{EA2B566A-58E6-6F26-452D-431B1B5ECF1A}" dt="2025-02-07T13:02:23.757" v="719" actId="1076"/>
          <ac:spMkLst>
            <pc:docMk/>
            <pc:sldMk cId="2783990422" sldId="270"/>
            <ac:spMk id="3" creationId="{74D30AB5-6912-0167-5AD6-CC1C58716ECA}"/>
          </ac:spMkLst>
        </pc:spChg>
        <pc:picChg chg="add mod ord">
          <ac:chgData name="Aziz, Ammar" userId="S::ammar.aziz@mh.org.au::2b7b758c-ec9b-4d6c-8f01-a2bc64682a69" providerId="AD" clId="Web-{EA2B566A-58E6-6F26-452D-431B1B5ECF1A}" dt="2025-02-07T13:04:03.885" v="725" actId="14100"/>
          <ac:picMkLst>
            <pc:docMk/>
            <pc:sldMk cId="2783990422" sldId="270"/>
            <ac:picMk id="4" creationId="{B667607F-76DC-A24E-551C-B1ADB78F85BA}"/>
          </ac:picMkLst>
        </pc:picChg>
      </pc:sldChg>
      <pc:sldChg chg="addSp delSp modSp new">
        <pc:chgData name="Aziz, Ammar" userId="S::ammar.aziz@mh.org.au::2b7b758c-ec9b-4d6c-8f01-a2bc64682a69" providerId="AD" clId="Web-{EA2B566A-58E6-6F26-452D-431B1B5ECF1A}" dt="2025-02-07T13:15:50.252" v="988" actId="20577"/>
        <pc:sldMkLst>
          <pc:docMk/>
          <pc:sldMk cId="2818183430" sldId="271"/>
        </pc:sldMkLst>
        <pc:spChg chg="mod">
          <ac:chgData name="Aziz, Ammar" userId="S::ammar.aziz@mh.org.au::2b7b758c-ec9b-4d6c-8f01-a2bc64682a69" providerId="AD" clId="Web-{EA2B566A-58E6-6F26-452D-431B1B5ECF1A}" dt="2025-02-07T13:14:28.391" v="947" actId="1076"/>
          <ac:spMkLst>
            <pc:docMk/>
            <pc:sldMk cId="2818183430" sldId="271"/>
            <ac:spMk id="2" creationId="{580BE286-4C1F-CE84-107E-1EC601E55720}"/>
          </ac:spMkLst>
        </pc:spChg>
        <pc:spChg chg="del">
          <ac:chgData name="Aziz, Ammar" userId="S::ammar.aziz@mh.org.au::2b7b758c-ec9b-4d6c-8f01-a2bc64682a69" providerId="AD" clId="Web-{EA2B566A-58E6-6F26-452D-431B1B5ECF1A}" dt="2025-02-07T13:10:05.305" v="737"/>
          <ac:spMkLst>
            <pc:docMk/>
            <pc:sldMk cId="2818183430" sldId="271"/>
            <ac:spMk id="3" creationId="{08997683-80C5-6324-8D1F-94B02F02A824}"/>
          </ac:spMkLst>
        </pc:spChg>
        <pc:spChg chg="add mod">
          <ac:chgData name="Aziz, Ammar" userId="S::ammar.aziz@mh.org.au::2b7b758c-ec9b-4d6c-8f01-a2bc64682a69" providerId="AD" clId="Web-{EA2B566A-58E6-6F26-452D-431B1B5ECF1A}" dt="2025-02-07T13:15:50.252" v="988" actId="20577"/>
          <ac:spMkLst>
            <pc:docMk/>
            <pc:sldMk cId="2818183430" sldId="271"/>
            <ac:spMk id="6" creationId="{1C0DC177-5A7E-9F99-13ED-14BDD55C2A75}"/>
          </ac:spMkLst>
        </pc:spChg>
        <pc:picChg chg="add mod ord">
          <ac:chgData name="Aziz, Ammar" userId="S::ammar.aziz@mh.org.au::2b7b758c-ec9b-4d6c-8f01-a2bc64682a69" providerId="AD" clId="Web-{EA2B566A-58E6-6F26-452D-431B1B5ECF1A}" dt="2025-02-07T13:10:35.321" v="755" actId="1076"/>
          <ac:picMkLst>
            <pc:docMk/>
            <pc:sldMk cId="2818183430" sldId="271"/>
            <ac:picMk id="4" creationId="{DE7E714C-75B7-CBDB-9A07-AFD106941452}"/>
          </ac:picMkLst>
        </pc:picChg>
      </pc:sldChg>
      <pc:sldChg chg="modSp new">
        <pc:chgData name="Aziz, Ammar" userId="S::ammar.aziz@mh.org.au::2b7b758c-ec9b-4d6c-8f01-a2bc64682a69" providerId="AD" clId="Web-{EA2B566A-58E6-6F26-452D-431B1B5ECF1A}" dt="2025-02-07T13:17:41.427" v="1067" actId="20577"/>
        <pc:sldMkLst>
          <pc:docMk/>
          <pc:sldMk cId="785384930" sldId="272"/>
        </pc:sldMkLst>
        <pc:spChg chg="mod">
          <ac:chgData name="Aziz, Ammar" userId="S::ammar.aziz@mh.org.au::2b7b758c-ec9b-4d6c-8f01-a2bc64682a69" providerId="AD" clId="Web-{EA2B566A-58E6-6F26-452D-431B1B5ECF1A}" dt="2025-02-07T13:12:53.262" v="827" actId="20577"/>
          <ac:spMkLst>
            <pc:docMk/>
            <pc:sldMk cId="785384930" sldId="272"/>
            <ac:spMk id="2" creationId="{4C10C4FC-8DF7-6145-EE53-2F0444066FEF}"/>
          </ac:spMkLst>
        </pc:spChg>
        <pc:spChg chg="mod">
          <ac:chgData name="Aziz, Ammar" userId="S::ammar.aziz@mh.org.au::2b7b758c-ec9b-4d6c-8f01-a2bc64682a69" providerId="AD" clId="Web-{EA2B566A-58E6-6F26-452D-431B1B5ECF1A}" dt="2025-02-07T13:17:41.427" v="1067" actId="20577"/>
          <ac:spMkLst>
            <pc:docMk/>
            <pc:sldMk cId="785384930" sldId="272"/>
            <ac:spMk id="3" creationId="{7916FEED-7AFA-CCFC-7D21-4FC932905F76}"/>
          </ac:spMkLst>
        </pc:spChg>
      </pc:sldChg>
      <pc:sldChg chg="addSp modSp new">
        <pc:chgData name="Aziz, Ammar" userId="S::ammar.aziz@mh.org.au::2b7b758c-ec9b-4d6c-8f01-a2bc64682a69" providerId="AD" clId="Web-{EA2B566A-58E6-6F26-452D-431B1B5ECF1A}" dt="2025-02-07T13:22:36.441" v="1171" actId="20577"/>
        <pc:sldMkLst>
          <pc:docMk/>
          <pc:sldMk cId="1352596573" sldId="273"/>
        </pc:sldMkLst>
        <pc:spChg chg="mod">
          <ac:chgData name="Aziz, Ammar" userId="S::ammar.aziz@mh.org.au::2b7b758c-ec9b-4d6c-8f01-a2bc64682a69" providerId="AD" clId="Web-{EA2B566A-58E6-6F26-452D-431B1B5ECF1A}" dt="2025-02-07T13:16:12.659" v="991" actId="20577"/>
          <ac:spMkLst>
            <pc:docMk/>
            <pc:sldMk cId="1352596573" sldId="273"/>
            <ac:spMk id="2" creationId="{21B6EB29-8E14-2D8A-5D73-EA5A3DD91798}"/>
          </ac:spMkLst>
        </pc:spChg>
        <pc:spChg chg="mod">
          <ac:chgData name="Aziz, Ammar" userId="S::ammar.aziz@mh.org.au::2b7b758c-ec9b-4d6c-8f01-a2bc64682a69" providerId="AD" clId="Web-{EA2B566A-58E6-6F26-452D-431B1B5ECF1A}" dt="2025-02-07T13:22:36.441" v="1171" actId="20577"/>
          <ac:spMkLst>
            <pc:docMk/>
            <pc:sldMk cId="1352596573" sldId="273"/>
            <ac:spMk id="3" creationId="{58C19AD9-8252-ABB1-68E3-1795E305C6E2}"/>
          </ac:spMkLst>
        </pc:spChg>
        <pc:picChg chg="add mod">
          <ac:chgData name="Aziz, Ammar" userId="S::ammar.aziz@mh.org.au::2b7b758c-ec9b-4d6c-8f01-a2bc64682a69" providerId="AD" clId="Web-{EA2B566A-58E6-6F26-452D-431B1B5ECF1A}" dt="2025-02-07T13:20:27.884" v="1130" actId="1076"/>
          <ac:picMkLst>
            <pc:docMk/>
            <pc:sldMk cId="1352596573" sldId="273"/>
            <ac:picMk id="4" creationId="{0BF17F5B-CE86-676B-72B5-9FBF830763ED}"/>
          </ac:picMkLst>
        </pc:picChg>
      </pc:sldChg>
    </pc:docChg>
  </pc:docChgLst>
  <pc:docChgLst>
    <pc:chgData name="Aziz, Ammar" userId="S::ammar.aziz@mh.org.au::2b7b758c-ec9b-4d6c-8f01-a2bc64682a69" providerId="AD" clId="Web-{B1C723FA-50C4-32C7-F0DD-CC17E0E3EFBB}"/>
    <pc:docChg chg="addSld delSld modSld sldOrd">
      <pc:chgData name="Aziz, Ammar" userId="S::ammar.aziz@mh.org.au::2b7b758c-ec9b-4d6c-8f01-a2bc64682a69" providerId="AD" clId="Web-{B1C723FA-50C4-32C7-F0DD-CC17E0E3EFBB}" dt="2025-02-14T02:08:29.443" v="74" actId="20577"/>
      <pc:docMkLst>
        <pc:docMk/>
      </pc:docMkLst>
      <pc:sldChg chg="modSp new ord">
        <pc:chgData name="Aziz, Ammar" userId="S::ammar.aziz@mh.org.au::2b7b758c-ec9b-4d6c-8f01-a2bc64682a69" providerId="AD" clId="Web-{B1C723FA-50C4-32C7-F0DD-CC17E0E3EFBB}" dt="2025-02-14T02:08:29.443" v="74" actId="20577"/>
        <pc:sldMkLst>
          <pc:docMk/>
          <pc:sldMk cId="2494687817" sldId="277"/>
        </pc:sldMkLst>
        <pc:spChg chg="mod">
          <ac:chgData name="Aziz, Ammar" userId="S::ammar.aziz@mh.org.au::2b7b758c-ec9b-4d6c-8f01-a2bc64682a69" providerId="AD" clId="Web-{B1C723FA-50C4-32C7-F0DD-CC17E0E3EFBB}" dt="2025-02-14T02:07:31.550" v="11" actId="20577"/>
          <ac:spMkLst>
            <pc:docMk/>
            <pc:sldMk cId="2494687817" sldId="277"/>
            <ac:spMk id="2" creationId="{0199128A-F9E3-52FE-6055-F1C88E124C69}"/>
          </ac:spMkLst>
        </pc:spChg>
        <pc:spChg chg="mod">
          <ac:chgData name="Aziz, Ammar" userId="S::ammar.aziz@mh.org.au::2b7b758c-ec9b-4d6c-8f01-a2bc64682a69" providerId="AD" clId="Web-{B1C723FA-50C4-32C7-F0DD-CC17E0E3EFBB}" dt="2025-02-14T02:08:29.443" v="74" actId="20577"/>
          <ac:spMkLst>
            <pc:docMk/>
            <pc:sldMk cId="2494687817" sldId="277"/>
            <ac:spMk id="3" creationId="{80160453-6184-F5DB-FD9F-51CECA825B65}"/>
          </ac:spMkLst>
        </pc:spChg>
      </pc:sldChg>
      <pc:sldChg chg="new del">
        <pc:chgData name="Aziz, Ammar" userId="S::ammar.aziz@mh.org.au::2b7b758c-ec9b-4d6c-8f01-a2bc64682a69" providerId="AD" clId="Web-{B1C723FA-50C4-32C7-F0DD-CC17E0E3EFBB}" dt="2025-02-14T02:07:16.237" v="1"/>
        <pc:sldMkLst>
          <pc:docMk/>
          <pc:sldMk cId="2688251577" sldId="277"/>
        </pc:sldMkLst>
      </pc:sldChg>
    </pc:docChg>
  </pc:docChgLst>
  <pc:docChgLst>
    <pc:chgData name="Aziz, Ammar" userId="S::ammar.aziz@mh.org.au::2b7b758c-ec9b-4d6c-8f01-a2bc64682a69" providerId="AD" clId="Web-{9FA1C98C-7E08-C1BE-1FB5-5C767E7E4CF9}"/>
    <pc:docChg chg="modSld">
      <pc:chgData name="Aziz, Ammar" userId="S::ammar.aziz@mh.org.au::2b7b758c-ec9b-4d6c-8f01-a2bc64682a69" providerId="AD" clId="Web-{9FA1C98C-7E08-C1BE-1FB5-5C767E7E4CF9}" dt="2025-02-07T13:34:35.003" v="0" actId="20577"/>
      <pc:docMkLst>
        <pc:docMk/>
      </pc:docMkLst>
      <pc:sldChg chg="modSp">
        <pc:chgData name="Aziz, Ammar" userId="S::ammar.aziz@mh.org.au::2b7b758c-ec9b-4d6c-8f01-a2bc64682a69" providerId="AD" clId="Web-{9FA1C98C-7E08-C1BE-1FB5-5C767E7E4CF9}" dt="2025-02-07T13:34:35.003" v="0" actId="20577"/>
        <pc:sldMkLst>
          <pc:docMk/>
          <pc:sldMk cId="3436353054" sldId="264"/>
        </pc:sldMkLst>
        <pc:spChg chg="mod">
          <ac:chgData name="Aziz, Ammar" userId="S::ammar.aziz@mh.org.au::2b7b758c-ec9b-4d6c-8f01-a2bc64682a69" providerId="AD" clId="Web-{9FA1C98C-7E08-C1BE-1FB5-5C767E7E4CF9}" dt="2025-02-07T13:34:35.003" v="0" actId="20577"/>
          <ac:spMkLst>
            <pc:docMk/>
            <pc:sldMk cId="3436353054" sldId="264"/>
            <ac:spMk id="3" creationId="{082B8FF9-1D1C-2F56-759F-924BD47F0A09}"/>
          </ac:spMkLst>
        </pc:spChg>
      </pc:sldChg>
    </pc:docChg>
  </pc:docChgLst>
  <pc:docChgLst>
    <pc:chgData name="Aziz, Ammar" userId="S::ammar.aziz@mh.org.au::2b7b758c-ec9b-4d6c-8f01-a2bc64682a69" providerId="AD" clId="Web-{5880A851-CC54-9848-5293-BC47665AA397}"/>
    <pc:docChg chg="addSld delSld modSld">
      <pc:chgData name="Aziz, Ammar" userId="S::ammar.aziz@mh.org.au::2b7b758c-ec9b-4d6c-8f01-a2bc64682a69" providerId="AD" clId="Web-{5880A851-CC54-9848-5293-BC47665AA397}" dt="2025-02-14T01:49:18.239" v="902" actId="20577"/>
      <pc:docMkLst>
        <pc:docMk/>
      </pc:docMkLst>
      <pc:sldChg chg="del">
        <pc:chgData name="Aziz, Ammar" userId="S::ammar.aziz@mh.org.au::2b7b758c-ec9b-4d6c-8f01-a2bc64682a69" providerId="AD" clId="Web-{5880A851-CC54-9848-5293-BC47665AA397}" dt="2025-02-14T01:21:58.339" v="7"/>
        <pc:sldMkLst>
          <pc:docMk/>
          <pc:sldMk cId="109857222" sldId="256"/>
        </pc:sldMkLst>
      </pc:sldChg>
      <pc:sldChg chg="addSp modSp">
        <pc:chgData name="Aziz, Ammar" userId="S::ammar.aziz@mh.org.au::2b7b758c-ec9b-4d6c-8f01-a2bc64682a69" providerId="AD" clId="Web-{5880A851-CC54-9848-5293-BC47665AA397}" dt="2025-02-14T01:28:03.629" v="143" actId="20577"/>
        <pc:sldMkLst>
          <pc:docMk/>
          <pc:sldMk cId="2411442445" sldId="257"/>
        </pc:sldMkLst>
        <pc:spChg chg="mod">
          <ac:chgData name="Aziz, Ammar" userId="S::ammar.aziz@mh.org.au::2b7b758c-ec9b-4d6c-8f01-a2bc64682a69" providerId="AD" clId="Web-{5880A851-CC54-9848-5293-BC47665AA397}" dt="2025-02-14T01:28:03.629" v="143" actId="20577"/>
          <ac:spMkLst>
            <pc:docMk/>
            <pc:sldMk cId="2411442445" sldId="257"/>
            <ac:spMk id="2" creationId="{1FD046BD-454F-904C-0A27-CB04378E7FE1}"/>
          </ac:spMkLst>
        </pc:spChg>
        <pc:spChg chg="mod">
          <ac:chgData name="Aziz, Ammar" userId="S::ammar.aziz@mh.org.au::2b7b758c-ec9b-4d6c-8f01-a2bc64682a69" providerId="AD" clId="Web-{5880A851-CC54-9848-5293-BC47665AA397}" dt="2025-02-14T01:24:41.921" v="30" actId="20577"/>
          <ac:spMkLst>
            <pc:docMk/>
            <pc:sldMk cId="2411442445" sldId="257"/>
            <ac:spMk id="3" creationId="{A23908AC-C8E0-05BC-B704-F13996F954DE}"/>
          </ac:spMkLst>
        </pc:spChg>
        <pc:spChg chg="add mod">
          <ac:chgData name="Aziz, Ammar" userId="S::ammar.aziz@mh.org.au::2b7b758c-ec9b-4d6c-8f01-a2bc64682a69" providerId="AD" clId="Web-{5880A851-CC54-9848-5293-BC47665AA397}" dt="2025-02-14T01:27:31.253" v="131" actId="20577"/>
          <ac:spMkLst>
            <pc:docMk/>
            <pc:sldMk cId="2411442445" sldId="257"/>
            <ac:spMk id="4" creationId="{D1A007AF-B7FE-A243-B35E-7669C4919266}"/>
          </ac:spMkLst>
        </pc:spChg>
      </pc:sldChg>
      <pc:sldChg chg="del">
        <pc:chgData name="Aziz, Ammar" userId="S::ammar.aziz@mh.org.au::2b7b758c-ec9b-4d6c-8f01-a2bc64682a69" providerId="AD" clId="Web-{5880A851-CC54-9848-5293-BC47665AA397}" dt="2025-02-14T01:28:19.739" v="144"/>
        <pc:sldMkLst>
          <pc:docMk/>
          <pc:sldMk cId="4097200617" sldId="260"/>
        </pc:sldMkLst>
      </pc:sldChg>
      <pc:sldChg chg="modSp">
        <pc:chgData name="Aziz, Ammar" userId="S::ammar.aziz@mh.org.au::2b7b758c-ec9b-4d6c-8f01-a2bc64682a69" providerId="AD" clId="Web-{5880A851-CC54-9848-5293-BC47665AA397}" dt="2025-02-14T01:28:44.552" v="162" actId="20577"/>
        <pc:sldMkLst>
          <pc:docMk/>
          <pc:sldMk cId="1303771934" sldId="261"/>
        </pc:sldMkLst>
        <pc:spChg chg="mod">
          <ac:chgData name="Aziz, Ammar" userId="S::ammar.aziz@mh.org.au::2b7b758c-ec9b-4d6c-8f01-a2bc64682a69" providerId="AD" clId="Web-{5880A851-CC54-9848-5293-BC47665AA397}" dt="2025-02-14T01:28:44.552" v="162" actId="20577"/>
          <ac:spMkLst>
            <pc:docMk/>
            <pc:sldMk cId="1303771934" sldId="261"/>
            <ac:spMk id="3" creationId="{89EF810E-3436-0148-65E3-C89447E4D917}"/>
          </ac:spMkLst>
        </pc:spChg>
      </pc:sldChg>
      <pc:sldChg chg="addSp modSp">
        <pc:chgData name="Aziz, Ammar" userId="S::ammar.aziz@mh.org.au::2b7b758c-ec9b-4d6c-8f01-a2bc64682a69" providerId="AD" clId="Web-{5880A851-CC54-9848-5293-BC47665AA397}" dt="2025-02-14T01:32:00.870" v="300" actId="1076"/>
        <pc:sldMkLst>
          <pc:docMk/>
          <pc:sldMk cId="779042220" sldId="262"/>
        </pc:sldMkLst>
        <pc:spChg chg="add mod">
          <ac:chgData name="Aziz, Ammar" userId="S::ammar.aziz@mh.org.au::2b7b758c-ec9b-4d6c-8f01-a2bc64682a69" providerId="AD" clId="Web-{5880A851-CC54-9848-5293-BC47665AA397}" dt="2025-02-14T01:32:00.870" v="300" actId="1076"/>
          <ac:spMkLst>
            <pc:docMk/>
            <pc:sldMk cId="779042220" sldId="262"/>
            <ac:spMk id="3" creationId="{6E1945B0-59DA-18EC-D3B7-044FE014454B}"/>
          </ac:spMkLst>
        </pc:spChg>
      </pc:sldChg>
      <pc:sldChg chg="modSp">
        <pc:chgData name="Aziz, Ammar" userId="S::ammar.aziz@mh.org.au::2b7b758c-ec9b-4d6c-8f01-a2bc64682a69" providerId="AD" clId="Web-{5880A851-CC54-9848-5293-BC47665AA397}" dt="2025-02-14T01:33:35.731" v="319" actId="20577"/>
        <pc:sldMkLst>
          <pc:docMk/>
          <pc:sldMk cId="1688124712" sldId="263"/>
        </pc:sldMkLst>
        <pc:spChg chg="mod">
          <ac:chgData name="Aziz, Ammar" userId="S::ammar.aziz@mh.org.au::2b7b758c-ec9b-4d6c-8f01-a2bc64682a69" providerId="AD" clId="Web-{5880A851-CC54-9848-5293-BC47665AA397}" dt="2025-02-14T01:32:19.495" v="310" actId="20577"/>
          <ac:spMkLst>
            <pc:docMk/>
            <pc:sldMk cId="1688124712" sldId="263"/>
            <ac:spMk id="2" creationId="{77B4700C-19F4-95B3-649C-D659235370FE}"/>
          </ac:spMkLst>
        </pc:spChg>
        <pc:spChg chg="mod">
          <ac:chgData name="Aziz, Ammar" userId="S::ammar.aziz@mh.org.au::2b7b758c-ec9b-4d6c-8f01-a2bc64682a69" providerId="AD" clId="Web-{5880A851-CC54-9848-5293-BC47665AA397}" dt="2025-02-14T01:33:35.731" v="319" actId="20577"/>
          <ac:spMkLst>
            <pc:docMk/>
            <pc:sldMk cId="1688124712" sldId="263"/>
            <ac:spMk id="3" creationId="{0C6838A8-BC84-33CD-5E2E-6A32BDCD357C}"/>
          </ac:spMkLst>
        </pc:spChg>
      </pc:sldChg>
      <pc:sldChg chg="addSp delSp modSp">
        <pc:chgData name="Aziz, Ammar" userId="S::ammar.aziz@mh.org.au::2b7b758c-ec9b-4d6c-8f01-a2bc64682a69" providerId="AD" clId="Web-{5880A851-CC54-9848-5293-BC47665AA397}" dt="2025-02-14T01:39:21.084" v="510"/>
        <pc:sldMkLst>
          <pc:docMk/>
          <pc:sldMk cId="3436353054" sldId="264"/>
        </pc:sldMkLst>
        <pc:spChg chg="mod">
          <ac:chgData name="Aziz, Ammar" userId="S::ammar.aziz@mh.org.au::2b7b758c-ec9b-4d6c-8f01-a2bc64682a69" providerId="AD" clId="Web-{5880A851-CC54-9848-5293-BC47665AA397}" dt="2025-02-14T01:39:04.489" v="504" actId="20577"/>
          <ac:spMkLst>
            <pc:docMk/>
            <pc:sldMk cId="3436353054" sldId="264"/>
            <ac:spMk id="2" creationId="{3B42F431-9DBC-B9A5-49CD-14A78ECEC474}"/>
          </ac:spMkLst>
        </pc:spChg>
        <pc:spChg chg="add del mod">
          <ac:chgData name="Aziz, Ammar" userId="S::ammar.aziz@mh.org.au::2b7b758c-ec9b-4d6c-8f01-a2bc64682a69" providerId="AD" clId="Web-{5880A851-CC54-9848-5293-BC47665AA397}" dt="2025-02-14T01:39:21.084" v="510"/>
          <ac:spMkLst>
            <pc:docMk/>
            <pc:sldMk cId="3436353054" sldId="264"/>
            <ac:spMk id="4" creationId="{CE84A8EC-1518-7092-EB66-E91F0FA4A4C5}"/>
          </ac:spMkLst>
        </pc:spChg>
      </pc:sldChg>
      <pc:sldChg chg="addSp modSp">
        <pc:chgData name="Aziz, Ammar" userId="S::ammar.aziz@mh.org.au::2b7b758c-ec9b-4d6c-8f01-a2bc64682a69" providerId="AD" clId="Web-{5880A851-CC54-9848-5293-BC47665AA397}" dt="2025-02-14T01:36:57.689" v="437" actId="14100"/>
        <pc:sldMkLst>
          <pc:docMk/>
          <pc:sldMk cId="3411572648" sldId="268"/>
        </pc:sldMkLst>
        <pc:spChg chg="add mod">
          <ac:chgData name="Aziz, Ammar" userId="S::ammar.aziz@mh.org.au::2b7b758c-ec9b-4d6c-8f01-a2bc64682a69" providerId="AD" clId="Web-{5880A851-CC54-9848-5293-BC47665AA397}" dt="2025-02-14T01:35:58.063" v="401" actId="1076"/>
          <ac:spMkLst>
            <pc:docMk/>
            <pc:sldMk cId="3411572648" sldId="268"/>
            <ac:spMk id="2" creationId="{5227502D-2A61-0CED-E795-67AA89D0DBAD}"/>
          </ac:spMkLst>
        </pc:spChg>
        <pc:spChg chg="add mod">
          <ac:chgData name="Aziz, Ammar" userId="S::ammar.aziz@mh.org.au::2b7b758c-ec9b-4d6c-8f01-a2bc64682a69" providerId="AD" clId="Web-{5880A851-CC54-9848-5293-BC47665AA397}" dt="2025-02-14T01:36:10.876" v="403"/>
          <ac:spMkLst>
            <pc:docMk/>
            <pc:sldMk cId="3411572648" sldId="268"/>
            <ac:spMk id="3" creationId="{3C64A694-E297-AC9D-67CB-E99B268F126A}"/>
          </ac:spMkLst>
        </pc:spChg>
        <pc:spChg chg="add mod">
          <ac:chgData name="Aziz, Ammar" userId="S::ammar.aziz@mh.org.au::2b7b758c-ec9b-4d6c-8f01-a2bc64682a69" providerId="AD" clId="Web-{5880A851-CC54-9848-5293-BC47665AA397}" dt="2025-02-14T01:36:57.689" v="437" actId="14100"/>
          <ac:spMkLst>
            <pc:docMk/>
            <pc:sldMk cId="3411572648" sldId="268"/>
            <ac:spMk id="4" creationId="{97E98E87-7B10-192E-4DE2-7BF4FF891B22}"/>
          </ac:spMkLst>
        </pc:spChg>
      </pc:sldChg>
      <pc:sldChg chg="modSp">
        <pc:chgData name="Aziz, Ammar" userId="S::ammar.aziz@mh.org.au::2b7b758c-ec9b-4d6c-8f01-a2bc64682a69" providerId="AD" clId="Web-{5880A851-CC54-9848-5293-BC47665AA397}" dt="2025-02-14T01:45:41.812" v="821" actId="20577"/>
        <pc:sldMkLst>
          <pc:docMk/>
          <pc:sldMk cId="2818183430" sldId="271"/>
        </pc:sldMkLst>
        <pc:spChg chg="mod">
          <ac:chgData name="Aziz, Ammar" userId="S::ammar.aziz@mh.org.au::2b7b758c-ec9b-4d6c-8f01-a2bc64682a69" providerId="AD" clId="Web-{5880A851-CC54-9848-5293-BC47665AA397}" dt="2025-02-14T01:45:41.812" v="821" actId="20577"/>
          <ac:spMkLst>
            <pc:docMk/>
            <pc:sldMk cId="2818183430" sldId="271"/>
            <ac:spMk id="6" creationId="{1C0DC177-5A7E-9F99-13ED-14BDD55C2A75}"/>
          </ac:spMkLst>
        </pc:spChg>
      </pc:sldChg>
      <pc:sldChg chg="modSp">
        <pc:chgData name="Aziz, Ammar" userId="S::ammar.aziz@mh.org.au::2b7b758c-ec9b-4d6c-8f01-a2bc64682a69" providerId="AD" clId="Web-{5880A851-CC54-9848-5293-BC47665AA397}" dt="2025-02-14T01:38:27.004" v="501" actId="20577"/>
        <pc:sldMkLst>
          <pc:docMk/>
          <pc:sldMk cId="785384930" sldId="272"/>
        </pc:sldMkLst>
        <pc:spChg chg="mod">
          <ac:chgData name="Aziz, Ammar" userId="S::ammar.aziz@mh.org.au::2b7b758c-ec9b-4d6c-8f01-a2bc64682a69" providerId="AD" clId="Web-{5880A851-CC54-9848-5293-BC47665AA397}" dt="2025-02-14T01:38:27.004" v="501" actId="20577"/>
          <ac:spMkLst>
            <pc:docMk/>
            <pc:sldMk cId="785384930" sldId="272"/>
            <ac:spMk id="2" creationId="{4C10C4FC-8DF7-6145-EE53-2F0444066FEF}"/>
          </ac:spMkLst>
        </pc:spChg>
        <pc:spChg chg="mod">
          <ac:chgData name="Aziz, Ammar" userId="S::ammar.aziz@mh.org.au::2b7b758c-ec9b-4d6c-8f01-a2bc64682a69" providerId="AD" clId="Web-{5880A851-CC54-9848-5293-BC47665AA397}" dt="2025-02-14T01:38:18.020" v="480" actId="20577"/>
          <ac:spMkLst>
            <pc:docMk/>
            <pc:sldMk cId="785384930" sldId="272"/>
            <ac:spMk id="3" creationId="{7916FEED-7AFA-CCFC-7D21-4FC932905F76}"/>
          </ac:spMkLst>
        </pc:spChg>
      </pc:sldChg>
      <pc:sldChg chg="modSp">
        <pc:chgData name="Aziz, Ammar" userId="S::ammar.aziz@mh.org.au::2b7b758c-ec9b-4d6c-8f01-a2bc64682a69" providerId="AD" clId="Web-{5880A851-CC54-9848-5293-BC47665AA397}" dt="2025-02-14T01:46:05.328" v="829" actId="1076"/>
        <pc:sldMkLst>
          <pc:docMk/>
          <pc:sldMk cId="1352596573" sldId="273"/>
        </pc:sldMkLst>
        <pc:spChg chg="mod">
          <ac:chgData name="Aziz, Ammar" userId="S::ammar.aziz@mh.org.au::2b7b758c-ec9b-4d6c-8f01-a2bc64682a69" providerId="AD" clId="Web-{5880A851-CC54-9848-5293-BC47665AA397}" dt="2025-02-14T01:46:03.234" v="828" actId="20577"/>
          <ac:spMkLst>
            <pc:docMk/>
            <pc:sldMk cId="1352596573" sldId="273"/>
            <ac:spMk id="3" creationId="{58C19AD9-8252-ABB1-68E3-1795E305C6E2}"/>
          </ac:spMkLst>
        </pc:spChg>
        <pc:picChg chg="mod">
          <ac:chgData name="Aziz, Ammar" userId="S::ammar.aziz@mh.org.au::2b7b758c-ec9b-4d6c-8f01-a2bc64682a69" providerId="AD" clId="Web-{5880A851-CC54-9848-5293-BC47665AA397}" dt="2025-02-14T01:46:05.328" v="829" actId="1076"/>
          <ac:picMkLst>
            <pc:docMk/>
            <pc:sldMk cId="1352596573" sldId="273"/>
            <ac:picMk id="4" creationId="{0BF17F5B-CE86-676B-72B5-9FBF830763ED}"/>
          </ac:picMkLst>
        </pc:picChg>
      </pc:sldChg>
      <pc:sldChg chg="modSp add">
        <pc:chgData name="Aziz, Ammar" userId="S::ammar.aziz@mh.org.au::2b7b758c-ec9b-4d6c-8f01-a2bc64682a69" providerId="AD" clId="Web-{5880A851-CC54-9848-5293-BC47665AA397}" dt="2025-02-14T01:21:54.636" v="6" actId="20577"/>
        <pc:sldMkLst>
          <pc:docMk/>
          <pc:sldMk cId="2482353364" sldId="274"/>
        </pc:sldMkLst>
        <pc:spChg chg="mod">
          <ac:chgData name="Aziz, Ammar" userId="S::ammar.aziz@mh.org.au::2b7b758c-ec9b-4d6c-8f01-a2bc64682a69" providerId="AD" clId="Web-{5880A851-CC54-9848-5293-BC47665AA397}" dt="2025-02-14T01:21:43.557" v="1" actId="20577"/>
          <ac:spMkLst>
            <pc:docMk/>
            <pc:sldMk cId="2482353364" sldId="274"/>
            <ac:spMk id="9" creationId="{A0107E67-CFC7-4B29-B14E-197156FEA53C}"/>
          </ac:spMkLst>
        </pc:spChg>
        <pc:spChg chg="mod">
          <ac:chgData name="Aziz, Ammar" userId="S::ammar.aziz@mh.org.au::2b7b758c-ec9b-4d6c-8f01-a2bc64682a69" providerId="AD" clId="Web-{5880A851-CC54-9848-5293-BC47665AA397}" dt="2025-02-14T01:21:54.636" v="6" actId="20577"/>
          <ac:spMkLst>
            <pc:docMk/>
            <pc:sldMk cId="2482353364" sldId="274"/>
            <ac:spMk id="11" creationId="{D8801CF8-B6E5-45F5-A3F6-05E9FCA79ED9}"/>
          </ac:spMkLst>
        </pc:spChg>
      </pc:sldChg>
      <pc:sldChg chg="addSp modSp new">
        <pc:chgData name="Aziz, Ammar" userId="S::ammar.aziz@mh.org.au::2b7b758c-ec9b-4d6c-8f01-a2bc64682a69" providerId="AD" clId="Web-{5880A851-CC54-9848-5293-BC47665AA397}" dt="2025-02-14T01:49:09.442" v="885" actId="20577"/>
        <pc:sldMkLst>
          <pc:docMk/>
          <pc:sldMk cId="288289740" sldId="275"/>
        </pc:sldMkLst>
        <pc:spChg chg="mod">
          <ac:chgData name="Aziz, Ammar" userId="S::ammar.aziz@mh.org.au::2b7b758c-ec9b-4d6c-8f01-a2bc64682a69" providerId="AD" clId="Web-{5880A851-CC54-9848-5293-BC47665AA397}" dt="2025-02-14T01:39:31.865" v="523" actId="20577"/>
          <ac:spMkLst>
            <pc:docMk/>
            <pc:sldMk cId="288289740" sldId="275"/>
            <ac:spMk id="2" creationId="{A0108200-F9B7-1489-2464-71F1526F3B78}"/>
          </ac:spMkLst>
        </pc:spChg>
        <pc:spChg chg="mod">
          <ac:chgData name="Aziz, Ammar" userId="S::ammar.aziz@mh.org.au::2b7b758c-ec9b-4d6c-8f01-a2bc64682a69" providerId="AD" clId="Web-{5880A851-CC54-9848-5293-BC47665AA397}" dt="2025-02-14T01:49:09.442" v="885" actId="20577"/>
          <ac:spMkLst>
            <pc:docMk/>
            <pc:sldMk cId="288289740" sldId="275"/>
            <ac:spMk id="3" creationId="{E689FC5A-2E97-51F0-DA29-0389BCE0FAB4}"/>
          </ac:spMkLst>
        </pc:spChg>
        <pc:picChg chg="add mod">
          <ac:chgData name="Aziz, Ammar" userId="S::ammar.aziz@mh.org.au::2b7b758c-ec9b-4d6c-8f01-a2bc64682a69" providerId="AD" clId="Web-{5880A851-CC54-9848-5293-BC47665AA397}" dt="2025-02-14T01:43:48.231" v="731" actId="1076"/>
          <ac:picMkLst>
            <pc:docMk/>
            <pc:sldMk cId="288289740" sldId="275"/>
            <ac:picMk id="4" creationId="{D99C75EA-DB05-89A7-B09A-084C7CE042ED}"/>
          </ac:picMkLst>
        </pc:picChg>
      </pc:sldChg>
      <pc:sldChg chg="new del">
        <pc:chgData name="Aziz, Ammar" userId="S::ammar.aziz@mh.org.au::2b7b758c-ec9b-4d6c-8f01-a2bc64682a69" providerId="AD" clId="Web-{5880A851-CC54-9848-5293-BC47665AA397}" dt="2025-02-14T01:36:20.282" v="405"/>
        <pc:sldMkLst>
          <pc:docMk/>
          <pc:sldMk cId="855856849" sldId="275"/>
        </pc:sldMkLst>
      </pc:sldChg>
      <pc:sldChg chg="modSp new">
        <pc:chgData name="Aziz, Ammar" userId="S::ammar.aziz@mh.org.au::2b7b758c-ec9b-4d6c-8f01-a2bc64682a69" providerId="AD" clId="Web-{5880A851-CC54-9848-5293-BC47665AA397}" dt="2025-02-14T01:49:18.239" v="902" actId="20577"/>
        <pc:sldMkLst>
          <pc:docMk/>
          <pc:sldMk cId="4273992887" sldId="276"/>
        </pc:sldMkLst>
        <pc:spChg chg="mod">
          <ac:chgData name="Aziz, Ammar" userId="S::ammar.aziz@mh.org.au::2b7b758c-ec9b-4d6c-8f01-a2bc64682a69" providerId="AD" clId="Web-{5880A851-CC54-9848-5293-BC47665AA397}" dt="2025-02-14T01:46:43.610" v="839" actId="20577"/>
          <ac:spMkLst>
            <pc:docMk/>
            <pc:sldMk cId="4273992887" sldId="276"/>
            <ac:spMk id="2" creationId="{D7D58621-D1A3-C076-D397-F153C414DDF1}"/>
          </ac:spMkLst>
        </pc:spChg>
        <pc:spChg chg="mod">
          <ac:chgData name="Aziz, Ammar" userId="S::ammar.aziz@mh.org.au::2b7b758c-ec9b-4d6c-8f01-a2bc64682a69" providerId="AD" clId="Web-{5880A851-CC54-9848-5293-BC47665AA397}" dt="2025-02-14T01:49:18.239" v="902" actId="20577"/>
          <ac:spMkLst>
            <pc:docMk/>
            <pc:sldMk cId="4273992887" sldId="276"/>
            <ac:spMk id="3" creationId="{A8C6BDA3-5CCA-C7BE-E125-BE737DC4A731}"/>
          </ac:spMkLst>
        </pc:spChg>
      </pc:sldChg>
      <pc:sldMasterChg chg="addSldLayout">
        <pc:chgData name="Aziz, Ammar" userId="S::ammar.aziz@mh.org.au::2b7b758c-ec9b-4d6c-8f01-a2bc64682a69" providerId="AD" clId="Web-{5880A851-CC54-9848-5293-BC47665AA397}" dt="2025-02-14T01:21:38.432" v="0"/>
        <pc:sldMasterMkLst>
          <pc:docMk/>
          <pc:sldMasterMk cId="2460954070" sldId="2147483660"/>
        </pc:sldMasterMkLst>
        <pc:sldLayoutChg chg="add">
          <pc:chgData name="Aziz, Ammar" userId="S::ammar.aziz@mh.org.au::2b7b758c-ec9b-4d6c-8f01-a2bc64682a69" providerId="AD" clId="Web-{5880A851-CC54-9848-5293-BC47665AA397}" dt="2025-02-14T01:21:38.432" v="0"/>
          <pc:sldLayoutMkLst>
            <pc:docMk/>
            <pc:sldMasterMk cId="2460954070" sldId="2147483660"/>
            <pc:sldLayoutMk cId="3240715796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32738-3A9F-42B6-92E5-32E35B6FCB81}" type="datetimeFigureOut"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4938-4F85-4A43-A5DA-2125E03C008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067AA-C6E9-418C-A333-FC9B7AAB064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879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05BCCC9-AB8D-4B57-932F-502CE2E79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479" y="260350"/>
            <a:ext cx="1906122" cy="744403"/>
          </a:xfrm>
          <a:prstGeom prst="rect">
            <a:avLst/>
          </a:prstGeom>
        </p:spPr>
      </p:pic>
      <p:pic>
        <p:nvPicPr>
          <p:cNvPr id="1200" name="Picture 1199">
            <a:extLst>
              <a:ext uri="{FF2B5EF4-FFF2-40B4-BE49-F238E27FC236}">
                <a16:creationId xmlns:a16="http://schemas.microsoft.com/office/drawing/2014/main" id="{10497448-16E4-4BCB-A534-B9F56C7EE7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6000" y="5665114"/>
            <a:ext cx="4582935" cy="1072386"/>
          </a:xfrm>
          <a:prstGeom prst="rect">
            <a:avLst/>
          </a:prstGeom>
        </p:spPr>
      </p:pic>
      <p:sp>
        <p:nvSpPr>
          <p:cNvPr id="229" name="Text Placeholder 228">
            <a:extLst>
              <a:ext uri="{FF2B5EF4-FFF2-40B4-BE49-F238E27FC236}">
                <a16:creationId xmlns:a16="http://schemas.microsoft.com/office/drawing/2014/main" id="{4B4B5188-54D1-472A-9AFF-5E5D40C25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" y="0"/>
            <a:ext cx="9169397" cy="6858001"/>
          </a:xfrm>
          <a:custGeom>
            <a:avLst/>
            <a:gdLst>
              <a:gd name="connsiteX0" fmla="*/ 0 w 9169397"/>
              <a:gd name="connsiteY0" fmla="*/ 0 h 6858001"/>
              <a:gd name="connsiteX1" fmla="*/ 3971764 w 9169397"/>
              <a:gd name="connsiteY1" fmla="*/ 0 h 6858001"/>
              <a:gd name="connsiteX2" fmla="*/ 3971764 w 9169397"/>
              <a:gd name="connsiteY2" fmla="*/ 1 h 6858001"/>
              <a:gd name="connsiteX3" fmla="*/ 4121327 w 9169397"/>
              <a:gd name="connsiteY3" fmla="*/ 1 h 6858001"/>
              <a:gd name="connsiteX4" fmla="*/ 9169397 w 9169397"/>
              <a:gd name="connsiteY4" fmla="*/ 3354538 h 6858001"/>
              <a:gd name="connsiteX5" fmla="*/ 3971764 w 9169397"/>
              <a:gd name="connsiteY5" fmla="*/ 6857999 h 6858001"/>
              <a:gd name="connsiteX6" fmla="*/ 3971764 w 9169397"/>
              <a:gd name="connsiteY6" fmla="*/ 6858000 h 6858001"/>
              <a:gd name="connsiteX7" fmla="*/ 3971763 w 9169397"/>
              <a:gd name="connsiteY7" fmla="*/ 6858000 h 6858001"/>
              <a:gd name="connsiteX8" fmla="*/ 3971762 w 9169397"/>
              <a:gd name="connsiteY8" fmla="*/ 6858001 h 6858001"/>
              <a:gd name="connsiteX9" fmla="*/ 3971762 w 9169397"/>
              <a:gd name="connsiteY9" fmla="*/ 6858000 h 6858001"/>
              <a:gd name="connsiteX10" fmla="*/ 0 w 9169397"/>
              <a:gd name="connsiteY10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69397" h="6858001">
                <a:moveTo>
                  <a:pt x="0" y="0"/>
                </a:moveTo>
                <a:lnTo>
                  <a:pt x="3971764" y="0"/>
                </a:lnTo>
                <a:lnTo>
                  <a:pt x="3971764" y="1"/>
                </a:lnTo>
                <a:lnTo>
                  <a:pt x="4121327" y="1"/>
                </a:lnTo>
                <a:lnTo>
                  <a:pt x="9169397" y="3354538"/>
                </a:lnTo>
                <a:lnTo>
                  <a:pt x="3971764" y="6857999"/>
                </a:lnTo>
                <a:lnTo>
                  <a:pt x="3971764" y="6858000"/>
                </a:lnTo>
                <a:lnTo>
                  <a:pt x="3971763" y="6858000"/>
                </a:lnTo>
                <a:lnTo>
                  <a:pt x="3971762" y="6858001"/>
                </a:lnTo>
                <a:lnTo>
                  <a:pt x="3971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</p:spPr>
        <p:txBody>
          <a:bodyPr wrap="square">
            <a:noAutofit/>
          </a:bodyPr>
          <a:lstStyle>
            <a:lvl1pPr>
              <a:defRPr sz="6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0DAAA-25CF-4225-8E4A-6E163246AB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136468"/>
            <a:ext cx="6192577" cy="49859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12" name="Text Placeholder 1201">
            <a:extLst>
              <a:ext uri="{FF2B5EF4-FFF2-40B4-BE49-F238E27FC236}">
                <a16:creationId xmlns:a16="http://schemas.microsoft.com/office/drawing/2014/main" id="{D8537D36-28EA-4D4A-B9E1-1060C3B73E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3805991"/>
            <a:ext cx="324000" cy="504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/>
          <a:lstStyle>
            <a:lvl1pPr>
              <a:defRPr sz="400">
                <a:noFill/>
              </a:defRPr>
            </a:lvl1pPr>
          </a:lstStyle>
          <a:p>
            <a:pPr lvl="0"/>
            <a:r>
              <a:rPr lang="en-US"/>
              <a:t>f</a:t>
            </a:r>
            <a:endParaRPr lang="en-AU" dirty="0"/>
          </a:p>
        </p:txBody>
      </p:sp>
      <p:sp>
        <p:nvSpPr>
          <p:cNvPr id="1206" name="Text Placeholder 1205">
            <a:extLst>
              <a:ext uri="{FF2B5EF4-FFF2-40B4-BE49-F238E27FC236}">
                <a16:creationId xmlns:a16="http://schemas.microsoft.com/office/drawing/2014/main" id="{A2964457-8F61-426D-BB46-A8BE23A0BF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4048125"/>
            <a:ext cx="4716463" cy="461665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title,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234" name="Picture Placeholder 233">
            <a:extLst>
              <a:ext uri="{FF2B5EF4-FFF2-40B4-BE49-F238E27FC236}">
                <a16:creationId xmlns:a16="http://schemas.microsoft.com/office/drawing/2014/main" id="{DD70D8EE-AFBE-4D16-AC86-A58C968428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0"/>
            <a:ext cx="12192001" cy="6858000"/>
          </a:xfrm>
          <a:custGeom>
            <a:avLst/>
            <a:gdLst>
              <a:gd name="connsiteX0" fmla="*/ 1 w 12192001"/>
              <a:gd name="connsiteY0" fmla="*/ 1 h 6858000"/>
              <a:gd name="connsiteX1" fmla="*/ 12192000 w 12192001"/>
              <a:gd name="connsiteY1" fmla="*/ 2283936 h 6858000"/>
              <a:gd name="connsiteX2" fmla="*/ 12192000 w 12192001"/>
              <a:gd name="connsiteY2" fmla="*/ 1 h 6858000"/>
              <a:gd name="connsiteX3" fmla="*/ 0 w 12192001"/>
              <a:gd name="connsiteY3" fmla="*/ 0 h 6858000"/>
              <a:gd name="connsiteX4" fmla="*/ 12192001 w 12192001"/>
              <a:gd name="connsiteY4" fmla="*/ 0 h 6858000"/>
              <a:gd name="connsiteX5" fmla="*/ 12192001 w 12192001"/>
              <a:gd name="connsiteY5" fmla="*/ 6858000 h 6858000"/>
              <a:gd name="connsiteX6" fmla="*/ 12192000 w 12192001"/>
              <a:gd name="connsiteY6" fmla="*/ 6858000 h 6858000"/>
              <a:gd name="connsiteX7" fmla="*/ 12192000 w 12192001"/>
              <a:gd name="connsiteY7" fmla="*/ 4574065 h 6858000"/>
              <a:gd name="connsiteX8" fmla="*/ 1 w 12192001"/>
              <a:gd name="connsiteY8" fmla="*/ 6858000 h 6858000"/>
              <a:gd name="connsiteX9" fmla="*/ 0 w 12192001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1" y="1"/>
                </a:moveTo>
                <a:lnTo>
                  <a:pt x="12192000" y="2283936"/>
                </a:lnTo>
                <a:lnTo>
                  <a:pt x="12192000" y="1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2192000" y="4574065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</p:spPr>
        <p:txBody>
          <a:bodyPr wrap="square" lIns="396000" tIns="18000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on icon to insert image and send to back to access text placeholders</a:t>
            </a:r>
            <a:br>
              <a:rPr lang="en-US" dirty="0"/>
            </a:br>
            <a:r>
              <a:rPr lang="en-US" dirty="0"/>
              <a:t>Right click and select Reset slide for image to take shape of placeholder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071579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tocols.hostmicrobe.org/conda#block-d64fdca6e37e4997ae8671282562d9a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concepts/environment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-incubator.github.io/introduction-to-conda-for-data-scientists" TargetMode="External"/><Relationship Id="rId2" Type="http://schemas.openxmlformats.org/officeDocument/2006/relationships/hyperlink" Target="https://docs.conda.io/projects/conda/en/latest/user-guide/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tocols.hostmicrobe.org/cond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-forge.org/download/" TargetMode="External"/><Relationship Id="rId2" Type="http://schemas.openxmlformats.org/officeDocument/2006/relationships/hyperlink" Target="https://ubinfie.github.io/2024/10/15/anaconda-defaul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da-forge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272B462-8DEF-4777-A6CC-E7D4A4BF652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2E5CCA-AF34-42B1-8C51-5A52D3CB6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0107E67-CFC7-4B29-B14E-197156FE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139272"/>
            <a:ext cx="6192577" cy="1495794"/>
          </a:xfrm>
        </p:spPr>
        <p:txBody>
          <a:bodyPr/>
          <a:lstStyle/>
          <a:p>
            <a:r>
              <a:rPr lang="en-US" dirty="0"/>
              <a:t>Introduction to Conda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4F07CF-5180-4806-A292-36D10AFBD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801CF8-B6E5-45F5-A3F6-05E9FCA79E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1475" y="4048125"/>
            <a:ext cx="8802688" cy="338554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dirty="0"/>
              <a:t>Ammar Aziz – VIDRL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3533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8200-F9B7-1489-2464-71F1526F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Conda on Windows?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FC5A-2E97-51F0-DA29-0389BCE0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Several options: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Install the mega distribution "Anaconda" which installs Navigator </a:t>
            </a:r>
            <a:r>
              <a:rPr lang="en-US" dirty="0" err="1"/>
              <a:t>softare</a:t>
            </a:r>
            <a:r>
              <a:rPr lang="en-US" dirty="0"/>
              <a:t> for managing environment using GUI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No personal experience with this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Install WSL2+Ubuntu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Best experience for CLI bioinformatics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Runs inside Windows, allows for accessing your data directly – no funny business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Negative: might require admin rights to install WSL2</a:t>
            </a:r>
          </a:p>
          <a:p>
            <a:pPr>
              <a:buFont typeface="Arial"/>
              <a:buChar char="•"/>
            </a:pPr>
            <a:r>
              <a:rPr lang="en-US" dirty="0"/>
              <a:t>Some help docs here:</a:t>
            </a:r>
          </a:p>
          <a:p>
            <a:pPr lvl="1">
              <a:buFont typeface="Courier New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https://protocols.hostmicrobe.org/conda#block-d64fdca6e37e4997ae8671282562d9ac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Picture 3" descr="A blue and white cartoon penguin face&#10;&#10;AI-generated content may be incorrect.">
            <a:extLst>
              <a:ext uri="{FF2B5EF4-FFF2-40B4-BE49-F238E27FC236}">
                <a16:creationId xmlns:a16="http://schemas.microsoft.com/office/drawing/2014/main" id="{D99C75EA-DB05-89A7-B09A-084C7CE0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9" y="37052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6E968-289F-D9F7-5BAE-7644555C7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98" y="90596"/>
            <a:ext cx="11839484" cy="6680574"/>
          </a:xfrm>
        </p:spPr>
      </p:pic>
    </p:spTree>
    <p:extLst>
      <p:ext uri="{BB962C8B-B14F-4D97-AF65-F5344CB8AC3E}">
        <p14:creationId xmlns:p14="http://schemas.microsoft.com/office/powerpoint/2010/main" val="271669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638D-172B-7551-E60B-74E3D2B9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basics – Installing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9E00-E06A-CFA4-43D7-5853C43F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Find if the package is in </a:t>
            </a:r>
            <a:r>
              <a:rPr lang="en-US" dirty="0" err="1"/>
              <a:t>conda</a:t>
            </a:r>
            <a:r>
              <a:rPr lang="en-US" dirty="0"/>
              <a:t> – simply search the internet for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    mamba install {software name}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mamba install minimap2</a:t>
            </a:r>
          </a:p>
          <a:p>
            <a:pPr>
              <a:buFont typeface="Arial"/>
              <a:buChar char="•"/>
            </a:pPr>
            <a:endParaRPr lang="en-US" dirty="0">
              <a:latin typeface="Aptos" panose="020B0004020202020204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3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ox&#10;&#10;AI-generated content may be incorrect.">
            <a:extLst>
              <a:ext uri="{FF2B5EF4-FFF2-40B4-BE49-F238E27FC236}">
                <a16:creationId xmlns:a16="http://schemas.microsoft.com/office/drawing/2014/main" id="{1DED29B4-42D8-1893-32B7-D83031D8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58" y="47625"/>
            <a:ext cx="9505950" cy="6762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6A8F69-3AD0-9CEA-2D3B-6F96C7C8AC4D}"/>
              </a:ext>
            </a:extLst>
          </p:cNvPr>
          <p:cNvSpPr/>
          <p:nvPr/>
        </p:nvSpPr>
        <p:spPr>
          <a:xfrm>
            <a:off x="677333" y="2144888"/>
            <a:ext cx="2746962" cy="23330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earch box with green text&#10;&#10;AI-generated content may be incorrect.">
            <a:extLst>
              <a:ext uri="{FF2B5EF4-FFF2-40B4-BE49-F238E27FC236}">
                <a16:creationId xmlns:a16="http://schemas.microsoft.com/office/drawing/2014/main" id="{2C7AD468-6F4B-B154-7EAE-BE306969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6" y="44449"/>
            <a:ext cx="7056967" cy="17229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27502D-2A61-0CED-E795-67AA89D0DBAD}"/>
              </a:ext>
            </a:extLst>
          </p:cNvPr>
          <p:cNvSpPr txBox="1"/>
          <p:nvPr/>
        </p:nvSpPr>
        <p:spPr>
          <a:xfrm>
            <a:off x="7102964" y="1966108"/>
            <a:ext cx="53266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you search on the internet "Conda + {software}" you will find instructions.</a:t>
            </a:r>
          </a:p>
          <a:p>
            <a:endParaRPr lang="en-US" dirty="0"/>
          </a:p>
          <a:p>
            <a:r>
              <a:rPr lang="en-US" dirty="0"/>
              <a:t>Copy paste into terminal.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C64A694-E297-AC9D-67CB-E99B268F126A}"/>
              </a:ext>
            </a:extLst>
          </p:cNvPr>
          <p:cNvSpPr/>
          <p:nvPr/>
        </p:nvSpPr>
        <p:spPr>
          <a:xfrm>
            <a:off x="3644583" y="2913664"/>
            <a:ext cx="1111397" cy="981233"/>
          </a:xfrm>
          <a:prstGeom prst="leftArrow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98E87-7B10-192E-4DE2-7BF4FF891B22}"/>
              </a:ext>
            </a:extLst>
          </p:cNvPr>
          <p:cNvSpPr txBox="1"/>
          <p:nvPr/>
        </p:nvSpPr>
        <p:spPr>
          <a:xfrm>
            <a:off x="4926194" y="3073865"/>
            <a:ext cx="21028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Tells you what version is available on which systems.</a:t>
            </a:r>
          </a:p>
        </p:txBody>
      </p:sp>
    </p:spTree>
    <p:extLst>
      <p:ext uri="{BB962C8B-B14F-4D97-AF65-F5344CB8AC3E}">
        <p14:creationId xmlns:p14="http://schemas.microsoft.com/office/powerpoint/2010/main" val="3411572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C4FC-8DF7-6145-EE53-2F04440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packages, software, tools, libs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FEED-7AFA-CCFC-7D21-4FC93290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7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install packages: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mamba install –c </a:t>
            </a:r>
            <a:r>
              <a:rPr lang="en-US" dirty="0" err="1">
                <a:latin typeface="Consolas"/>
              </a:rPr>
              <a:t>bioconda</a:t>
            </a:r>
            <a:r>
              <a:rPr lang="en-US" dirty="0">
                <a:latin typeface="Consolas"/>
              </a:rPr>
              <a:t> minimap2</a:t>
            </a:r>
          </a:p>
          <a:p>
            <a:r>
              <a:rPr lang="en-US" dirty="0"/>
              <a:t>The   tells </a:t>
            </a:r>
            <a:r>
              <a:rPr lang="en-US" dirty="0" err="1"/>
              <a:t>conda</a:t>
            </a:r>
            <a:r>
              <a:rPr lang="en-US" dirty="0"/>
              <a:t> to use the channel '</a:t>
            </a:r>
            <a:r>
              <a:rPr lang="en-US" dirty="0" err="1"/>
              <a:t>bioconda</a:t>
            </a:r>
            <a:r>
              <a:rPr lang="en-US" dirty="0"/>
              <a:t>'</a:t>
            </a:r>
          </a:p>
          <a:p>
            <a:r>
              <a:rPr lang="en-US" dirty="0"/>
              <a:t>Multiple channels can be specified</a:t>
            </a:r>
          </a:p>
          <a:p>
            <a:r>
              <a:rPr lang="en-US" dirty="0"/>
              <a:t>If you installed the </a:t>
            </a:r>
            <a:r>
              <a:rPr lang="en-US" dirty="0" err="1"/>
              <a:t>miniforge</a:t>
            </a:r>
            <a:r>
              <a:rPr lang="en-US" dirty="0"/>
              <a:t> distribution, you do not need to specify any channels – the defaults are set for you</a:t>
            </a:r>
          </a:p>
          <a:p>
            <a:endParaRPr lang="en-US" dirty="0"/>
          </a:p>
          <a:p>
            <a:r>
              <a:rPr lang="en-US" dirty="0"/>
              <a:t>Tip: You can install multiple tools at once: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mamba install –c </a:t>
            </a:r>
            <a:r>
              <a:rPr lang="en-US" dirty="0" err="1">
                <a:latin typeface="Consolas"/>
              </a:rPr>
              <a:t>bioconda</a:t>
            </a:r>
            <a:r>
              <a:rPr lang="en-US" dirty="0">
                <a:latin typeface="Consolas"/>
              </a:rPr>
              <a:t> minimap2 </a:t>
            </a:r>
            <a:r>
              <a:rPr lang="en-US" dirty="0" err="1">
                <a:latin typeface="Consolas"/>
              </a:rPr>
              <a:t>samtools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CE493-BCCF-ECB5-CE22-EDD0F1EF4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7" y="158269"/>
            <a:ext cx="11895666" cy="6568450"/>
          </a:xfrm>
        </p:spPr>
      </p:pic>
    </p:spTree>
    <p:extLst>
      <p:ext uri="{BB962C8B-B14F-4D97-AF65-F5344CB8AC3E}">
        <p14:creationId xmlns:p14="http://schemas.microsoft.com/office/powerpoint/2010/main" val="207912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CBB4-9188-1FAC-A996-A72C1E0A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Environments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67607F-76DC-A24E-551C-B1ADB78F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38" y="1708856"/>
            <a:ext cx="9160932" cy="51815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30AB5-6912-0167-5AD6-CC1C58716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492"/>
            <a:ext cx="10515600" cy="11890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dirty="0">
                <a:ea typeface="+mn-lt"/>
                <a:cs typeface="+mn-lt"/>
                <a:hlinkClick r:id="rId3"/>
              </a:rPr>
              <a:t>Conda environment</a:t>
            </a:r>
            <a:r>
              <a:rPr lang="en-US" dirty="0">
                <a:ea typeface="+mn-lt"/>
                <a:cs typeface="+mn-lt"/>
              </a:rPr>
              <a:t> is a directory that contains a specific collection of Conda packages that you have installed.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90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E286-4C1F-CE84-107E-1EC601E5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-22225"/>
            <a:ext cx="10515600" cy="1325563"/>
          </a:xfrm>
        </p:spPr>
        <p:txBody>
          <a:bodyPr/>
          <a:lstStyle/>
          <a:p>
            <a:r>
              <a:rPr lang="en-US" dirty="0"/>
              <a:t>Creating New Environments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7E714C-75B7-CBDB-9A07-AFD10694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6268" y="1296194"/>
            <a:ext cx="6637832" cy="530013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0DC177-5A7E-9F99-13ED-14BDD55C2A75}"/>
              </a:ext>
            </a:extLst>
          </p:cNvPr>
          <p:cNvSpPr txBox="1">
            <a:spLocks/>
          </p:cNvSpPr>
          <p:nvPr/>
        </p:nvSpPr>
        <p:spPr>
          <a:xfrm>
            <a:off x="190500" y="1303522"/>
            <a:ext cx="5099050" cy="51531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New environments can be activated:</a:t>
            </a:r>
            <a:endParaRPr lang="en-US"/>
          </a:p>
          <a:p>
            <a:pPr marL="0" indent="0">
              <a:buNone/>
            </a:pPr>
            <a:r>
              <a:rPr lang="en-US" dirty="0">
                <a:latin typeface="Consolas"/>
              </a:rPr>
              <a:t>    mamba activate </a:t>
            </a:r>
            <a:r>
              <a:rPr lang="en-US" dirty="0" err="1">
                <a:latin typeface="Consolas"/>
              </a:rPr>
              <a:t>myEnv</a:t>
            </a:r>
            <a:endParaRPr lang="en-US">
              <a:latin typeface="Consolas"/>
            </a:endParaRPr>
          </a:p>
          <a:p>
            <a:pPr>
              <a:buFont typeface="Calibri"/>
              <a:buChar char="-"/>
            </a:pPr>
            <a:r>
              <a:rPr lang="en-US" dirty="0">
                <a:latin typeface="Aptos"/>
              </a:rPr>
              <a:t>To deactivate: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mamba deactivate</a:t>
            </a:r>
          </a:p>
          <a:p>
            <a:pPr>
              <a:buFont typeface="Calibri"/>
              <a:buChar char="-"/>
            </a:pPr>
            <a:r>
              <a:rPr lang="en-US" dirty="0">
                <a:latin typeface="Aptos"/>
              </a:rPr>
              <a:t>Create as many environments as you wish!</a:t>
            </a:r>
          </a:p>
          <a:p>
            <a:pPr>
              <a:buFont typeface="Calibri"/>
              <a:buChar char="-"/>
            </a:pPr>
            <a:r>
              <a:rPr lang="en-US" dirty="0">
                <a:latin typeface="Aptos"/>
              </a:rPr>
              <a:t>Call them whatever you wish – but be descriptive: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Aptos"/>
              </a:rPr>
              <a:t>'dengue-seq-pipeline' – good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Aptos"/>
              </a:rPr>
              <a:t>'pipeline' – bad</a:t>
            </a:r>
          </a:p>
          <a:p>
            <a:pPr lvl="1">
              <a:buFont typeface="Courier New"/>
              <a:buChar char="o"/>
            </a:pPr>
            <a:r>
              <a:rPr lang="en-US" dirty="0">
                <a:latin typeface="Aptos"/>
              </a:rPr>
              <a:t>'</a:t>
            </a:r>
            <a:r>
              <a:rPr lang="en-US" dirty="0" err="1">
                <a:latin typeface="Aptos"/>
              </a:rPr>
              <a:t>myEnv</a:t>
            </a:r>
            <a:r>
              <a:rPr lang="en-US" dirty="0">
                <a:latin typeface="Aptos"/>
              </a:rPr>
              <a:t>' - bad</a:t>
            </a:r>
          </a:p>
          <a:p>
            <a:pPr lvl="1">
              <a:buFont typeface="Courier New"/>
              <a:buChar char="o"/>
            </a:pPr>
            <a:endParaRPr lang="en-US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818183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EB29-8E14-2D8A-5D73-EA5A3DD9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19AD9-8252-ABB1-68E3-1795E305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71555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not install software or tools in your </a:t>
            </a:r>
            <a:r>
              <a:rPr lang="en-US" b="1" dirty="0"/>
              <a:t>(base)</a:t>
            </a:r>
            <a:r>
              <a:rPr lang="en-US" dirty="0"/>
              <a:t> environment – keep this clean</a:t>
            </a:r>
          </a:p>
          <a:p>
            <a:r>
              <a:rPr lang="en-US" dirty="0"/>
              <a:t>Create an environment for each project/tool</a:t>
            </a:r>
          </a:p>
          <a:p>
            <a:r>
              <a:rPr lang="en-US" dirty="0"/>
              <a:t>Use descriptive but short names</a:t>
            </a:r>
          </a:p>
          <a:p>
            <a:r>
              <a:rPr lang="en-US" dirty="0"/>
              <a:t>To show your environments: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mamba env list</a:t>
            </a:r>
          </a:p>
          <a:p>
            <a:pPr>
              <a:buFont typeface="Arial"/>
              <a:buChar char="•"/>
            </a:pPr>
            <a:r>
              <a:rPr lang="en-US" dirty="0">
                <a:latin typeface="Aptos"/>
              </a:rPr>
              <a:t>To export your environment: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    mamba list –e &gt; req.txt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17F5B-CE86-676B-72B5-9FBF8307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02" y="2355825"/>
            <a:ext cx="493084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9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8621-D1A3-C076-D397-F153C414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+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BDA3-5CCA-C7BE-E125-BE737DC4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Official Documentation: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https://docs.conda.io/projects/conda/en/latest/user-guide/getting-started.html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/>
              <a:t>Software Carpentries: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3"/>
              </a:rPr>
              <a:t>https://carpentries-incubator.github.io/introduction-to-conda-for-data-scientists</a:t>
            </a:r>
          </a:p>
          <a:p>
            <a:r>
              <a:rPr lang="en-US"/>
              <a:t>Conda for Bioinformaticians: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https://protocols.hostmicrobe.org/conda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9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128A-F9E3-52FE-6055-F1C88E12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0453-6184-F5DB-FD9F-51CECA82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Conda</a:t>
            </a:r>
          </a:p>
          <a:p>
            <a:r>
              <a:rPr lang="en-US" dirty="0"/>
              <a:t>What problems Conda solves</a:t>
            </a:r>
          </a:p>
          <a:p>
            <a:r>
              <a:rPr lang="en-US"/>
              <a:t>How to use Conda to install bioinformatics tools/software</a:t>
            </a:r>
          </a:p>
          <a:p>
            <a:r>
              <a:rPr lang="en-US" dirty="0"/>
              <a:t>Learn briefly about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24946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46BD-454F-904C-0A27-CB04378E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(tool)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08AC-C8E0-05BC-B704-F13996F95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Installing bioinformatics software was often very challenging.</a:t>
            </a:r>
          </a:p>
          <a:p>
            <a:r>
              <a:rPr lang="en-US" dirty="0"/>
              <a:t>Each tool or program can have many dependencies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Snippy has 17 software dependencies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Each of those can have their own dependencies!</a:t>
            </a:r>
          </a:p>
          <a:p>
            <a:r>
              <a:rPr lang="en-US" dirty="0"/>
              <a:t>Updating software adds even </a:t>
            </a:r>
            <a:r>
              <a:rPr lang="en-US" i="1" dirty="0"/>
              <a:t>more </a:t>
            </a:r>
            <a:r>
              <a:rPr lang="en-US" dirty="0"/>
              <a:t>complexities</a:t>
            </a:r>
          </a:p>
          <a:p>
            <a:r>
              <a:rPr lang="en-US" dirty="0"/>
              <a:t>Different software has different dependencies – leading to  conflicts – how do you resolve these?</a:t>
            </a:r>
          </a:p>
          <a:p>
            <a:r>
              <a:rPr lang="en-US" dirty="0"/>
              <a:t>The default install mode was installing system-wide*</a:t>
            </a:r>
          </a:p>
          <a:p>
            <a:pPr lvl="1"/>
            <a:r>
              <a:rPr lang="en-US" dirty="0">
                <a:ea typeface="+mn-lt"/>
                <a:cs typeface="+mn-lt"/>
              </a:rPr>
              <a:t>Creates complex dependencies between your research projects that shouldn’t really exist!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007AF-B7FE-A243-B35E-7669C4919266}"/>
              </a:ext>
            </a:extLst>
          </p:cNvPr>
          <p:cNvSpPr txBox="1"/>
          <p:nvPr/>
        </p:nvSpPr>
        <p:spPr>
          <a:xfrm>
            <a:off x="841057" y="6007554"/>
            <a:ext cx="105432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* virtual environments (Environment Modules) on </a:t>
            </a:r>
            <a:r>
              <a:rPr lang="en-US" sz="1200" err="1"/>
              <a:t>linux</a:t>
            </a:r>
            <a:r>
              <a:rPr lang="en-US" sz="1200" dirty="0"/>
              <a:t> have been around since 1990s but required advanced Linux knowledge to setup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41144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C6A9-F565-CD29-9002-362B5813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– the scientific software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3A1E-E898-4610-7EA4-67C0589D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Conda can quickly install, run, and update packages and their dependencies.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Conda can create, save, load, and switch between project specific software environments on your local computer.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Although Conda was created for Python programs, Conda can package and distribute software for any language such as R, Ruby, Lua, Scala, Java, JavaScript, C, C++, FORTRAN.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F690-50E2-CBBE-6BD6-8FFEF9FB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810E-3436-0148-65E3-C89447E4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Conda provides prebuilt packages, avoiding the need to deal with compilers</a:t>
            </a:r>
          </a:p>
          <a:p>
            <a:r>
              <a:rPr lang="en-US" dirty="0">
                <a:ea typeface="+mn-lt"/>
                <a:cs typeface="+mn-lt"/>
              </a:rPr>
              <a:t>Conda is cross platform, with support for Windows, MacOS, GNU/Linux, and support for multiple hardware platforms, such as x86 and ARM.</a:t>
            </a:r>
          </a:p>
          <a:p>
            <a:r>
              <a:rPr lang="en-US" dirty="0">
                <a:ea typeface="+mn-lt"/>
                <a:cs typeface="+mn-lt"/>
              </a:rPr>
              <a:t>Conda allows for using other package management tools (such as </a:t>
            </a:r>
            <a:r>
              <a:rPr lang="en-US" dirty="0">
                <a:latin typeface="Consolas"/>
              </a:rPr>
              <a:t>pip</a:t>
            </a:r>
            <a:r>
              <a:rPr lang="en-US" dirty="0">
                <a:ea typeface="+mn-lt"/>
                <a:cs typeface="+mn-lt"/>
              </a:rPr>
              <a:t>) inside Conda environments</a:t>
            </a:r>
          </a:p>
          <a:p>
            <a:r>
              <a:rPr lang="en-US" dirty="0">
                <a:ea typeface="+mn-lt"/>
                <a:cs typeface="+mn-lt"/>
              </a:rPr>
              <a:t>Anaconda (software distribution) provides commonly used data science libraries and tools, such as R, NumPy, SciPy and TensorFlow built using </a:t>
            </a:r>
            <a:r>
              <a:rPr lang="en-US" dirty="0" err="1">
                <a:ea typeface="+mn-lt"/>
                <a:cs typeface="+mn-lt"/>
              </a:rPr>
              <a:t>optimised</a:t>
            </a:r>
            <a:r>
              <a:rPr lang="en-US" dirty="0">
                <a:ea typeface="+mn-lt"/>
                <a:cs typeface="+mn-lt"/>
              </a:rPr>
              <a:t>, hardware specific libraries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This requires commercial license – use with care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7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93F2-5407-E757-0ECB-E83D8D4E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vs. </a:t>
            </a:r>
            <a:r>
              <a:rPr lang="en-US" dirty="0" err="1"/>
              <a:t>Miniconda</a:t>
            </a:r>
            <a:r>
              <a:rPr lang="en-US" dirty="0"/>
              <a:t> vs. Anaconda</a:t>
            </a:r>
          </a:p>
        </p:txBody>
      </p:sp>
      <p:pic>
        <p:nvPicPr>
          <p:cNvPr id="4" name="Content Placeholder 3" descr="Conda vs. Miniconda vs. Anaconda">
            <a:extLst>
              <a:ext uri="{FF2B5EF4-FFF2-40B4-BE49-F238E27FC236}">
                <a16:creationId xmlns:a16="http://schemas.microsoft.com/office/drawing/2014/main" id="{97493919-2F3E-D1A7-3327-295B4082C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757" y="1715558"/>
            <a:ext cx="6473419" cy="43513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A6CA7F-6724-55C2-60DC-DD9D673319CC}"/>
              </a:ext>
            </a:extLst>
          </p:cNvPr>
          <p:cNvSpPr txBox="1">
            <a:spLocks/>
          </p:cNvSpPr>
          <p:nvPr/>
        </p:nvSpPr>
        <p:spPr>
          <a:xfrm>
            <a:off x="70739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Conda is a tool for managing environments and installing packages. Preloaded with many packages</a:t>
            </a:r>
          </a:p>
          <a:p>
            <a:r>
              <a:rPr lang="en-US" err="1">
                <a:ea typeface="+mn-lt"/>
                <a:cs typeface="+mn-lt"/>
              </a:rPr>
              <a:t>Miniconda</a:t>
            </a:r>
            <a:r>
              <a:rPr lang="en-US" dirty="0">
                <a:ea typeface="+mn-lt"/>
                <a:cs typeface="+mn-lt"/>
              </a:rPr>
              <a:t> combines Conda with Python and a small number of core packages</a:t>
            </a:r>
          </a:p>
          <a:p>
            <a:r>
              <a:rPr lang="en-US" dirty="0">
                <a:ea typeface="+mn-lt"/>
                <a:cs typeface="+mn-lt"/>
              </a:rPr>
              <a:t>Anaconda is the company behind Conda software</a:t>
            </a:r>
          </a:p>
          <a:p>
            <a:r>
              <a:rPr lang="en-US" dirty="0"/>
              <a:t>Anaconda is also the name of a mega distribution with lots of software including R, </a:t>
            </a:r>
            <a:r>
              <a:rPr lang="en-US" dirty="0" err="1"/>
              <a:t>Jypter</a:t>
            </a:r>
            <a:r>
              <a:rPr lang="en-US" dirty="0"/>
              <a:t>, and many more</a:t>
            </a:r>
          </a:p>
          <a:p>
            <a:r>
              <a:rPr lang="en-US" dirty="0"/>
              <a:t>Mamba – faster implementation of Conda</a:t>
            </a:r>
          </a:p>
        </p:txBody>
      </p:sp>
    </p:spTree>
    <p:extLst>
      <p:ext uri="{BB962C8B-B14F-4D97-AF65-F5344CB8AC3E}">
        <p14:creationId xmlns:p14="http://schemas.microsoft.com/office/powerpoint/2010/main" val="344288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A8C-5E89-16C0-73CA-7622A15D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distributions</a:t>
            </a:r>
          </a:p>
        </p:txBody>
      </p:sp>
      <p:pic>
        <p:nvPicPr>
          <p:cNvPr id="4" name="Content Placeholder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F588473-66E4-4FA9-C7C9-E2C1196B3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85" y="1685925"/>
            <a:ext cx="89323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1945B0-59DA-18EC-D3B7-044FE014454B}"/>
              </a:ext>
            </a:extLst>
          </p:cNvPr>
          <p:cNvSpPr txBox="1"/>
          <p:nvPr/>
        </p:nvSpPr>
        <p:spPr>
          <a:xfrm>
            <a:off x="110297" y="6123283"/>
            <a:ext cx="121824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'Distributions' refers packaging/delivering the same or similar software, each distribution has the same 'base' software with different optional software added. In the case of Conda distributions, they all perform the same task : install software</a:t>
            </a:r>
          </a:p>
        </p:txBody>
      </p:sp>
    </p:spTree>
    <p:extLst>
      <p:ext uri="{BB962C8B-B14F-4D97-AF65-F5344CB8AC3E}">
        <p14:creationId xmlns:p14="http://schemas.microsoft.com/office/powerpoint/2010/main" val="77904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700C-19F4-95B3-649C-D6592353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Conda distribution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38A8-BC84-33CD-5E2E-6A32BDCD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825"/>
            <a:ext cx="6451600" cy="4402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</a:t>
            </a:r>
            <a:r>
              <a:rPr lang="en-US" b="1" dirty="0" err="1"/>
              <a:t>Miniforge</a:t>
            </a:r>
            <a:r>
              <a:rPr lang="en-US" b="1" dirty="0"/>
              <a:t> </a:t>
            </a:r>
            <a:r>
              <a:rPr lang="en-US" dirty="0"/>
              <a:t>– open source, does not include 'defaults' channel, comes preinstalled mamba</a:t>
            </a:r>
          </a:p>
          <a:p>
            <a:r>
              <a:rPr lang="en-US" dirty="0"/>
              <a:t>Read more on why: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2"/>
              </a:rPr>
              <a:t>https://ubinfie.github.io/2024/10/15/anaconda-defaults.html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https://conda-forge.org/download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5" name="Picture 4" descr="A person in armor with hammer and anvil&#10;&#10;AI-generated content may be incorrect.">
            <a:extLst>
              <a:ext uri="{FF2B5EF4-FFF2-40B4-BE49-F238E27FC236}">
                <a16:creationId xmlns:a16="http://schemas.microsoft.com/office/drawing/2014/main" id="{8F87951C-216F-09B8-5E8C-1CF47E935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192" y="1349375"/>
            <a:ext cx="4603750" cy="530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F431-9DBC-B9A5-49CD-14A78ECE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Conda (</a:t>
            </a:r>
            <a:r>
              <a:rPr lang="en-US" dirty="0" err="1"/>
              <a:t>miniforge</a:t>
            </a:r>
            <a:r>
              <a:rPr lang="en-US" dirty="0"/>
              <a:t>) - Linux/MacOS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8FF9-1D1C-2F56-759F-924BD47F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ea typeface="+mn-lt"/>
                <a:cs typeface="+mn-lt"/>
                <a:hlinkClick r:id="rId2"/>
              </a:rPr>
              <a:t>https://conda-forge.org/download/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Select your operating system to download</a:t>
            </a:r>
          </a:p>
          <a:p>
            <a:r>
              <a:rPr lang="en-US" dirty="0">
                <a:ea typeface="+mn-lt"/>
                <a:cs typeface="+mn-lt"/>
              </a:rPr>
              <a:t>Navigate to where you downloaded the file</a:t>
            </a:r>
          </a:p>
          <a:p>
            <a:r>
              <a:rPr lang="en-US" dirty="0">
                <a:ea typeface="+mn-lt"/>
                <a:cs typeface="+mn-lt"/>
              </a:rPr>
              <a:t>Run this command:</a:t>
            </a:r>
          </a:p>
          <a:p>
            <a:pPr marL="0" indent="0">
              <a:buNone/>
            </a:pPr>
            <a:r>
              <a:rPr lang="en-US">
                <a:latin typeface="Consolas"/>
                <a:ea typeface="+mn-lt"/>
                <a:cs typeface="+mn-lt"/>
              </a:rPr>
              <a:t>    bash Miniforge3-$(</a:t>
            </a:r>
            <a:r>
              <a:rPr lang="en-US" dirty="0">
                <a:latin typeface="Consolas"/>
                <a:ea typeface="+mn-lt"/>
                <a:cs typeface="+mn-lt"/>
              </a:rPr>
              <a:t>uname)-$(</a:t>
            </a:r>
            <a:r>
              <a:rPr lang="en-US" dirty="0" err="1">
                <a:latin typeface="Consolas"/>
                <a:ea typeface="+mn-lt"/>
                <a:cs typeface="+mn-lt"/>
              </a:rPr>
              <a:t>uname</a:t>
            </a:r>
            <a:r>
              <a:rPr lang="en-US" dirty="0">
                <a:latin typeface="Consolas"/>
                <a:ea typeface="+mn-lt"/>
                <a:cs typeface="+mn-lt"/>
              </a:rPr>
              <a:t> -m).sh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35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Conda</vt:lpstr>
      <vt:lpstr>Objectives</vt:lpstr>
      <vt:lpstr>Software (tool) Management</vt:lpstr>
      <vt:lpstr>Conda – the scientific software manager</vt:lpstr>
      <vt:lpstr>Why use Conda</vt:lpstr>
      <vt:lpstr>Conda vs. Miniconda vs. Anaconda</vt:lpstr>
      <vt:lpstr>Conda distributions</vt:lpstr>
      <vt:lpstr>Which Conda distribution to use?</vt:lpstr>
      <vt:lpstr>Installing Conda (miniforge) - Linux/MacOS</vt:lpstr>
      <vt:lpstr>What about Conda on Windows?</vt:lpstr>
      <vt:lpstr>PowerPoint Presentation</vt:lpstr>
      <vt:lpstr>Conda basics – Installing software</vt:lpstr>
      <vt:lpstr>PowerPoint Presentation</vt:lpstr>
      <vt:lpstr>Installing packages, software, tools, libs</vt:lpstr>
      <vt:lpstr>PowerPoint Presentation</vt:lpstr>
      <vt:lpstr>Conda Environments</vt:lpstr>
      <vt:lpstr>Creating New Environments</vt:lpstr>
      <vt:lpstr>Best practices</vt:lpstr>
      <vt:lpstr>Questions? +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425</cp:revision>
  <dcterms:created xsi:type="dcterms:W3CDTF">2025-02-07T12:01:14Z</dcterms:created>
  <dcterms:modified xsi:type="dcterms:W3CDTF">2025-02-14T02:08:31Z</dcterms:modified>
</cp:coreProperties>
</file>