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4e3cf6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4e3cf6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4e3cf62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4e3cf62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4e3cf62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4e3cf62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 - EPA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DataScienceGO Hackathon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8500" y="226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679175" y="1225975"/>
            <a:ext cx="36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Strong correlation between concentration of other pollutants </a:t>
            </a:r>
            <a:br>
              <a:rPr b="1" lang="en" sz="1600"/>
            </a:br>
            <a:r>
              <a:rPr b="1" lang="en" sz="1600"/>
              <a:t>with total NO3: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TOTAL SO2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NH4</a:t>
            </a:r>
            <a:br>
              <a:rPr b="1" lang="en" sz="1400"/>
            </a:br>
            <a:endParaRPr b="1" sz="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Slightly negative correlation total NO3 with years → overall decline over time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Summed the data per pollutant to study trends by site over time</a:t>
            </a:r>
            <a:endParaRPr b="1"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1521750"/>
            <a:ext cx="2359475" cy="290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25" y="1156925"/>
            <a:ext cx="2619250" cy="3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082275" y="1196575"/>
            <a:ext cx="40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Observations: </a:t>
            </a:r>
            <a:endParaRPr b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Certain sites had missing data for Total NO3, i.e. Converse Station, Death Valley, appears that these sites </a:t>
            </a:r>
            <a:r>
              <a:rPr lang="en" sz="1300"/>
              <a:t>stopped</a:t>
            </a:r>
            <a:r>
              <a:rPr lang="en" sz="1300"/>
              <a:t> testing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Sequoia NP - data taken from two separate locations over time - should be viewed continuously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Beginning</a:t>
            </a:r>
            <a:r>
              <a:rPr lang="en" sz="1300"/>
              <a:t> in 2012, each site saw a decreasing trend of NO3</a:t>
            </a:r>
            <a:r>
              <a:rPr lang="en"/>
              <a:t> resulting in</a:t>
            </a:r>
            <a:r>
              <a:rPr lang="en" sz="1300"/>
              <a:t> Total NO3 </a:t>
            </a:r>
            <a:r>
              <a:rPr lang="en"/>
              <a:t>decreasing</a:t>
            </a:r>
            <a:r>
              <a:rPr lang="en"/>
              <a:t> </a:t>
            </a:r>
            <a:r>
              <a:rPr lang="en" sz="1300"/>
              <a:t>over time to 2020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96725"/>
            <a:ext cx="4920626" cy="49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Filled chemicals missing data w/median at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selection: all numeric columns + one hot encoded object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engineering: monthly and weekly time periods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Regression: Sum of Squared Errors = </a:t>
            </a:r>
            <a:r>
              <a:rPr lang="en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2.2e-06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