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298450" lvl="1" marL="9144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98450" lvl="2" marL="13716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98450" lvl="3" marL="18288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160" name="Google Shape;16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228" name="Google Shape;22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238" name="Google Shape;23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245" name="Google Shape;24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255" name="Google Shape;25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3b683b07e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b683b07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3b683b07e4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b683b07e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167" name="Google Shape;16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309" name="Google Shape;30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181" name="Google Shape;18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189" name="Google Shape;18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204" name="Google Shape;20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211" name="Google Shape;21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2"/>
        </a:solidFill>
      </p:bgPr>
    </p:bg>
    <p:spTree>
      <p:nvGrpSpPr>
        <p:cNvPr id="20" name="Shape 20"/>
        <p:cNvGrpSpPr/>
        <p:nvPr/>
      </p:nvGrpSpPr>
      <p:grpSpPr>
        <a:xfrm>
          <a:off x="0" y="0"/>
          <a:ext cx="0" cy="0"/>
          <a:chOff x="0" y="0"/>
          <a:chExt cx="0" cy="0"/>
        </a:xfrm>
      </p:grpSpPr>
      <p:sp>
        <p:nvSpPr>
          <p:cNvPr id="21" name="Google Shape;21;p2"/>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22" name="Google Shape;22;p2"/>
          <p:cNvSpPr/>
          <p:nvPr/>
        </p:nvSpPr>
        <p:spPr>
          <a:xfrm>
            <a:off x="8991600" y="3048"/>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23" name="Google Shape;23;p2"/>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24" name="Google Shape;24;p2"/>
          <p:cNvSpPr/>
          <p:nvPr/>
        </p:nvSpPr>
        <p:spPr>
          <a:xfrm>
            <a:off x="0" y="0"/>
            <a:ext cx="9144000" cy="2514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25" name="Google Shape;25;p2"/>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26" name="Google Shape;26;p2"/>
          <p:cNvSpPr txBox="1"/>
          <p:nvPr>
            <p:ph idx="1" type="subTitle"/>
          </p:nvPr>
        </p:nvSpPr>
        <p:spPr>
          <a:xfrm>
            <a:off x="1371600" y="2819400"/>
            <a:ext cx="6400800" cy="175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320"/>
              </a:spcBef>
              <a:spcAft>
                <a:spcPts val="0"/>
              </a:spcAft>
              <a:buClr>
                <a:schemeClr val="accent1"/>
              </a:buClr>
              <a:buSzPts val="1360"/>
              <a:buFont typeface="Noto Sans Symbols"/>
              <a:buNone/>
              <a:defRPr b="1" i="0" sz="1600" u="none" cap="none" strike="noStrike">
                <a:solidFill>
                  <a:schemeClr val="dk2"/>
                </a:solidFill>
                <a:latin typeface="Georgia"/>
                <a:ea typeface="Georgia"/>
                <a:cs typeface="Georgia"/>
                <a:sym typeface="Georgia"/>
              </a:defRPr>
            </a:lvl1pPr>
            <a:lvl2pPr lvl="1" marR="0" rtl="0" algn="ctr">
              <a:lnSpc>
                <a:spcPct val="100000"/>
              </a:lnSpc>
              <a:spcBef>
                <a:spcPts val="440"/>
              </a:spcBef>
              <a:spcAft>
                <a:spcPts val="0"/>
              </a:spcAft>
              <a:buClr>
                <a:schemeClr val="accent2"/>
              </a:buClr>
              <a:buSzPts val="1540"/>
              <a:buFont typeface="Noto Sans Symbols"/>
              <a:buNone/>
              <a:defRPr b="0" i="0" sz="2200" u="none" cap="none" strike="noStrike">
                <a:solidFill>
                  <a:schemeClr val="dk2"/>
                </a:solidFill>
                <a:latin typeface="Georgia"/>
                <a:ea typeface="Georgia"/>
                <a:cs typeface="Georgia"/>
                <a:sym typeface="Georgia"/>
              </a:defRPr>
            </a:lvl2pPr>
            <a:lvl3pPr lvl="2" marR="0" rtl="0" algn="ctr">
              <a:lnSpc>
                <a:spcPct val="100000"/>
              </a:lnSpc>
              <a:spcBef>
                <a:spcPts val="400"/>
              </a:spcBef>
              <a:spcAft>
                <a:spcPts val="0"/>
              </a:spcAft>
              <a:buClr>
                <a:schemeClr val="accent3"/>
              </a:buClr>
              <a:buSzPts val="1500"/>
              <a:buFont typeface="Noto Sans Symbols"/>
              <a:buNone/>
              <a:defRPr b="0" i="0" sz="2000" u="none" cap="none" strike="noStrike">
                <a:solidFill>
                  <a:schemeClr val="dk1"/>
                </a:solidFill>
                <a:latin typeface="Georgia"/>
                <a:ea typeface="Georgia"/>
                <a:cs typeface="Georgia"/>
                <a:sym typeface="Georgia"/>
              </a:defRPr>
            </a:lvl3pPr>
            <a:lvl4pPr lvl="3" marR="0" rtl="0" algn="ctr">
              <a:lnSpc>
                <a:spcPct val="100000"/>
              </a:lnSpc>
              <a:spcBef>
                <a:spcPts val="400"/>
              </a:spcBef>
              <a:spcAft>
                <a:spcPts val="0"/>
              </a:spcAft>
              <a:buClr>
                <a:schemeClr val="accent4"/>
              </a:buClr>
              <a:buSzPts val="1400"/>
              <a:buFont typeface="Noto Sans Symbols"/>
              <a:buNone/>
              <a:defRPr b="0" i="0" sz="2000" u="none" cap="none" strike="noStrike">
                <a:solidFill>
                  <a:schemeClr val="dk2"/>
                </a:solidFill>
                <a:latin typeface="Georgia"/>
                <a:ea typeface="Georgia"/>
                <a:cs typeface="Georgia"/>
                <a:sym typeface="Georgia"/>
              </a:defRPr>
            </a:lvl4pPr>
            <a:lvl5pPr lvl="4" marR="0" rtl="0" algn="ctr">
              <a:lnSpc>
                <a:spcPct val="100000"/>
              </a:lnSpc>
              <a:spcBef>
                <a:spcPts val="360"/>
              </a:spcBef>
              <a:spcAft>
                <a:spcPts val="0"/>
              </a:spcAft>
              <a:buClr>
                <a:schemeClr val="accent5"/>
              </a:buClr>
              <a:buSzPts val="1800"/>
              <a:buFont typeface="Georgia"/>
              <a:buNone/>
              <a:defRPr b="0" i="0" sz="1800" u="none" cap="none" strike="noStrike">
                <a:solidFill>
                  <a:schemeClr val="dk1"/>
                </a:solidFill>
                <a:latin typeface="Georgia"/>
                <a:ea typeface="Georgia"/>
                <a:cs typeface="Georgia"/>
                <a:sym typeface="Georgia"/>
              </a:defRPr>
            </a:lvl5pPr>
            <a:lvl6pPr lvl="5" marR="0" rtl="0" algn="ctr">
              <a:lnSpc>
                <a:spcPct val="100000"/>
              </a:lnSpc>
              <a:spcBef>
                <a:spcPts val="360"/>
              </a:spcBef>
              <a:spcAft>
                <a:spcPts val="0"/>
              </a:spcAft>
              <a:buClr>
                <a:schemeClr val="accent6"/>
              </a:buClr>
              <a:buSzPts val="1440"/>
              <a:buFont typeface="Noto Sans Symbols"/>
              <a:buNone/>
              <a:defRPr b="0" i="0" sz="1800" u="none" cap="none" strike="noStrike">
                <a:solidFill>
                  <a:schemeClr val="dk1"/>
                </a:solidFill>
                <a:latin typeface="Georgia"/>
                <a:ea typeface="Georgia"/>
                <a:cs typeface="Georgia"/>
                <a:sym typeface="Georgia"/>
              </a:defRPr>
            </a:lvl6pPr>
            <a:lvl7pPr lvl="6" marR="0" rtl="0" algn="ctr">
              <a:lnSpc>
                <a:spcPct val="100000"/>
              </a:lnSpc>
              <a:spcBef>
                <a:spcPts val="320"/>
              </a:spcBef>
              <a:spcAft>
                <a:spcPts val="0"/>
              </a:spcAft>
              <a:buClr>
                <a:srgbClr val="B75640"/>
              </a:buClr>
              <a:buSzPts val="1440"/>
              <a:buFont typeface="Georgia"/>
              <a:buNone/>
              <a:defRPr b="0" i="0" sz="1600" u="none" cap="none" strike="noStrike">
                <a:solidFill>
                  <a:schemeClr val="dk1"/>
                </a:solidFill>
                <a:latin typeface="Georgia"/>
                <a:ea typeface="Georgia"/>
                <a:cs typeface="Georgia"/>
                <a:sym typeface="Georgia"/>
              </a:defRPr>
            </a:lvl7pPr>
            <a:lvl8pPr lvl="7" marR="0" rtl="0" algn="ctr">
              <a:lnSpc>
                <a:spcPct val="100000"/>
              </a:lnSpc>
              <a:spcBef>
                <a:spcPts val="320"/>
              </a:spcBef>
              <a:spcAft>
                <a:spcPts val="0"/>
              </a:spcAft>
              <a:buClr>
                <a:srgbClr val="7A6B62"/>
              </a:buClr>
              <a:buSzPts val="1600"/>
              <a:buFont typeface="Georgia"/>
              <a:buNone/>
              <a:defRPr b="0" i="0" sz="1600" u="none" cap="none" strike="noStrike">
                <a:solidFill>
                  <a:schemeClr val="dk1"/>
                </a:solidFill>
                <a:latin typeface="Georgia"/>
                <a:ea typeface="Georgia"/>
                <a:cs typeface="Georgia"/>
                <a:sym typeface="Georgia"/>
              </a:defRPr>
            </a:lvl8pPr>
            <a:lvl9pPr lvl="8" marR="0" rtl="0" algn="ctr">
              <a:lnSpc>
                <a:spcPct val="100000"/>
              </a:lnSpc>
              <a:spcBef>
                <a:spcPts val="280"/>
              </a:spcBef>
              <a:spcAft>
                <a:spcPts val="0"/>
              </a:spcAft>
              <a:buClr>
                <a:srgbClr val="B29D00"/>
              </a:buClr>
              <a:buSzPts val="1260"/>
              <a:buFont typeface="Georgia"/>
              <a:buNone/>
              <a:defRPr b="0" i="0" sz="1400" u="none" cap="none" strike="noStrike">
                <a:solidFill>
                  <a:schemeClr val="dk1"/>
                </a:solidFill>
                <a:latin typeface="Georgia"/>
                <a:ea typeface="Georgia"/>
                <a:cs typeface="Georgia"/>
                <a:sym typeface="Georgia"/>
              </a:defRPr>
            </a:lvl9pPr>
          </a:lstStyle>
          <a:p/>
        </p:txBody>
      </p:sp>
      <p:sp>
        <p:nvSpPr>
          <p:cNvPr id="27" name="Google Shape;27;p2"/>
          <p:cNvSpPr txBox="1"/>
          <p:nvPr>
            <p:ph idx="10" type="dt"/>
          </p:nvPr>
        </p:nvSpPr>
        <p:spPr>
          <a:xfrm>
            <a:off x="5791200" y="6404984"/>
            <a:ext cx="3044952" cy="36576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FFFFFF"/>
              </a:buClr>
              <a:buSzPts val="1400"/>
              <a:buFont typeface="Georgia"/>
              <a:buNone/>
              <a:defRPr b="0" i="0" sz="14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9pPr>
          </a:lstStyle>
          <a:p/>
        </p:txBody>
      </p:sp>
      <p:sp>
        <p:nvSpPr>
          <p:cNvPr id="28" name="Google Shape;28;p2"/>
          <p:cNvSpPr txBox="1"/>
          <p:nvPr>
            <p:ph idx="11" type="ftr"/>
          </p:nvPr>
        </p:nvSpPr>
        <p:spPr>
          <a:xfrm>
            <a:off x="304800" y="6410848"/>
            <a:ext cx="3581400" cy="36576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1200"/>
              <a:buFont typeface="Georgia"/>
              <a:buNone/>
              <a:defRPr b="0" i="0" sz="12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9pPr>
          </a:lstStyle>
          <a:p/>
        </p:txBody>
      </p:sp>
      <p:cxnSp>
        <p:nvCxnSpPr>
          <p:cNvPr id="29" name="Google Shape;29;p2"/>
          <p:cNvCxnSpPr/>
          <p:nvPr/>
        </p:nvCxnSpPr>
        <p:spPr>
          <a:xfrm>
            <a:off x="155448" y="2420112"/>
            <a:ext cx="8833104" cy="0"/>
          </a:xfrm>
          <a:prstGeom prst="straightConnector1">
            <a:avLst/>
          </a:prstGeom>
          <a:noFill/>
          <a:ln cap="flat" cmpd="sng" w="11425">
            <a:solidFill>
              <a:srgbClr val="7A9798"/>
            </a:solidFill>
            <a:prstDash val="dash"/>
            <a:round/>
            <a:headEnd len="sm" w="sm" type="none"/>
            <a:tailEnd len="sm" w="sm" type="none"/>
          </a:ln>
        </p:spPr>
      </p:cxnSp>
      <p:sp>
        <p:nvSpPr>
          <p:cNvPr id="30" name="Google Shape;30;p2"/>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31" name="Google Shape;31;p2"/>
          <p:cNvSpPr/>
          <p:nvPr/>
        </p:nvSpPr>
        <p:spPr>
          <a:xfrm>
            <a:off x="4267200" y="2115312"/>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32" name="Google Shape;32;p2"/>
          <p:cNvSpPr/>
          <p:nvPr/>
        </p:nvSpPr>
        <p:spPr>
          <a:xfrm>
            <a:off x="4361688" y="2209800"/>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33" name="Google Shape;33;p2"/>
          <p:cNvSpPr txBox="1"/>
          <p:nvPr>
            <p:ph idx="12" type="sldNum"/>
          </p:nvPr>
        </p:nvSpPr>
        <p:spPr>
          <a:xfrm>
            <a:off x="4343400" y="2199450"/>
            <a:ext cx="457200" cy="441325"/>
          </a:xfrm>
          <a:prstGeom prst="rect">
            <a:avLst/>
          </a:prstGeom>
          <a:noFill/>
          <a:ln>
            <a:noFill/>
          </a:ln>
        </p:spPr>
        <p:txBody>
          <a:bodyPr anchorCtr="0" anchor="ctr" bIns="45700" lIns="45700" spcFirstLastPara="1" rIns="45700" wrap="square" tIns="45700">
            <a:noAutofit/>
          </a:bodyPr>
          <a:lstStyle>
            <a:lvl1pPr indent="0" lvl="0"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1pPr>
            <a:lvl2pPr indent="0" lvl="1"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2pPr>
            <a:lvl3pPr indent="0" lvl="2"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3pPr>
            <a:lvl4pPr indent="0" lvl="3"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4pPr>
            <a:lvl5pPr indent="0" lvl="4"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5pPr>
            <a:lvl6pPr indent="0" lvl="5"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6pPr>
            <a:lvl7pPr indent="0" lvl="6"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7pPr>
            <a:lvl8pPr indent="0" lvl="7"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8pPr>
            <a:lvl9pPr indent="0" lvl="8"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34" name="Google Shape;34;p2"/>
          <p:cNvSpPr txBox="1"/>
          <p:nvPr>
            <p:ph type="ctrTitle"/>
          </p:nvPr>
        </p:nvSpPr>
        <p:spPr>
          <a:xfrm>
            <a:off x="685800" y="381000"/>
            <a:ext cx="7772400" cy="17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accent1"/>
              </a:buClr>
              <a:buSzPts val="4200"/>
              <a:buFont typeface="Georgia"/>
              <a:buNone/>
              <a:defRPr b="0" i="0" sz="4200" u="none" cap="none" strike="noStrike">
                <a:solidFill>
                  <a:schemeClr val="accent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bg>
      <p:bgPr>
        <a:solidFill>
          <a:schemeClr val="lt2"/>
        </a:solidFill>
      </p:bgPr>
    </p:bg>
    <p:spTree>
      <p:nvGrpSpPr>
        <p:cNvPr id="137" name="Shape 137"/>
        <p:cNvGrpSpPr/>
        <p:nvPr/>
      </p:nvGrpSpPr>
      <p:grpSpPr>
        <a:xfrm>
          <a:off x="0" y="0"/>
          <a:ext cx="0" cy="0"/>
          <a:chOff x="0" y="0"/>
          <a:chExt cx="0" cy="0"/>
        </a:xfrm>
      </p:grpSpPr>
      <p:sp>
        <p:nvSpPr>
          <p:cNvPr id="138" name="Google Shape;138;p11"/>
          <p:cNvSpPr txBox="1"/>
          <p:nvPr>
            <p:ph type="title"/>
          </p:nvPr>
        </p:nvSpPr>
        <p:spPr>
          <a:xfrm>
            <a:off x="301752" y="228600"/>
            <a:ext cx="8534400" cy="758952"/>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7A9798"/>
              </a:buClr>
              <a:buSzPts val="3300"/>
              <a:buFont typeface="Georgia"/>
              <a:buNone/>
              <a:defRPr b="0" i="0" sz="3300" u="none" cap="none" strike="noStrike">
                <a:solidFill>
                  <a:srgbClr val="7A9798"/>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39" name="Google Shape;139;p11"/>
          <p:cNvSpPr txBox="1"/>
          <p:nvPr>
            <p:ph idx="1" type="body"/>
          </p:nvPr>
        </p:nvSpPr>
        <p:spPr>
          <a:xfrm rot="5400000">
            <a:off x="2269236" y="-443484"/>
            <a:ext cx="4599432" cy="8534400"/>
          </a:xfrm>
          <a:prstGeom prst="rect">
            <a:avLst/>
          </a:prstGeom>
          <a:noFill/>
          <a:ln>
            <a:noFill/>
          </a:ln>
        </p:spPr>
        <p:txBody>
          <a:bodyPr anchorCtr="0" anchor="t" bIns="91425" lIns="91425" spcFirstLastPara="1" rIns="91425" wrap="square" tIns="91425">
            <a:noAutofit/>
          </a:bodyPr>
          <a:lstStyle>
            <a:lvl1pPr indent="-374332" lvl="0" marL="457200" marR="0" rtl="0" algn="l">
              <a:lnSpc>
                <a:spcPct val="100000"/>
              </a:lnSpc>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lnSpc>
                <a:spcPct val="100000"/>
              </a:lnSpc>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lnSpc>
                <a:spcPct val="100000"/>
              </a:lnSpc>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lnSpc>
                <a:spcPct val="100000"/>
              </a:lnSpc>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lnSpc>
                <a:spcPct val="100000"/>
              </a:lnSpc>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lnSpc>
                <a:spcPct val="100000"/>
              </a:lnSpc>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lnSpc>
                <a:spcPct val="100000"/>
              </a:lnSpc>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lnSpc>
                <a:spcPct val="100000"/>
              </a:lnSpc>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lnSpc>
                <a:spcPct val="100000"/>
              </a:lnSpc>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140" name="Google Shape;140;p11"/>
          <p:cNvSpPr txBox="1"/>
          <p:nvPr>
            <p:ph idx="10" type="dt"/>
          </p:nvPr>
        </p:nvSpPr>
        <p:spPr>
          <a:xfrm>
            <a:off x="5791200" y="6404984"/>
            <a:ext cx="3044952" cy="36576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FFFFFF"/>
              </a:buClr>
              <a:buSzPts val="1400"/>
              <a:buFont typeface="Georgia"/>
              <a:buNone/>
              <a:defRPr b="0" i="0" sz="14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9pPr>
          </a:lstStyle>
          <a:p/>
        </p:txBody>
      </p:sp>
      <p:sp>
        <p:nvSpPr>
          <p:cNvPr id="141" name="Google Shape;141;p11"/>
          <p:cNvSpPr txBox="1"/>
          <p:nvPr>
            <p:ph idx="11" type="ftr"/>
          </p:nvPr>
        </p:nvSpPr>
        <p:spPr>
          <a:xfrm>
            <a:off x="304800" y="6410848"/>
            <a:ext cx="3581400" cy="36576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1200"/>
              <a:buFont typeface="Georgia"/>
              <a:buNone/>
              <a:defRPr b="0" i="0" sz="12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9pPr>
          </a:lstStyle>
          <a:p/>
        </p:txBody>
      </p:sp>
      <p:sp>
        <p:nvSpPr>
          <p:cNvPr id="142" name="Google Shape;142;p11"/>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Autofit/>
          </a:bodyPr>
          <a:lstStyle>
            <a:lvl1pPr indent="0" lvl="0"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1pPr>
            <a:lvl2pPr indent="0" lvl="1"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2pPr>
            <a:lvl3pPr indent="0" lvl="2"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3pPr>
            <a:lvl4pPr indent="0" lvl="3"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4pPr>
            <a:lvl5pPr indent="0" lvl="4"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5pPr>
            <a:lvl6pPr indent="0" lvl="5"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6pPr>
            <a:lvl7pPr indent="0" lvl="6"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7pPr>
            <a:lvl8pPr indent="0" lvl="7"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8pPr>
            <a:lvl9pPr indent="0" lvl="8"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bg>
      <p:bgPr>
        <a:solidFill>
          <a:schemeClr val="lt2"/>
        </a:solidFill>
      </p:bgPr>
    </p:bg>
    <p:spTree>
      <p:nvGrpSpPr>
        <p:cNvPr id="143" name="Shape 143"/>
        <p:cNvGrpSpPr/>
        <p:nvPr/>
      </p:nvGrpSpPr>
      <p:grpSpPr>
        <a:xfrm>
          <a:off x="0" y="0"/>
          <a:ext cx="0" cy="0"/>
          <a:chOff x="0" y="0"/>
          <a:chExt cx="0" cy="0"/>
        </a:xfrm>
      </p:grpSpPr>
      <p:sp>
        <p:nvSpPr>
          <p:cNvPr id="144" name="Google Shape;144;p12"/>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45" name="Google Shape;145;p12"/>
          <p:cNvSpPr/>
          <p:nvPr/>
        </p:nvSpPr>
        <p:spPr>
          <a:xfrm>
            <a:off x="7010400" y="0"/>
            <a:ext cx="21336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46" name="Google Shape;146;p12"/>
          <p:cNvSpPr/>
          <p:nvPr/>
        </p:nvSpPr>
        <p:spPr>
          <a:xfrm>
            <a:off x="0" y="0"/>
            <a:ext cx="9144000" cy="1554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47" name="Google Shape;147;p12"/>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48" name="Google Shape;148;p12"/>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49" name="Google Shape;149;p12"/>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cxnSp>
        <p:nvCxnSpPr>
          <p:cNvPr id="150" name="Google Shape;150;p12"/>
          <p:cNvCxnSpPr/>
          <p:nvPr/>
        </p:nvCxnSpPr>
        <p:spPr>
          <a:xfrm rot="5400000">
            <a:off x="4021836" y="3278124"/>
            <a:ext cx="6245352" cy="0"/>
          </a:xfrm>
          <a:prstGeom prst="straightConnector1">
            <a:avLst/>
          </a:prstGeom>
          <a:noFill/>
          <a:ln cap="flat" cmpd="sng" w="9525">
            <a:solidFill>
              <a:srgbClr val="7A9798"/>
            </a:solidFill>
            <a:prstDash val="dash"/>
            <a:round/>
            <a:headEnd len="sm" w="sm" type="none"/>
            <a:tailEnd len="sm" w="sm" type="none"/>
          </a:ln>
        </p:spPr>
      </p:cxnSp>
      <p:sp>
        <p:nvSpPr>
          <p:cNvPr id="151" name="Google Shape;151;p12"/>
          <p:cNvSpPr/>
          <p:nvPr/>
        </p:nvSpPr>
        <p:spPr>
          <a:xfrm>
            <a:off x="6839712" y="2925763"/>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52" name="Google Shape;152;p12"/>
          <p:cNvSpPr/>
          <p:nvPr/>
        </p:nvSpPr>
        <p:spPr>
          <a:xfrm>
            <a:off x="6934200" y="3020251"/>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53" name="Google Shape;153;p12"/>
          <p:cNvSpPr txBox="1"/>
          <p:nvPr>
            <p:ph idx="12" type="sldNum"/>
          </p:nvPr>
        </p:nvSpPr>
        <p:spPr>
          <a:xfrm>
            <a:off x="6915912" y="3009901"/>
            <a:ext cx="457200" cy="441325"/>
          </a:xfrm>
          <a:prstGeom prst="rect">
            <a:avLst/>
          </a:prstGeom>
          <a:noFill/>
          <a:ln>
            <a:noFill/>
          </a:ln>
        </p:spPr>
        <p:txBody>
          <a:bodyPr anchorCtr="0" anchor="ctr" bIns="45700" lIns="45700" spcFirstLastPara="1" rIns="45700" wrap="square" tIns="45700">
            <a:noAutofit/>
          </a:bodyPr>
          <a:lstStyle>
            <a:lvl1pPr indent="0" lvl="0"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1pPr>
            <a:lvl2pPr indent="0" lvl="1"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2pPr>
            <a:lvl3pPr indent="0" lvl="2"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3pPr>
            <a:lvl4pPr indent="0" lvl="3"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4pPr>
            <a:lvl5pPr indent="0" lvl="4"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5pPr>
            <a:lvl6pPr indent="0" lvl="5"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6pPr>
            <a:lvl7pPr indent="0" lvl="6"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7pPr>
            <a:lvl8pPr indent="0" lvl="7"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8pPr>
            <a:lvl9pPr indent="0" lvl="8"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54" name="Google Shape;154;p12"/>
          <p:cNvSpPr txBox="1"/>
          <p:nvPr>
            <p:ph idx="1" type="body"/>
          </p:nvPr>
        </p:nvSpPr>
        <p:spPr>
          <a:xfrm rot="5400000">
            <a:off x="670717" y="-61117"/>
            <a:ext cx="5821366" cy="6553200"/>
          </a:xfrm>
          <a:prstGeom prst="rect">
            <a:avLst/>
          </a:prstGeom>
          <a:noFill/>
          <a:ln>
            <a:noFill/>
          </a:ln>
        </p:spPr>
        <p:txBody>
          <a:bodyPr anchorCtr="0" anchor="t" bIns="91425" lIns="91425" spcFirstLastPara="1" rIns="91425" wrap="square" tIns="91425">
            <a:noAutofit/>
          </a:bodyPr>
          <a:lstStyle>
            <a:lvl1pPr indent="-374332" lvl="0" marL="457200" marR="0" rtl="0" algn="l">
              <a:lnSpc>
                <a:spcPct val="100000"/>
              </a:lnSpc>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lnSpc>
                <a:spcPct val="100000"/>
              </a:lnSpc>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lnSpc>
                <a:spcPct val="100000"/>
              </a:lnSpc>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lnSpc>
                <a:spcPct val="100000"/>
              </a:lnSpc>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lnSpc>
                <a:spcPct val="100000"/>
              </a:lnSpc>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lnSpc>
                <a:spcPct val="100000"/>
              </a:lnSpc>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lnSpc>
                <a:spcPct val="100000"/>
              </a:lnSpc>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lnSpc>
                <a:spcPct val="100000"/>
              </a:lnSpc>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lnSpc>
                <a:spcPct val="100000"/>
              </a:lnSpc>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155" name="Google Shape;155;p12"/>
          <p:cNvSpPr txBox="1"/>
          <p:nvPr>
            <p:ph idx="10" type="dt"/>
          </p:nvPr>
        </p:nvSpPr>
        <p:spPr>
          <a:xfrm>
            <a:off x="5791200" y="6404984"/>
            <a:ext cx="3044952" cy="36576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FFFFFF"/>
              </a:buClr>
              <a:buSzPts val="1400"/>
              <a:buFont typeface="Georgia"/>
              <a:buNone/>
              <a:defRPr b="0" i="0" sz="14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9pPr>
          </a:lstStyle>
          <a:p/>
        </p:txBody>
      </p:sp>
      <p:sp>
        <p:nvSpPr>
          <p:cNvPr id="156" name="Google Shape;156;p12"/>
          <p:cNvSpPr txBox="1"/>
          <p:nvPr>
            <p:ph idx="11" type="ftr"/>
          </p:nvPr>
        </p:nvSpPr>
        <p:spPr>
          <a:xfrm>
            <a:off x="304800" y="6410848"/>
            <a:ext cx="3581400" cy="36576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1200"/>
              <a:buFont typeface="Georgia"/>
              <a:buNone/>
              <a:defRPr b="0" i="0" sz="12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9pPr>
          </a:lstStyle>
          <a:p/>
        </p:txBody>
      </p:sp>
      <p:sp>
        <p:nvSpPr>
          <p:cNvPr id="157" name="Google Shape;157;p12"/>
          <p:cNvSpPr txBox="1"/>
          <p:nvPr>
            <p:ph type="title"/>
          </p:nvPr>
        </p:nvSpPr>
        <p:spPr>
          <a:xfrm rot="5400000">
            <a:off x="5189537" y="2506664"/>
            <a:ext cx="5851525" cy="14478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7A9798"/>
              </a:buClr>
              <a:buSzPts val="3300"/>
              <a:buFont typeface="Georgia"/>
              <a:buNone/>
              <a:defRPr b="0" i="0" sz="3300" u="none" cap="none" strike="noStrike">
                <a:solidFill>
                  <a:srgbClr val="7A9798"/>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bg>
      <p:bgPr>
        <a:solidFill>
          <a:schemeClr val="lt2"/>
        </a:solidFill>
      </p:bgPr>
    </p:bg>
    <p:spTree>
      <p:nvGrpSpPr>
        <p:cNvPr id="35" name="Shape 35"/>
        <p:cNvGrpSpPr/>
        <p:nvPr/>
      </p:nvGrpSpPr>
      <p:grpSpPr>
        <a:xfrm>
          <a:off x="0" y="0"/>
          <a:ext cx="0" cy="0"/>
          <a:chOff x="0" y="0"/>
          <a:chExt cx="0" cy="0"/>
        </a:xfrm>
      </p:grpSpPr>
      <p:sp>
        <p:nvSpPr>
          <p:cNvPr id="36" name="Google Shape;36;p3"/>
          <p:cNvSpPr txBox="1"/>
          <p:nvPr>
            <p:ph type="title"/>
          </p:nvPr>
        </p:nvSpPr>
        <p:spPr>
          <a:xfrm>
            <a:off x="301752" y="228600"/>
            <a:ext cx="8534400" cy="758952"/>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7A9798"/>
              </a:buClr>
              <a:buSzPts val="3300"/>
              <a:buFont typeface="Georgia"/>
              <a:buNone/>
              <a:defRPr b="0" i="0" sz="3300" u="none" cap="none" strike="noStrike">
                <a:solidFill>
                  <a:srgbClr val="7A9798"/>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7" name="Google Shape;37;p3"/>
          <p:cNvSpPr txBox="1"/>
          <p:nvPr>
            <p:ph idx="10" type="dt"/>
          </p:nvPr>
        </p:nvSpPr>
        <p:spPr>
          <a:xfrm>
            <a:off x="5791200" y="6404984"/>
            <a:ext cx="3044952" cy="36576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FFFFFF"/>
              </a:buClr>
              <a:buSzPts val="1400"/>
              <a:buFont typeface="Georgia"/>
              <a:buNone/>
              <a:defRPr b="0" i="0" sz="14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9pPr>
          </a:lstStyle>
          <a:p/>
        </p:txBody>
      </p:sp>
      <p:sp>
        <p:nvSpPr>
          <p:cNvPr id="38" name="Google Shape;38;p3"/>
          <p:cNvSpPr txBox="1"/>
          <p:nvPr>
            <p:ph idx="11" type="ftr"/>
          </p:nvPr>
        </p:nvSpPr>
        <p:spPr>
          <a:xfrm>
            <a:off x="304800" y="6410848"/>
            <a:ext cx="3581400" cy="36576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1200"/>
              <a:buFont typeface="Georgia"/>
              <a:buNone/>
              <a:defRPr b="0" i="0" sz="12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9pPr>
          </a:lstStyle>
          <a:p/>
        </p:txBody>
      </p:sp>
      <p:sp>
        <p:nvSpPr>
          <p:cNvPr id="39" name="Google Shape;39;p3"/>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Autofit/>
          </a:bodyPr>
          <a:lstStyle>
            <a:lvl1pPr indent="0" lvl="0"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1pPr>
            <a:lvl2pPr indent="0" lvl="1"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2pPr>
            <a:lvl3pPr indent="0" lvl="2"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3pPr>
            <a:lvl4pPr indent="0" lvl="3"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4pPr>
            <a:lvl5pPr indent="0" lvl="4"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5pPr>
            <a:lvl6pPr indent="0" lvl="5"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6pPr>
            <a:lvl7pPr indent="0" lvl="6"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7pPr>
            <a:lvl8pPr indent="0" lvl="7"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8pPr>
            <a:lvl9pPr indent="0" lvl="8"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40" name="Google Shape;40;p3"/>
          <p:cNvSpPr txBox="1"/>
          <p:nvPr>
            <p:ph idx="1" type="body"/>
          </p:nvPr>
        </p:nvSpPr>
        <p:spPr>
          <a:xfrm>
            <a:off x="301752" y="1527048"/>
            <a:ext cx="8503920" cy="4572000"/>
          </a:xfrm>
          <a:prstGeom prst="rect">
            <a:avLst/>
          </a:prstGeom>
          <a:noFill/>
          <a:ln>
            <a:noFill/>
          </a:ln>
        </p:spPr>
        <p:txBody>
          <a:bodyPr anchorCtr="0" anchor="t" bIns="91425" lIns="91425" spcFirstLastPara="1" rIns="91425" wrap="square" tIns="91425">
            <a:noAutofit/>
          </a:bodyPr>
          <a:lstStyle>
            <a:lvl1pPr indent="-374332" lvl="0" marL="457200" marR="0" rtl="0" algn="l">
              <a:lnSpc>
                <a:spcPct val="100000"/>
              </a:lnSpc>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lnSpc>
                <a:spcPct val="100000"/>
              </a:lnSpc>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lnSpc>
                <a:spcPct val="100000"/>
              </a:lnSpc>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lnSpc>
                <a:spcPct val="100000"/>
              </a:lnSpc>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lnSpc>
                <a:spcPct val="100000"/>
              </a:lnSpc>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lnSpc>
                <a:spcPct val="100000"/>
              </a:lnSpc>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lnSpc>
                <a:spcPct val="100000"/>
              </a:lnSpc>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lnSpc>
                <a:spcPct val="100000"/>
              </a:lnSpc>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lnSpc>
                <a:spcPct val="100000"/>
              </a:lnSpc>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41" name="Shape 41"/>
        <p:cNvGrpSpPr/>
        <p:nvPr/>
      </p:nvGrpSpPr>
      <p:grpSpPr>
        <a:xfrm>
          <a:off x="0" y="0"/>
          <a:ext cx="0" cy="0"/>
          <a:chOff x="0" y="0"/>
          <a:chExt cx="0" cy="0"/>
        </a:xfrm>
      </p:grpSpPr>
      <p:sp>
        <p:nvSpPr>
          <p:cNvPr id="42" name="Google Shape;42;p4"/>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43" name="Google Shape;43;p4"/>
          <p:cNvSpPr/>
          <p:nvPr/>
        </p:nvSpPr>
        <p:spPr>
          <a:xfrm>
            <a:off x="0" y="0"/>
            <a:ext cx="9144000" cy="1554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44" name="Google Shape;44;p4"/>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45" name="Google Shape;45;p4"/>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46" name="Google Shape;46;p4"/>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47" name="Google Shape;47;p4"/>
          <p:cNvSpPr/>
          <p:nvPr/>
        </p:nvSpPr>
        <p:spPr>
          <a:xfrm>
            <a:off x="152400" y="158496"/>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48" name="Google Shape;48;p4"/>
          <p:cNvSpPr txBox="1"/>
          <p:nvPr>
            <p:ph idx="10" type="dt"/>
          </p:nvPr>
        </p:nvSpPr>
        <p:spPr>
          <a:xfrm>
            <a:off x="5791200" y="6404984"/>
            <a:ext cx="3044952" cy="36576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FFFFFF"/>
              </a:buClr>
              <a:buSzPts val="1400"/>
              <a:buFont typeface="Georgia"/>
              <a:buNone/>
              <a:defRPr b="0" i="0" sz="14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9pPr>
          </a:lstStyle>
          <a:p/>
        </p:txBody>
      </p:sp>
      <p:sp>
        <p:nvSpPr>
          <p:cNvPr id="49" name="Google Shape;49;p4"/>
          <p:cNvSpPr txBox="1"/>
          <p:nvPr>
            <p:ph idx="11" type="ftr"/>
          </p:nvPr>
        </p:nvSpPr>
        <p:spPr>
          <a:xfrm>
            <a:off x="304800" y="6410848"/>
            <a:ext cx="3581400" cy="36576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1200"/>
              <a:buFont typeface="Georgia"/>
              <a:buNone/>
              <a:defRPr b="0" i="0" sz="12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9pPr>
          </a:lstStyle>
          <a:p/>
        </p:txBody>
      </p:sp>
      <p:sp>
        <p:nvSpPr>
          <p:cNvPr id="50" name="Google Shape;50;p4"/>
          <p:cNvSpPr txBox="1"/>
          <p:nvPr>
            <p:ph idx="12" type="sldNum"/>
          </p:nvPr>
        </p:nvSpPr>
        <p:spPr>
          <a:xfrm>
            <a:off x="4267200" y="6324600"/>
            <a:ext cx="609600" cy="441324"/>
          </a:xfrm>
          <a:prstGeom prst="rect">
            <a:avLst/>
          </a:prstGeom>
          <a:noFill/>
          <a:ln>
            <a:noFill/>
          </a:ln>
        </p:spPr>
        <p:txBody>
          <a:bodyPr anchorCtr="0" anchor="ctr" bIns="45700" lIns="45700" spcFirstLastPara="1" rIns="45700" wrap="square" tIns="45700">
            <a:noAutofit/>
          </a:bodyPr>
          <a:lstStyle>
            <a:lvl1pPr indent="0" lvl="0" marL="0" marR="0" rtl="0" algn="ctr">
              <a:lnSpc>
                <a:spcPct val="100000"/>
              </a:lnSpc>
              <a:spcBef>
                <a:spcPts val="0"/>
              </a:spcBef>
              <a:spcAft>
                <a:spcPts val="0"/>
              </a:spcAft>
              <a:buClr>
                <a:srgbClr val="FFFFFF"/>
              </a:buClr>
              <a:buSzPts val="400"/>
              <a:buFont typeface="Georgia"/>
              <a:buNone/>
              <a:defRPr b="0" i="0" sz="1600" u="none" cap="none" strike="noStrike">
                <a:solidFill>
                  <a:srgbClr val="FFFFFF"/>
                </a:solidFill>
                <a:latin typeface="Georgia"/>
                <a:ea typeface="Georgia"/>
                <a:cs typeface="Georgia"/>
                <a:sym typeface="Georgia"/>
              </a:defRPr>
            </a:lvl1pPr>
            <a:lvl2pPr indent="0" lvl="1" marL="0" marR="0" rtl="0" algn="ctr">
              <a:lnSpc>
                <a:spcPct val="100000"/>
              </a:lnSpc>
              <a:spcBef>
                <a:spcPts val="0"/>
              </a:spcBef>
              <a:spcAft>
                <a:spcPts val="0"/>
              </a:spcAft>
              <a:buClr>
                <a:srgbClr val="FFFFFF"/>
              </a:buClr>
              <a:buSzPts val="400"/>
              <a:buFont typeface="Georgia"/>
              <a:buNone/>
              <a:defRPr b="0" i="0" sz="1600" u="none" cap="none" strike="noStrike">
                <a:solidFill>
                  <a:srgbClr val="FFFFFF"/>
                </a:solidFill>
                <a:latin typeface="Georgia"/>
                <a:ea typeface="Georgia"/>
                <a:cs typeface="Georgia"/>
                <a:sym typeface="Georgia"/>
              </a:defRPr>
            </a:lvl2pPr>
            <a:lvl3pPr indent="0" lvl="2" marL="0" marR="0" rtl="0" algn="ctr">
              <a:lnSpc>
                <a:spcPct val="100000"/>
              </a:lnSpc>
              <a:spcBef>
                <a:spcPts val="0"/>
              </a:spcBef>
              <a:spcAft>
                <a:spcPts val="0"/>
              </a:spcAft>
              <a:buClr>
                <a:srgbClr val="FFFFFF"/>
              </a:buClr>
              <a:buSzPts val="400"/>
              <a:buFont typeface="Georgia"/>
              <a:buNone/>
              <a:defRPr b="0" i="0" sz="1600" u="none" cap="none" strike="noStrike">
                <a:solidFill>
                  <a:srgbClr val="FFFFFF"/>
                </a:solidFill>
                <a:latin typeface="Georgia"/>
                <a:ea typeface="Georgia"/>
                <a:cs typeface="Georgia"/>
                <a:sym typeface="Georgia"/>
              </a:defRPr>
            </a:lvl3pPr>
            <a:lvl4pPr indent="0" lvl="3" marL="0" marR="0" rtl="0" algn="ctr">
              <a:lnSpc>
                <a:spcPct val="100000"/>
              </a:lnSpc>
              <a:spcBef>
                <a:spcPts val="0"/>
              </a:spcBef>
              <a:spcAft>
                <a:spcPts val="0"/>
              </a:spcAft>
              <a:buClr>
                <a:srgbClr val="FFFFFF"/>
              </a:buClr>
              <a:buSzPts val="400"/>
              <a:buFont typeface="Georgia"/>
              <a:buNone/>
              <a:defRPr b="0" i="0" sz="1600" u="none" cap="none" strike="noStrike">
                <a:solidFill>
                  <a:srgbClr val="FFFFFF"/>
                </a:solidFill>
                <a:latin typeface="Georgia"/>
                <a:ea typeface="Georgia"/>
                <a:cs typeface="Georgia"/>
                <a:sym typeface="Georgia"/>
              </a:defRPr>
            </a:lvl4pPr>
            <a:lvl5pPr indent="0" lvl="4" marL="0" marR="0" rtl="0" algn="ctr">
              <a:lnSpc>
                <a:spcPct val="100000"/>
              </a:lnSpc>
              <a:spcBef>
                <a:spcPts val="0"/>
              </a:spcBef>
              <a:spcAft>
                <a:spcPts val="0"/>
              </a:spcAft>
              <a:buClr>
                <a:srgbClr val="FFFFFF"/>
              </a:buClr>
              <a:buSzPts val="400"/>
              <a:buFont typeface="Georgia"/>
              <a:buNone/>
              <a:defRPr b="0" i="0" sz="1600" u="none" cap="none" strike="noStrike">
                <a:solidFill>
                  <a:srgbClr val="FFFFFF"/>
                </a:solidFill>
                <a:latin typeface="Georgia"/>
                <a:ea typeface="Georgia"/>
                <a:cs typeface="Georgia"/>
                <a:sym typeface="Georgia"/>
              </a:defRPr>
            </a:lvl5pPr>
            <a:lvl6pPr indent="0" lvl="5" marL="0" marR="0" rtl="0" algn="ctr">
              <a:lnSpc>
                <a:spcPct val="100000"/>
              </a:lnSpc>
              <a:spcBef>
                <a:spcPts val="0"/>
              </a:spcBef>
              <a:spcAft>
                <a:spcPts val="0"/>
              </a:spcAft>
              <a:buClr>
                <a:srgbClr val="FFFFFF"/>
              </a:buClr>
              <a:buSzPts val="400"/>
              <a:buFont typeface="Georgia"/>
              <a:buNone/>
              <a:defRPr b="0" i="0" sz="1600" u="none" cap="none" strike="noStrike">
                <a:solidFill>
                  <a:srgbClr val="FFFFFF"/>
                </a:solidFill>
                <a:latin typeface="Georgia"/>
                <a:ea typeface="Georgia"/>
                <a:cs typeface="Georgia"/>
                <a:sym typeface="Georgia"/>
              </a:defRPr>
            </a:lvl6pPr>
            <a:lvl7pPr indent="0" lvl="6" marL="0" marR="0" rtl="0" algn="ctr">
              <a:lnSpc>
                <a:spcPct val="100000"/>
              </a:lnSpc>
              <a:spcBef>
                <a:spcPts val="0"/>
              </a:spcBef>
              <a:spcAft>
                <a:spcPts val="0"/>
              </a:spcAft>
              <a:buClr>
                <a:srgbClr val="FFFFFF"/>
              </a:buClr>
              <a:buSzPts val="400"/>
              <a:buFont typeface="Georgia"/>
              <a:buNone/>
              <a:defRPr b="0" i="0" sz="1600" u="none" cap="none" strike="noStrike">
                <a:solidFill>
                  <a:srgbClr val="FFFFFF"/>
                </a:solidFill>
                <a:latin typeface="Georgia"/>
                <a:ea typeface="Georgia"/>
                <a:cs typeface="Georgia"/>
                <a:sym typeface="Georgia"/>
              </a:defRPr>
            </a:lvl7pPr>
            <a:lvl8pPr indent="0" lvl="7" marL="0" marR="0" rtl="0" algn="ctr">
              <a:lnSpc>
                <a:spcPct val="100000"/>
              </a:lnSpc>
              <a:spcBef>
                <a:spcPts val="0"/>
              </a:spcBef>
              <a:spcAft>
                <a:spcPts val="0"/>
              </a:spcAft>
              <a:buClr>
                <a:srgbClr val="FFFFFF"/>
              </a:buClr>
              <a:buSzPts val="400"/>
              <a:buFont typeface="Georgia"/>
              <a:buNone/>
              <a:defRPr b="0" i="0" sz="1600" u="none" cap="none" strike="noStrike">
                <a:solidFill>
                  <a:srgbClr val="FFFFFF"/>
                </a:solidFill>
                <a:latin typeface="Georgia"/>
                <a:ea typeface="Georgia"/>
                <a:cs typeface="Georgia"/>
                <a:sym typeface="Georgia"/>
              </a:defRPr>
            </a:lvl8pPr>
            <a:lvl9pPr indent="0" lvl="8" marL="0" marR="0" rtl="0" algn="ctr">
              <a:lnSpc>
                <a:spcPct val="100000"/>
              </a:lnSpc>
              <a:spcBef>
                <a:spcPts val="0"/>
              </a:spcBef>
              <a:spcAft>
                <a:spcPts val="0"/>
              </a:spcAft>
              <a:buClr>
                <a:srgbClr val="FFFFFF"/>
              </a:buClr>
              <a:buSzPts val="400"/>
              <a:buFont typeface="Georgia"/>
              <a:buNone/>
              <a:defRPr b="0" i="0" sz="1600" u="none" cap="none" strike="noStrike">
                <a:solidFill>
                  <a:srgbClr val="FFFFFF"/>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51" name="Shape 51"/>
        <p:cNvGrpSpPr/>
        <p:nvPr/>
      </p:nvGrpSpPr>
      <p:grpSpPr>
        <a:xfrm>
          <a:off x="0" y="0"/>
          <a:ext cx="0" cy="0"/>
          <a:chOff x="0" y="0"/>
          <a:chExt cx="0" cy="0"/>
        </a:xfrm>
      </p:grpSpPr>
      <p:sp>
        <p:nvSpPr>
          <p:cNvPr id="52" name="Google Shape;52;p5"/>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53" name="Google Shape;53;p5"/>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54" name="Google Shape;54;p5"/>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55" name="Google Shape;55;p5"/>
          <p:cNvSpPr/>
          <p:nvPr/>
        </p:nvSpPr>
        <p:spPr>
          <a:xfrm>
            <a:off x="8991600" y="1905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56" name="Google Shape;56;p5"/>
          <p:cNvSpPr/>
          <p:nvPr/>
        </p:nvSpPr>
        <p:spPr>
          <a:xfrm>
            <a:off x="152400" y="2286000"/>
            <a:ext cx="8833104" cy="304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57" name="Google Shape;57;p5"/>
          <p:cNvSpPr/>
          <p:nvPr/>
        </p:nvSpPr>
        <p:spPr>
          <a:xfrm>
            <a:off x="155448" y="142352"/>
            <a:ext cx="8833104" cy="21396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58" name="Google Shape;58;p5"/>
          <p:cNvSpPr txBox="1"/>
          <p:nvPr>
            <p:ph idx="1" type="body"/>
          </p:nvPr>
        </p:nvSpPr>
        <p:spPr>
          <a:xfrm>
            <a:off x="1368426" y="2743200"/>
            <a:ext cx="6480174" cy="1673225"/>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320"/>
              </a:spcBef>
              <a:spcAft>
                <a:spcPts val="0"/>
              </a:spcAft>
              <a:buClr>
                <a:schemeClr val="accent1"/>
              </a:buClr>
              <a:buSzPts val="1360"/>
              <a:buFont typeface="Noto Sans Symbols"/>
              <a:buNone/>
              <a:defRPr b="1" i="0" sz="1600" u="none" cap="none" strike="noStrike">
                <a:solidFill>
                  <a:schemeClr val="dk2"/>
                </a:solidFill>
                <a:latin typeface="Georgia"/>
                <a:ea typeface="Georgia"/>
                <a:cs typeface="Georgia"/>
                <a:sym typeface="Georgia"/>
              </a:defRPr>
            </a:lvl1pPr>
            <a:lvl2pPr indent="-228600" lvl="1" marL="914400" marR="0" rtl="0" algn="l">
              <a:lnSpc>
                <a:spcPct val="100000"/>
              </a:lnSpc>
              <a:spcBef>
                <a:spcPts val="360"/>
              </a:spcBef>
              <a:spcAft>
                <a:spcPts val="0"/>
              </a:spcAft>
              <a:buClr>
                <a:schemeClr val="accent2"/>
              </a:buClr>
              <a:buSzPts val="1260"/>
              <a:buFont typeface="Noto Sans Symbols"/>
              <a:buNone/>
              <a:defRPr b="0" i="0" sz="1800" u="none" cap="none" strike="noStrike">
                <a:solidFill>
                  <a:srgbClr val="888888"/>
                </a:solidFill>
                <a:latin typeface="Georgia"/>
                <a:ea typeface="Georgia"/>
                <a:cs typeface="Georgia"/>
                <a:sym typeface="Georgia"/>
              </a:defRPr>
            </a:lvl2pPr>
            <a:lvl3pPr indent="-228600" lvl="2" marL="1371600" marR="0" rtl="0" algn="l">
              <a:lnSpc>
                <a:spcPct val="100000"/>
              </a:lnSpc>
              <a:spcBef>
                <a:spcPts val="320"/>
              </a:spcBef>
              <a:spcAft>
                <a:spcPts val="0"/>
              </a:spcAft>
              <a:buClr>
                <a:schemeClr val="accent3"/>
              </a:buClr>
              <a:buSzPts val="1200"/>
              <a:buFont typeface="Noto Sans Symbols"/>
              <a:buNone/>
              <a:defRPr b="0" i="0" sz="1600" u="none" cap="none" strike="noStrike">
                <a:solidFill>
                  <a:srgbClr val="888888"/>
                </a:solidFill>
                <a:latin typeface="Georgia"/>
                <a:ea typeface="Georgia"/>
                <a:cs typeface="Georgia"/>
                <a:sym typeface="Georgia"/>
              </a:defRPr>
            </a:lvl3pPr>
            <a:lvl4pPr indent="-228600" lvl="3" marL="1828800" marR="0" rtl="0" algn="l">
              <a:lnSpc>
                <a:spcPct val="100000"/>
              </a:lnSpc>
              <a:spcBef>
                <a:spcPts val="280"/>
              </a:spcBef>
              <a:spcAft>
                <a:spcPts val="0"/>
              </a:spcAft>
              <a:buClr>
                <a:schemeClr val="accent4"/>
              </a:buClr>
              <a:buSzPts val="980"/>
              <a:buFont typeface="Noto Sans Symbols"/>
              <a:buNone/>
              <a:defRPr b="0" i="0" sz="1400" u="none" cap="none" strike="noStrike">
                <a:solidFill>
                  <a:srgbClr val="888888"/>
                </a:solidFill>
                <a:latin typeface="Georgia"/>
                <a:ea typeface="Georgia"/>
                <a:cs typeface="Georgia"/>
                <a:sym typeface="Georgia"/>
              </a:defRPr>
            </a:lvl4pPr>
            <a:lvl5pPr indent="-228600" lvl="4" marL="2286000" marR="0" rtl="0" algn="l">
              <a:lnSpc>
                <a:spcPct val="100000"/>
              </a:lnSpc>
              <a:spcBef>
                <a:spcPts val="280"/>
              </a:spcBef>
              <a:spcAft>
                <a:spcPts val="0"/>
              </a:spcAft>
              <a:buClr>
                <a:schemeClr val="accent5"/>
              </a:buClr>
              <a:buSzPts val="1400"/>
              <a:buFont typeface="Georgia"/>
              <a:buNone/>
              <a:defRPr b="0" i="0" sz="1400" u="none" cap="none" strike="noStrike">
                <a:solidFill>
                  <a:srgbClr val="888888"/>
                </a:solidFill>
                <a:latin typeface="Georgia"/>
                <a:ea typeface="Georgia"/>
                <a:cs typeface="Georgia"/>
                <a:sym typeface="Georgia"/>
              </a:defRPr>
            </a:lvl5pPr>
            <a:lvl6pPr indent="-320039" lvl="5" marL="2743200" marR="0" rtl="0" algn="l">
              <a:lnSpc>
                <a:spcPct val="100000"/>
              </a:lnSpc>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lnSpc>
                <a:spcPct val="100000"/>
              </a:lnSpc>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lnSpc>
                <a:spcPct val="100000"/>
              </a:lnSpc>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lnSpc>
                <a:spcPct val="100000"/>
              </a:lnSpc>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59" name="Google Shape;59;p5"/>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60" name="Google Shape;60;p5"/>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61" name="Google Shape;61;p5"/>
          <p:cNvSpPr txBox="1"/>
          <p:nvPr>
            <p:ph idx="11" type="ftr"/>
          </p:nvPr>
        </p:nvSpPr>
        <p:spPr>
          <a:xfrm>
            <a:off x="304800" y="6410848"/>
            <a:ext cx="3581400" cy="36576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1200"/>
              <a:buFont typeface="Georgia"/>
              <a:buNone/>
              <a:defRPr b="0" i="0" sz="12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9pPr>
          </a:lstStyle>
          <a:p/>
        </p:txBody>
      </p:sp>
      <p:sp>
        <p:nvSpPr>
          <p:cNvPr id="62" name="Google Shape;62;p5"/>
          <p:cNvSpPr txBox="1"/>
          <p:nvPr>
            <p:ph idx="10" type="dt"/>
          </p:nvPr>
        </p:nvSpPr>
        <p:spPr>
          <a:xfrm>
            <a:off x="5791200" y="6404984"/>
            <a:ext cx="3044952" cy="36576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FFFFFF"/>
              </a:buClr>
              <a:buSzPts val="1400"/>
              <a:buFont typeface="Georgia"/>
              <a:buNone/>
              <a:defRPr b="0" i="0" sz="14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9pPr>
          </a:lstStyle>
          <a:p/>
        </p:txBody>
      </p:sp>
      <p:cxnSp>
        <p:nvCxnSpPr>
          <p:cNvPr id="63" name="Google Shape;63;p5"/>
          <p:cNvCxnSpPr/>
          <p:nvPr/>
        </p:nvCxnSpPr>
        <p:spPr>
          <a:xfrm>
            <a:off x="152400" y="2438400"/>
            <a:ext cx="8833104" cy="0"/>
          </a:xfrm>
          <a:prstGeom prst="straightConnector1">
            <a:avLst/>
          </a:prstGeom>
          <a:noFill/>
          <a:ln cap="flat" cmpd="sng" w="11425">
            <a:solidFill>
              <a:srgbClr val="7A9798"/>
            </a:solidFill>
            <a:prstDash val="dash"/>
            <a:round/>
            <a:headEnd len="sm" w="sm" type="none"/>
            <a:tailEnd len="sm" w="sm" type="none"/>
          </a:ln>
        </p:spPr>
      </p:cxnSp>
      <p:sp>
        <p:nvSpPr>
          <p:cNvPr id="64" name="Google Shape;64;p5"/>
          <p:cNvSpPr/>
          <p:nvPr/>
        </p:nvSpPr>
        <p:spPr>
          <a:xfrm>
            <a:off x="4267200" y="2115312"/>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65" name="Google Shape;65;p5"/>
          <p:cNvSpPr/>
          <p:nvPr/>
        </p:nvSpPr>
        <p:spPr>
          <a:xfrm>
            <a:off x="4361688" y="2209800"/>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66" name="Google Shape;66;p5"/>
          <p:cNvSpPr txBox="1"/>
          <p:nvPr>
            <p:ph idx="12" type="sldNum"/>
          </p:nvPr>
        </p:nvSpPr>
        <p:spPr>
          <a:xfrm>
            <a:off x="4343400" y="2199450"/>
            <a:ext cx="457200" cy="441325"/>
          </a:xfrm>
          <a:prstGeom prst="rect">
            <a:avLst/>
          </a:prstGeom>
          <a:noFill/>
          <a:ln>
            <a:noFill/>
          </a:ln>
        </p:spPr>
        <p:txBody>
          <a:bodyPr anchorCtr="0" anchor="ctr" bIns="45700" lIns="45700" spcFirstLastPara="1" rIns="45700" wrap="square" tIns="45700">
            <a:noAutofit/>
          </a:bodyPr>
          <a:lstStyle>
            <a:lvl1pPr indent="0" lvl="0"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1pPr>
            <a:lvl2pPr indent="0" lvl="1"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2pPr>
            <a:lvl3pPr indent="0" lvl="2"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3pPr>
            <a:lvl4pPr indent="0" lvl="3"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4pPr>
            <a:lvl5pPr indent="0" lvl="4"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5pPr>
            <a:lvl6pPr indent="0" lvl="5"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6pPr>
            <a:lvl7pPr indent="0" lvl="6"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7pPr>
            <a:lvl8pPr indent="0" lvl="7"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8pPr>
            <a:lvl9pPr indent="0" lvl="8"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67" name="Google Shape;67;p5"/>
          <p:cNvSpPr txBox="1"/>
          <p:nvPr>
            <p:ph type="title"/>
          </p:nvPr>
        </p:nvSpPr>
        <p:spPr>
          <a:xfrm>
            <a:off x="722313" y="533400"/>
            <a:ext cx="7772400" cy="15240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FFFFFF"/>
              </a:buClr>
              <a:buSzPts val="4200"/>
              <a:buFont typeface="Georgia"/>
              <a:buNone/>
              <a:defRPr b="0" i="0" sz="42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bg>
      <p:bgPr>
        <a:solidFill>
          <a:schemeClr val="lt2"/>
        </a:solidFill>
      </p:bgPr>
    </p:bg>
    <p:spTree>
      <p:nvGrpSpPr>
        <p:cNvPr id="68" name="Shape 68"/>
        <p:cNvGrpSpPr/>
        <p:nvPr/>
      </p:nvGrpSpPr>
      <p:grpSpPr>
        <a:xfrm>
          <a:off x="0" y="0"/>
          <a:ext cx="0" cy="0"/>
          <a:chOff x="0" y="0"/>
          <a:chExt cx="0" cy="0"/>
        </a:xfrm>
      </p:grpSpPr>
      <p:sp>
        <p:nvSpPr>
          <p:cNvPr id="69" name="Google Shape;69;p6"/>
          <p:cNvSpPr txBox="1"/>
          <p:nvPr>
            <p:ph type="title"/>
          </p:nvPr>
        </p:nvSpPr>
        <p:spPr>
          <a:xfrm>
            <a:off x="301752" y="228600"/>
            <a:ext cx="8534400" cy="758952"/>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7A9798"/>
              </a:buClr>
              <a:buSzPts val="3300"/>
              <a:buFont typeface="Georgia"/>
              <a:buNone/>
              <a:defRPr b="0" i="0" sz="3300" u="none" cap="none" strike="noStrike">
                <a:solidFill>
                  <a:srgbClr val="7A9798"/>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6"/>
          <p:cNvSpPr txBox="1"/>
          <p:nvPr>
            <p:ph idx="10" type="dt"/>
          </p:nvPr>
        </p:nvSpPr>
        <p:spPr>
          <a:xfrm>
            <a:off x="5791200" y="6409944"/>
            <a:ext cx="3044952" cy="36576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FFFFFF"/>
              </a:buClr>
              <a:buSzPts val="1400"/>
              <a:buFont typeface="Georgia"/>
              <a:buNone/>
              <a:defRPr b="0" i="0" sz="14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9pPr>
          </a:lstStyle>
          <a:p/>
        </p:txBody>
      </p:sp>
      <p:sp>
        <p:nvSpPr>
          <p:cNvPr id="71" name="Google Shape;71;p6"/>
          <p:cNvSpPr txBox="1"/>
          <p:nvPr>
            <p:ph idx="11" type="ftr"/>
          </p:nvPr>
        </p:nvSpPr>
        <p:spPr>
          <a:xfrm>
            <a:off x="304800" y="6410848"/>
            <a:ext cx="3581400" cy="36576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1200"/>
              <a:buFont typeface="Georgia"/>
              <a:buNone/>
              <a:defRPr b="0" i="0" sz="12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9pPr>
          </a:lstStyle>
          <a:p/>
        </p:txBody>
      </p:sp>
      <p:sp>
        <p:nvSpPr>
          <p:cNvPr id="72" name="Google Shape;72;p6"/>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Autofit/>
          </a:bodyPr>
          <a:lstStyle>
            <a:lvl1pPr indent="0" lvl="0"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1pPr>
            <a:lvl2pPr indent="0" lvl="1"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2pPr>
            <a:lvl3pPr indent="0" lvl="2"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3pPr>
            <a:lvl4pPr indent="0" lvl="3"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4pPr>
            <a:lvl5pPr indent="0" lvl="4"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5pPr>
            <a:lvl6pPr indent="0" lvl="5"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6pPr>
            <a:lvl7pPr indent="0" lvl="6"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7pPr>
            <a:lvl8pPr indent="0" lvl="7"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8pPr>
            <a:lvl9pPr indent="0" lvl="8"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cxnSp>
        <p:nvCxnSpPr>
          <p:cNvPr id="73" name="Google Shape;73;p6"/>
          <p:cNvCxnSpPr/>
          <p:nvPr/>
        </p:nvCxnSpPr>
        <p:spPr>
          <a:xfrm flipH="1" rot="10800000">
            <a:off x="4563080" y="1575652"/>
            <a:ext cx="8921" cy="4819557"/>
          </a:xfrm>
          <a:prstGeom prst="straightConnector1">
            <a:avLst/>
          </a:prstGeom>
          <a:noFill/>
          <a:ln cap="flat" cmpd="sng" w="9525">
            <a:solidFill>
              <a:schemeClr val="dk2"/>
            </a:solidFill>
            <a:prstDash val="dash"/>
            <a:round/>
            <a:headEnd len="sm" w="sm" type="none"/>
            <a:tailEnd len="sm" w="sm" type="none"/>
          </a:ln>
        </p:spPr>
      </p:cxnSp>
      <p:sp>
        <p:nvSpPr>
          <p:cNvPr id="74" name="Google Shape;74;p6"/>
          <p:cNvSpPr txBox="1"/>
          <p:nvPr>
            <p:ph idx="1" type="body"/>
          </p:nvPr>
        </p:nvSpPr>
        <p:spPr>
          <a:xfrm>
            <a:off x="301752" y="1371600"/>
            <a:ext cx="4038600" cy="4681728"/>
          </a:xfrm>
          <a:prstGeom prst="rect">
            <a:avLst/>
          </a:prstGeom>
          <a:noFill/>
          <a:ln>
            <a:noFill/>
          </a:ln>
        </p:spPr>
        <p:txBody>
          <a:bodyPr anchorCtr="0" anchor="t" bIns="91425" lIns="91425" spcFirstLastPara="1" rIns="91425" wrap="square" tIns="91425">
            <a:noAutofit/>
          </a:bodyPr>
          <a:lstStyle>
            <a:lvl1pPr indent="-363537" lvl="0" marL="457200" marR="0" rtl="0" algn="l">
              <a:lnSpc>
                <a:spcPct val="100000"/>
              </a:lnSpc>
              <a:spcBef>
                <a:spcPts val="500"/>
              </a:spcBef>
              <a:spcAft>
                <a:spcPts val="0"/>
              </a:spcAft>
              <a:buClr>
                <a:schemeClr val="accent1"/>
              </a:buClr>
              <a:buSzPts val="2125"/>
              <a:buFont typeface="Noto Sans Symbols"/>
              <a:buChar char="●"/>
              <a:defRPr b="0" i="0" sz="2500" u="none" cap="none" strike="noStrike">
                <a:solidFill>
                  <a:schemeClr val="dk1"/>
                </a:solidFill>
                <a:latin typeface="Georgia"/>
                <a:ea typeface="Georgia"/>
                <a:cs typeface="Georgia"/>
                <a:sym typeface="Georgia"/>
              </a:defRPr>
            </a:lvl1pPr>
            <a:lvl2pPr indent="-326390" lvl="1" marL="914400" marR="0" rtl="0" algn="l">
              <a:lnSpc>
                <a:spcPct val="100000"/>
              </a:lnSpc>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lnSpc>
                <a:spcPct val="100000"/>
              </a:lnSpc>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lnSpc>
                <a:spcPct val="100000"/>
              </a:lnSpc>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lnSpc>
                <a:spcPct val="100000"/>
              </a:lnSpc>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lnSpc>
                <a:spcPct val="100000"/>
              </a:lnSpc>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lnSpc>
                <a:spcPct val="100000"/>
              </a:lnSpc>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lnSpc>
                <a:spcPct val="100000"/>
              </a:lnSpc>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lnSpc>
                <a:spcPct val="100000"/>
              </a:lnSpc>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75" name="Google Shape;75;p6"/>
          <p:cNvSpPr txBox="1"/>
          <p:nvPr>
            <p:ph idx="2" type="body"/>
          </p:nvPr>
        </p:nvSpPr>
        <p:spPr>
          <a:xfrm>
            <a:off x="4800600" y="1371600"/>
            <a:ext cx="4038600" cy="4681728"/>
          </a:xfrm>
          <a:prstGeom prst="rect">
            <a:avLst/>
          </a:prstGeom>
          <a:noFill/>
          <a:ln>
            <a:noFill/>
          </a:ln>
        </p:spPr>
        <p:txBody>
          <a:bodyPr anchorCtr="0" anchor="t" bIns="91425" lIns="91425" spcFirstLastPara="1" rIns="91425" wrap="square" tIns="91425">
            <a:noAutofit/>
          </a:bodyPr>
          <a:lstStyle>
            <a:lvl1pPr indent="-363537" lvl="0" marL="457200" marR="0" rtl="0" algn="l">
              <a:lnSpc>
                <a:spcPct val="100000"/>
              </a:lnSpc>
              <a:spcBef>
                <a:spcPts val="500"/>
              </a:spcBef>
              <a:spcAft>
                <a:spcPts val="0"/>
              </a:spcAft>
              <a:buClr>
                <a:schemeClr val="accent1"/>
              </a:buClr>
              <a:buSzPts val="2125"/>
              <a:buFont typeface="Noto Sans Symbols"/>
              <a:buChar char="●"/>
              <a:defRPr b="0" i="0" sz="2500" u="none" cap="none" strike="noStrike">
                <a:solidFill>
                  <a:schemeClr val="dk1"/>
                </a:solidFill>
                <a:latin typeface="Georgia"/>
                <a:ea typeface="Georgia"/>
                <a:cs typeface="Georgia"/>
                <a:sym typeface="Georgia"/>
              </a:defRPr>
            </a:lvl1pPr>
            <a:lvl2pPr indent="-326390" lvl="1" marL="914400" marR="0" rtl="0" algn="l">
              <a:lnSpc>
                <a:spcPct val="100000"/>
              </a:lnSpc>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lnSpc>
                <a:spcPct val="100000"/>
              </a:lnSpc>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lnSpc>
                <a:spcPct val="100000"/>
              </a:lnSpc>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lnSpc>
                <a:spcPct val="100000"/>
              </a:lnSpc>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lnSpc>
                <a:spcPct val="100000"/>
              </a:lnSpc>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lnSpc>
                <a:spcPct val="100000"/>
              </a:lnSpc>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lnSpc>
                <a:spcPct val="100000"/>
              </a:lnSpc>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lnSpc>
                <a:spcPct val="100000"/>
              </a:lnSpc>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bg>
      <p:bgPr>
        <a:solidFill>
          <a:schemeClr val="lt2"/>
        </a:solidFill>
      </p:bgPr>
    </p:bg>
    <p:spTree>
      <p:nvGrpSpPr>
        <p:cNvPr id="76" name="Shape 76"/>
        <p:cNvGrpSpPr/>
        <p:nvPr/>
      </p:nvGrpSpPr>
      <p:grpSpPr>
        <a:xfrm>
          <a:off x="0" y="0"/>
          <a:ext cx="0" cy="0"/>
          <a:chOff x="0" y="0"/>
          <a:chExt cx="0" cy="0"/>
        </a:xfrm>
      </p:grpSpPr>
      <p:cxnSp>
        <p:nvCxnSpPr>
          <p:cNvPr id="77" name="Google Shape;77;p7"/>
          <p:cNvCxnSpPr/>
          <p:nvPr/>
        </p:nvCxnSpPr>
        <p:spPr>
          <a:xfrm rot="10800000">
            <a:off x="4572000" y="2200275"/>
            <a:ext cx="0" cy="4187952"/>
          </a:xfrm>
          <a:prstGeom prst="straightConnector1">
            <a:avLst/>
          </a:prstGeom>
          <a:noFill/>
          <a:ln cap="flat" cmpd="sng" w="9525">
            <a:solidFill>
              <a:schemeClr val="dk2"/>
            </a:solidFill>
            <a:prstDash val="dash"/>
            <a:round/>
            <a:headEnd len="sm" w="sm" type="none"/>
            <a:tailEnd len="sm" w="sm" type="none"/>
          </a:ln>
        </p:spPr>
      </p:cxnSp>
      <p:sp>
        <p:nvSpPr>
          <p:cNvPr id="78" name="Google Shape;78;p7"/>
          <p:cNvSpPr/>
          <p:nvPr/>
        </p:nvSpPr>
        <p:spPr>
          <a:xfrm>
            <a:off x="0" y="0"/>
            <a:ext cx="9144000" cy="1447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79" name="Google Shape;79;p7"/>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80" name="Google Shape;80;p7"/>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81" name="Google Shape;81;p7"/>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82" name="Google Shape;82;p7"/>
          <p:cNvSpPr/>
          <p:nvPr/>
        </p:nvSpPr>
        <p:spPr>
          <a:xfrm>
            <a:off x="152400" y="1371600"/>
            <a:ext cx="8833104"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83" name="Google Shape;83;p7"/>
          <p:cNvSpPr/>
          <p:nvPr/>
        </p:nvSpPr>
        <p:spPr>
          <a:xfrm>
            <a:off x="145923" y="6391656"/>
            <a:ext cx="8833104" cy="31089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84" name="Google Shape;84;p7"/>
          <p:cNvSpPr txBox="1"/>
          <p:nvPr>
            <p:ph idx="1" type="body"/>
          </p:nvPr>
        </p:nvSpPr>
        <p:spPr>
          <a:xfrm>
            <a:off x="301752" y="1524000"/>
            <a:ext cx="4040188" cy="732974"/>
          </a:xfrm>
          <a:prstGeom prst="rect">
            <a:avLst/>
          </a:prstGeom>
          <a:noFill/>
          <a:ln>
            <a:noFill/>
          </a:ln>
          <a:effectLst>
            <a:outerShdw blurRad="50800" rotWithShape="0" dir="5400000" dist="25400">
              <a:srgbClr val="000000">
                <a:alpha val="34117"/>
              </a:srgbClr>
            </a:outerShdw>
          </a:effectLst>
        </p:spPr>
        <p:txBody>
          <a:bodyPr anchorCtr="0" anchor="ctr" bIns="91425" lIns="91425" spcFirstLastPara="1" rIns="91425" wrap="square" tIns="91425">
            <a:noAutofit/>
          </a:bodyPr>
          <a:lstStyle>
            <a:lvl1pPr indent="-228600" lvl="0" marL="457200" marR="0" rtl="0" algn="l">
              <a:lnSpc>
                <a:spcPct val="100000"/>
              </a:lnSpc>
              <a:spcBef>
                <a:spcPts val="440"/>
              </a:spcBef>
              <a:spcAft>
                <a:spcPts val="0"/>
              </a:spcAft>
              <a:buClr>
                <a:schemeClr val="accent1"/>
              </a:buClr>
              <a:buSzPts val="1870"/>
              <a:buFont typeface="Noto Sans Symbols"/>
              <a:buNone/>
              <a:defRPr b="1" i="0" sz="2200" u="none" cap="none" strike="noStrike">
                <a:solidFill>
                  <a:srgbClr val="FFFFFF"/>
                </a:solidFill>
                <a:latin typeface="Georgia"/>
                <a:ea typeface="Georgia"/>
                <a:cs typeface="Georgia"/>
                <a:sym typeface="Georgia"/>
              </a:defRPr>
            </a:lvl1pPr>
            <a:lvl2pPr indent="-228600" lvl="1" marL="914400" marR="0" rtl="0" algn="l">
              <a:lnSpc>
                <a:spcPct val="100000"/>
              </a:lnSpc>
              <a:spcBef>
                <a:spcPts val="400"/>
              </a:spcBef>
              <a:spcAft>
                <a:spcPts val="0"/>
              </a:spcAft>
              <a:buClr>
                <a:schemeClr val="accent2"/>
              </a:buClr>
              <a:buSzPts val="1400"/>
              <a:buFont typeface="Noto Sans Symbols"/>
              <a:buNone/>
              <a:defRPr b="1" i="0" sz="2000" u="none" cap="none" strike="noStrike">
                <a:solidFill>
                  <a:schemeClr val="dk2"/>
                </a:solidFill>
                <a:latin typeface="Georgia"/>
                <a:ea typeface="Georgia"/>
                <a:cs typeface="Georgia"/>
                <a:sym typeface="Georgia"/>
              </a:defRPr>
            </a:lvl2pPr>
            <a:lvl3pPr indent="-228600" lvl="2" marL="1371600" marR="0" rtl="0" algn="l">
              <a:lnSpc>
                <a:spcPct val="100000"/>
              </a:lnSpc>
              <a:spcBef>
                <a:spcPts val="360"/>
              </a:spcBef>
              <a:spcAft>
                <a:spcPts val="0"/>
              </a:spcAft>
              <a:buClr>
                <a:schemeClr val="accent3"/>
              </a:buClr>
              <a:buSzPts val="1350"/>
              <a:buFont typeface="Noto Sans Symbols"/>
              <a:buNone/>
              <a:defRPr b="1" i="0" sz="1800" u="none" cap="none" strike="noStrike">
                <a:solidFill>
                  <a:schemeClr val="dk1"/>
                </a:solidFill>
                <a:latin typeface="Georgia"/>
                <a:ea typeface="Georgia"/>
                <a:cs typeface="Georgia"/>
                <a:sym typeface="Georgia"/>
              </a:defRPr>
            </a:lvl3pPr>
            <a:lvl4pPr indent="-228600" lvl="3" marL="1828800" marR="0" rtl="0" algn="l">
              <a:lnSpc>
                <a:spcPct val="100000"/>
              </a:lnSpc>
              <a:spcBef>
                <a:spcPts val="320"/>
              </a:spcBef>
              <a:spcAft>
                <a:spcPts val="0"/>
              </a:spcAft>
              <a:buClr>
                <a:schemeClr val="accent4"/>
              </a:buClr>
              <a:buSzPts val="1120"/>
              <a:buFont typeface="Noto Sans Symbols"/>
              <a:buNone/>
              <a:defRPr b="1" i="0" sz="1600" u="none" cap="none" strike="noStrike">
                <a:solidFill>
                  <a:schemeClr val="dk2"/>
                </a:solidFill>
                <a:latin typeface="Georgia"/>
                <a:ea typeface="Georgia"/>
                <a:cs typeface="Georgia"/>
                <a:sym typeface="Georgia"/>
              </a:defRPr>
            </a:lvl4pPr>
            <a:lvl5pPr indent="-228600" lvl="4" marL="2286000" marR="0" rtl="0" algn="l">
              <a:lnSpc>
                <a:spcPct val="100000"/>
              </a:lnSpc>
              <a:spcBef>
                <a:spcPts val="320"/>
              </a:spcBef>
              <a:spcAft>
                <a:spcPts val="0"/>
              </a:spcAft>
              <a:buClr>
                <a:schemeClr val="accent5"/>
              </a:buClr>
              <a:buSzPts val="1600"/>
              <a:buFont typeface="Georgia"/>
              <a:buNone/>
              <a:defRPr b="1" i="0" sz="1600" u="none" cap="none" strike="noStrike">
                <a:solidFill>
                  <a:schemeClr val="dk1"/>
                </a:solidFill>
                <a:latin typeface="Georgia"/>
                <a:ea typeface="Georgia"/>
                <a:cs typeface="Georgia"/>
                <a:sym typeface="Georgia"/>
              </a:defRPr>
            </a:lvl5pPr>
            <a:lvl6pPr indent="-320039" lvl="5" marL="2743200" marR="0" rtl="0" algn="l">
              <a:lnSpc>
                <a:spcPct val="100000"/>
              </a:lnSpc>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lnSpc>
                <a:spcPct val="100000"/>
              </a:lnSpc>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lnSpc>
                <a:spcPct val="100000"/>
              </a:lnSpc>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lnSpc>
                <a:spcPct val="100000"/>
              </a:lnSpc>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85" name="Google Shape;85;p7"/>
          <p:cNvSpPr txBox="1"/>
          <p:nvPr>
            <p:ph idx="2" type="body"/>
          </p:nvPr>
        </p:nvSpPr>
        <p:spPr>
          <a:xfrm>
            <a:off x="4791330" y="1524000"/>
            <a:ext cx="4041775" cy="731520"/>
          </a:xfrm>
          <a:prstGeom prst="rect">
            <a:avLst/>
          </a:prstGeom>
          <a:noFill/>
          <a:ln>
            <a:noFill/>
          </a:ln>
          <a:effectLst>
            <a:outerShdw blurRad="50800" rotWithShape="0" dir="5400000" dist="25400">
              <a:srgbClr val="000000">
                <a:alpha val="34117"/>
              </a:srgbClr>
            </a:outerShdw>
          </a:effectLst>
        </p:spPr>
        <p:txBody>
          <a:bodyPr anchorCtr="0" anchor="ctr" bIns="91425" lIns="91425" spcFirstLastPara="1" rIns="91425" wrap="square" tIns="91425">
            <a:noAutofit/>
          </a:bodyPr>
          <a:lstStyle>
            <a:lvl1pPr indent="-228600" lvl="0" marL="457200" marR="0" rtl="0" algn="l">
              <a:lnSpc>
                <a:spcPct val="100000"/>
              </a:lnSpc>
              <a:spcBef>
                <a:spcPts val="440"/>
              </a:spcBef>
              <a:spcAft>
                <a:spcPts val="0"/>
              </a:spcAft>
              <a:buClr>
                <a:schemeClr val="accent1"/>
              </a:buClr>
              <a:buSzPts val="1870"/>
              <a:buFont typeface="Noto Sans Symbols"/>
              <a:buNone/>
              <a:defRPr b="1" i="0" sz="2200" u="none" cap="none" strike="noStrike">
                <a:solidFill>
                  <a:schemeClr val="dk1"/>
                </a:solidFill>
                <a:latin typeface="Georgia"/>
                <a:ea typeface="Georgia"/>
                <a:cs typeface="Georgia"/>
                <a:sym typeface="Georgia"/>
              </a:defRPr>
            </a:lvl1pPr>
            <a:lvl2pPr indent="-228600" lvl="1" marL="914400" marR="0" rtl="0" algn="l">
              <a:lnSpc>
                <a:spcPct val="100000"/>
              </a:lnSpc>
              <a:spcBef>
                <a:spcPts val="400"/>
              </a:spcBef>
              <a:spcAft>
                <a:spcPts val="0"/>
              </a:spcAft>
              <a:buClr>
                <a:schemeClr val="accent2"/>
              </a:buClr>
              <a:buSzPts val="1400"/>
              <a:buFont typeface="Noto Sans Symbols"/>
              <a:buNone/>
              <a:defRPr b="1" i="0" sz="2000" u="none" cap="none" strike="noStrike">
                <a:solidFill>
                  <a:schemeClr val="dk2"/>
                </a:solidFill>
                <a:latin typeface="Georgia"/>
                <a:ea typeface="Georgia"/>
                <a:cs typeface="Georgia"/>
                <a:sym typeface="Georgia"/>
              </a:defRPr>
            </a:lvl2pPr>
            <a:lvl3pPr indent="-228600" lvl="2" marL="1371600" marR="0" rtl="0" algn="l">
              <a:lnSpc>
                <a:spcPct val="100000"/>
              </a:lnSpc>
              <a:spcBef>
                <a:spcPts val="360"/>
              </a:spcBef>
              <a:spcAft>
                <a:spcPts val="0"/>
              </a:spcAft>
              <a:buClr>
                <a:schemeClr val="accent3"/>
              </a:buClr>
              <a:buSzPts val="1350"/>
              <a:buFont typeface="Noto Sans Symbols"/>
              <a:buNone/>
              <a:defRPr b="1" i="0" sz="1800" u="none" cap="none" strike="noStrike">
                <a:solidFill>
                  <a:schemeClr val="dk1"/>
                </a:solidFill>
                <a:latin typeface="Georgia"/>
                <a:ea typeface="Georgia"/>
                <a:cs typeface="Georgia"/>
                <a:sym typeface="Georgia"/>
              </a:defRPr>
            </a:lvl3pPr>
            <a:lvl4pPr indent="-228600" lvl="3" marL="1828800" marR="0" rtl="0" algn="l">
              <a:lnSpc>
                <a:spcPct val="100000"/>
              </a:lnSpc>
              <a:spcBef>
                <a:spcPts val="320"/>
              </a:spcBef>
              <a:spcAft>
                <a:spcPts val="0"/>
              </a:spcAft>
              <a:buClr>
                <a:schemeClr val="accent4"/>
              </a:buClr>
              <a:buSzPts val="1120"/>
              <a:buFont typeface="Noto Sans Symbols"/>
              <a:buNone/>
              <a:defRPr b="1" i="0" sz="1600" u="none" cap="none" strike="noStrike">
                <a:solidFill>
                  <a:schemeClr val="dk2"/>
                </a:solidFill>
                <a:latin typeface="Georgia"/>
                <a:ea typeface="Georgia"/>
                <a:cs typeface="Georgia"/>
                <a:sym typeface="Georgia"/>
              </a:defRPr>
            </a:lvl4pPr>
            <a:lvl5pPr indent="-228600" lvl="4" marL="2286000" marR="0" rtl="0" algn="l">
              <a:lnSpc>
                <a:spcPct val="100000"/>
              </a:lnSpc>
              <a:spcBef>
                <a:spcPts val="320"/>
              </a:spcBef>
              <a:spcAft>
                <a:spcPts val="0"/>
              </a:spcAft>
              <a:buClr>
                <a:schemeClr val="accent5"/>
              </a:buClr>
              <a:buSzPts val="1600"/>
              <a:buFont typeface="Georgia"/>
              <a:buNone/>
              <a:defRPr b="1" i="0" sz="1600" u="none" cap="none" strike="noStrike">
                <a:solidFill>
                  <a:schemeClr val="dk1"/>
                </a:solidFill>
                <a:latin typeface="Georgia"/>
                <a:ea typeface="Georgia"/>
                <a:cs typeface="Georgia"/>
                <a:sym typeface="Georgia"/>
              </a:defRPr>
            </a:lvl5pPr>
            <a:lvl6pPr indent="-320039" lvl="5" marL="2743200" marR="0" rtl="0" algn="l">
              <a:lnSpc>
                <a:spcPct val="100000"/>
              </a:lnSpc>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lnSpc>
                <a:spcPct val="100000"/>
              </a:lnSpc>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lnSpc>
                <a:spcPct val="100000"/>
              </a:lnSpc>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lnSpc>
                <a:spcPct val="100000"/>
              </a:lnSpc>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86" name="Google Shape;86;p7"/>
          <p:cNvSpPr txBox="1"/>
          <p:nvPr>
            <p:ph idx="10" type="dt"/>
          </p:nvPr>
        </p:nvSpPr>
        <p:spPr>
          <a:xfrm>
            <a:off x="5791200" y="6404984"/>
            <a:ext cx="3044952" cy="36576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FFFFFF"/>
              </a:buClr>
              <a:buSzPts val="1400"/>
              <a:buFont typeface="Georgia"/>
              <a:buNone/>
              <a:defRPr b="0" i="0" sz="14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9pPr>
          </a:lstStyle>
          <a:p/>
        </p:txBody>
      </p:sp>
      <p:sp>
        <p:nvSpPr>
          <p:cNvPr id="87" name="Google Shape;87;p7"/>
          <p:cNvSpPr txBox="1"/>
          <p:nvPr>
            <p:ph idx="11" type="ftr"/>
          </p:nvPr>
        </p:nvSpPr>
        <p:spPr>
          <a:xfrm>
            <a:off x="304800" y="6409944"/>
            <a:ext cx="3581400" cy="36576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1200"/>
              <a:buFont typeface="Georgia"/>
              <a:buNone/>
              <a:defRPr b="0" i="0" sz="12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9pPr>
          </a:lstStyle>
          <a:p/>
        </p:txBody>
      </p:sp>
      <p:cxnSp>
        <p:nvCxnSpPr>
          <p:cNvPr id="88" name="Google Shape;88;p7"/>
          <p:cNvCxnSpPr/>
          <p:nvPr/>
        </p:nvCxnSpPr>
        <p:spPr>
          <a:xfrm>
            <a:off x="152400" y="1280160"/>
            <a:ext cx="8833104" cy="0"/>
          </a:xfrm>
          <a:prstGeom prst="straightConnector1">
            <a:avLst/>
          </a:prstGeom>
          <a:noFill/>
          <a:ln cap="flat" cmpd="sng" w="11425">
            <a:solidFill>
              <a:srgbClr val="7A9798"/>
            </a:solidFill>
            <a:prstDash val="dash"/>
            <a:round/>
            <a:headEnd len="sm" w="sm" type="none"/>
            <a:tailEnd len="sm" w="sm" type="none"/>
          </a:ln>
        </p:spPr>
      </p:cxnSp>
      <p:sp>
        <p:nvSpPr>
          <p:cNvPr id="89" name="Google Shape;89;p7"/>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90" name="Google Shape;90;p7"/>
          <p:cNvSpPr txBox="1"/>
          <p:nvPr>
            <p:ph idx="3" type="body"/>
          </p:nvPr>
        </p:nvSpPr>
        <p:spPr>
          <a:xfrm>
            <a:off x="301752" y="2471383"/>
            <a:ext cx="4041648" cy="3818404"/>
          </a:xfrm>
          <a:prstGeom prst="rect">
            <a:avLst/>
          </a:prstGeom>
          <a:noFill/>
          <a:ln>
            <a:noFill/>
          </a:ln>
        </p:spPr>
        <p:txBody>
          <a:bodyPr anchorCtr="0" anchor="t" bIns="91425" lIns="91425" spcFirstLastPara="1" rIns="91425" wrap="square" tIns="91425">
            <a:noAutofit/>
          </a:bodyPr>
          <a:lstStyle>
            <a:lvl1pPr indent="-374332" lvl="0" marL="457200" marR="0" rtl="0" algn="l">
              <a:lnSpc>
                <a:spcPct val="100000"/>
              </a:lnSpc>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lnSpc>
                <a:spcPct val="100000"/>
              </a:lnSpc>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lnSpc>
                <a:spcPct val="100000"/>
              </a:lnSpc>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lnSpc>
                <a:spcPct val="100000"/>
              </a:lnSpc>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lnSpc>
                <a:spcPct val="100000"/>
              </a:lnSpc>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lnSpc>
                <a:spcPct val="100000"/>
              </a:lnSpc>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lnSpc>
                <a:spcPct val="100000"/>
              </a:lnSpc>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lnSpc>
                <a:spcPct val="100000"/>
              </a:lnSpc>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lnSpc>
                <a:spcPct val="100000"/>
              </a:lnSpc>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91" name="Google Shape;91;p7"/>
          <p:cNvSpPr txBox="1"/>
          <p:nvPr>
            <p:ph idx="4" type="body"/>
          </p:nvPr>
        </p:nvSpPr>
        <p:spPr>
          <a:xfrm>
            <a:off x="4800600" y="2471383"/>
            <a:ext cx="4038600" cy="3822192"/>
          </a:xfrm>
          <a:prstGeom prst="rect">
            <a:avLst/>
          </a:prstGeom>
          <a:noFill/>
          <a:ln>
            <a:noFill/>
          </a:ln>
        </p:spPr>
        <p:txBody>
          <a:bodyPr anchorCtr="0" anchor="t" bIns="91425" lIns="91425" spcFirstLastPara="1" rIns="91425" wrap="square" tIns="91425">
            <a:noAutofit/>
          </a:bodyPr>
          <a:lstStyle>
            <a:lvl1pPr indent="-374332" lvl="0" marL="457200" marR="0" rtl="0" algn="l">
              <a:lnSpc>
                <a:spcPct val="100000"/>
              </a:lnSpc>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lnSpc>
                <a:spcPct val="100000"/>
              </a:lnSpc>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lnSpc>
                <a:spcPct val="100000"/>
              </a:lnSpc>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lnSpc>
                <a:spcPct val="100000"/>
              </a:lnSpc>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lnSpc>
                <a:spcPct val="100000"/>
              </a:lnSpc>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lnSpc>
                <a:spcPct val="100000"/>
              </a:lnSpc>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lnSpc>
                <a:spcPct val="100000"/>
              </a:lnSpc>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lnSpc>
                <a:spcPct val="100000"/>
              </a:lnSpc>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lnSpc>
                <a:spcPct val="100000"/>
              </a:lnSpc>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92" name="Google Shape;92;p7"/>
          <p:cNvSpPr/>
          <p:nvPr/>
        </p:nvSpPr>
        <p:spPr>
          <a:xfrm>
            <a:off x="4267200" y="956036"/>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93" name="Google Shape;93;p7"/>
          <p:cNvSpPr/>
          <p:nvPr/>
        </p:nvSpPr>
        <p:spPr>
          <a:xfrm>
            <a:off x="4361688" y="1050524"/>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94" name="Google Shape;94;p7"/>
          <p:cNvSpPr txBox="1"/>
          <p:nvPr>
            <p:ph idx="12" type="sldNum"/>
          </p:nvPr>
        </p:nvSpPr>
        <p:spPr>
          <a:xfrm>
            <a:off x="4343400" y="1042416"/>
            <a:ext cx="457200" cy="441325"/>
          </a:xfrm>
          <a:prstGeom prst="rect">
            <a:avLst/>
          </a:prstGeom>
          <a:noFill/>
          <a:ln>
            <a:noFill/>
          </a:ln>
        </p:spPr>
        <p:txBody>
          <a:bodyPr anchorCtr="0" anchor="ctr" bIns="45700" lIns="45700" spcFirstLastPara="1" rIns="45700" wrap="square" tIns="45700">
            <a:noAutofit/>
          </a:bodyPr>
          <a:lstStyle>
            <a:lvl1pPr indent="0" lvl="0"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1pPr>
            <a:lvl2pPr indent="0" lvl="1"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2pPr>
            <a:lvl3pPr indent="0" lvl="2"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3pPr>
            <a:lvl4pPr indent="0" lvl="3"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4pPr>
            <a:lvl5pPr indent="0" lvl="4"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5pPr>
            <a:lvl6pPr indent="0" lvl="5"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6pPr>
            <a:lvl7pPr indent="0" lvl="6"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7pPr>
            <a:lvl8pPr indent="0" lvl="7"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8pPr>
            <a:lvl9pPr indent="0" lvl="8"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95" name="Google Shape;95;p7"/>
          <p:cNvSpPr txBox="1"/>
          <p:nvPr>
            <p:ph type="title"/>
          </p:nvPr>
        </p:nvSpPr>
        <p:spPr>
          <a:xfrm>
            <a:off x="301752" y="228600"/>
            <a:ext cx="8534400" cy="758952"/>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7A9798"/>
              </a:buClr>
              <a:buSzPts val="3300"/>
              <a:buFont typeface="Georgia"/>
              <a:buNone/>
              <a:defRPr b="0" i="0" sz="3300" u="none" cap="none" strike="noStrike">
                <a:solidFill>
                  <a:srgbClr val="7A9798"/>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6" name="Shape 96"/>
        <p:cNvGrpSpPr/>
        <p:nvPr/>
      </p:nvGrpSpPr>
      <p:grpSpPr>
        <a:xfrm>
          <a:off x="0" y="0"/>
          <a:ext cx="0" cy="0"/>
          <a:chOff x="0" y="0"/>
          <a:chExt cx="0" cy="0"/>
        </a:xfrm>
      </p:grpSpPr>
      <p:sp>
        <p:nvSpPr>
          <p:cNvPr id="97" name="Google Shape;97;p8"/>
          <p:cNvSpPr txBox="1"/>
          <p:nvPr>
            <p:ph type="title"/>
          </p:nvPr>
        </p:nvSpPr>
        <p:spPr>
          <a:xfrm>
            <a:off x="301752" y="228600"/>
            <a:ext cx="8534400" cy="758952"/>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7A9798"/>
              </a:buClr>
              <a:buSzPts val="3300"/>
              <a:buFont typeface="Georgia"/>
              <a:buNone/>
              <a:defRPr b="0" i="0" sz="3300" u="none" cap="none" strike="noStrike">
                <a:solidFill>
                  <a:srgbClr val="7A9798"/>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8" name="Google Shape;98;p8"/>
          <p:cNvSpPr txBox="1"/>
          <p:nvPr>
            <p:ph idx="10" type="dt"/>
          </p:nvPr>
        </p:nvSpPr>
        <p:spPr>
          <a:xfrm>
            <a:off x="5791200" y="6404984"/>
            <a:ext cx="3044952" cy="36576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FFFFFF"/>
              </a:buClr>
              <a:buSzPts val="1400"/>
              <a:buFont typeface="Georgia"/>
              <a:buNone/>
              <a:defRPr b="0" i="0" sz="14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9pPr>
          </a:lstStyle>
          <a:p/>
        </p:txBody>
      </p:sp>
      <p:sp>
        <p:nvSpPr>
          <p:cNvPr id="99" name="Google Shape;99;p8"/>
          <p:cNvSpPr txBox="1"/>
          <p:nvPr>
            <p:ph idx="11" type="ftr"/>
          </p:nvPr>
        </p:nvSpPr>
        <p:spPr>
          <a:xfrm>
            <a:off x="304800" y="6410848"/>
            <a:ext cx="3581400" cy="36576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1200"/>
              <a:buFont typeface="Georgia"/>
              <a:buNone/>
              <a:defRPr b="0" i="0" sz="12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9pPr>
          </a:lstStyle>
          <a:p/>
        </p:txBody>
      </p:sp>
      <p:sp>
        <p:nvSpPr>
          <p:cNvPr id="100" name="Google Shape;100;p8"/>
          <p:cNvSpPr txBox="1"/>
          <p:nvPr>
            <p:ph idx="12" type="sldNum"/>
          </p:nvPr>
        </p:nvSpPr>
        <p:spPr>
          <a:xfrm>
            <a:off x="4343400" y="1036020"/>
            <a:ext cx="457200" cy="441325"/>
          </a:xfrm>
          <a:prstGeom prst="rect">
            <a:avLst/>
          </a:prstGeom>
          <a:noFill/>
          <a:ln>
            <a:noFill/>
          </a:ln>
        </p:spPr>
        <p:txBody>
          <a:bodyPr anchorCtr="0" anchor="ctr" bIns="45700" lIns="45700" spcFirstLastPara="1" rIns="45700" wrap="square" tIns="45700">
            <a:noAutofit/>
          </a:bodyPr>
          <a:lstStyle>
            <a:lvl1pPr indent="0" lvl="0"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1pPr>
            <a:lvl2pPr indent="0" lvl="1"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2pPr>
            <a:lvl3pPr indent="0" lvl="2"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3pPr>
            <a:lvl4pPr indent="0" lvl="3"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4pPr>
            <a:lvl5pPr indent="0" lvl="4"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5pPr>
            <a:lvl6pPr indent="0" lvl="5"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6pPr>
            <a:lvl7pPr indent="0" lvl="6"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7pPr>
            <a:lvl8pPr indent="0" lvl="7"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8pPr>
            <a:lvl9pPr indent="0" lvl="8"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bg>
      <p:bgPr>
        <a:solidFill>
          <a:schemeClr val="lt1"/>
        </a:solidFill>
      </p:bgPr>
    </p:bg>
    <p:spTree>
      <p:nvGrpSpPr>
        <p:cNvPr id="101" name="Shape 101"/>
        <p:cNvGrpSpPr/>
        <p:nvPr/>
      </p:nvGrpSpPr>
      <p:grpSpPr>
        <a:xfrm>
          <a:off x="0" y="0"/>
          <a:ext cx="0" cy="0"/>
          <a:chOff x="0" y="0"/>
          <a:chExt cx="0" cy="0"/>
        </a:xfrm>
      </p:grpSpPr>
      <p:sp>
        <p:nvSpPr>
          <p:cNvPr id="102" name="Google Shape;102;p9"/>
          <p:cNvSpPr/>
          <p:nvPr/>
        </p:nvSpPr>
        <p:spPr>
          <a:xfrm>
            <a:off x="152400" y="152400"/>
            <a:ext cx="8833104" cy="3048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03" name="Google Shape;103;p9"/>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04" name="Google Shape;104;p9"/>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05" name="Google Shape;105;p9"/>
          <p:cNvSpPr/>
          <p:nvPr/>
        </p:nvSpPr>
        <p:spPr>
          <a:xfrm>
            <a:off x="0" y="0"/>
            <a:ext cx="9144000" cy="11887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06" name="Google Shape;106;p9"/>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07" name="Google Shape;107;p9"/>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08" name="Google Shape;108;p9"/>
          <p:cNvSpPr txBox="1"/>
          <p:nvPr>
            <p:ph type="title"/>
          </p:nvPr>
        </p:nvSpPr>
        <p:spPr>
          <a:xfrm>
            <a:off x="381000" y="914400"/>
            <a:ext cx="2362200" cy="990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FFFFFF"/>
              </a:buClr>
              <a:buSzPts val="2200"/>
              <a:buFont typeface="Georgia"/>
              <a:buNone/>
              <a:defRPr b="1" i="0" sz="22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09" name="Google Shape;109;p9"/>
          <p:cNvSpPr txBox="1"/>
          <p:nvPr>
            <p:ph idx="1" type="body"/>
          </p:nvPr>
        </p:nvSpPr>
        <p:spPr>
          <a:xfrm>
            <a:off x="381000" y="1981200"/>
            <a:ext cx="2362200" cy="4144963"/>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20"/>
              </a:spcBef>
              <a:spcAft>
                <a:spcPts val="0"/>
              </a:spcAft>
              <a:buClr>
                <a:schemeClr val="accent1"/>
              </a:buClr>
              <a:buSzPts val="1360"/>
              <a:buFont typeface="Noto Sans Symbols"/>
              <a:buNone/>
              <a:defRPr b="0" i="0" sz="1600" u="none" cap="none" strike="noStrike">
                <a:solidFill>
                  <a:srgbClr val="FFFFFF"/>
                </a:solidFill>
                <a:latin typeface="Georgia"/>
                <a:ea typeface="Georgia"/>
                <a:cs typeface="Georgia"/>
                <a:sym typeface="Georgia"/>
              </a:defRPr>
            </a:lvl1pPr>
            <a:lvl2pPr indent="-228600" lvl="1" marL="914400" marR="0" rtl="0" algn="l">
              <a:lnSpc>
                <a:spcPct val="100000"/>
              </a:lnSpc>
              <a:spcBef>
                <a:spcPts val="1000"/>
              </a:spcBef>
              <a:spcAft>
                <a:spcPts val="0"/>
              </a:spcAft>
              <a:buClr>
                <a:schemeClr val="accent2"/>
              </a:buClr>
              <a:buSzPts val="840"/>
              <a:buFont typeface="Noto Sans Symbols"/>
              <a:buNone/>
              <a:defRPr b="0" i="0" sz="1200" u="none" cap="none" strike="noStrike">
                <a:solidFill>
                  <a:schemeClr val="dk2"/>
                </a:solidFill>
                <a:latin typeface="Georgia"/>
                <a:ea typeface="Georgia"/>
                <a:cs typeface="Georgia"/>
                <a:sym typeface="Georgia"/>
              </a:defRPr>
            </a:lvl2pPr>
            <a:lvl3pPr indent="-228600" lvl="2" marL="1371600" marR="0" rtl="0" algn="l">
              <a:lnSpc>
                <a:spcPct val="100000"/>
              </a:lnSpc>
              <a:spcBef>
                <a:spcPts val="200"/>
              </a:spcBef>
              <a:spcAft>
                <a:spcPts val="0"/>
              </a:spcAft>
              <a:buClr>
                <a:schemeClr val="accent3"/>
              </a:buClr>
              <a:buSzPts val="750"/>
              <a:buFont typeface="Noto Sans Symbols"/>
              <a:buNone/>
              <a:defRPr b="0" i="0" sz="1000" u="none" cap="none" strike="noStrike">
                <a:solidFill>
                  <a:schemeClr val="dk1"/>
                </a:solidFill>
                <a:latin typeface="Georgia"/>
                <a:ea typeface="Georgia"/>
                <a:cs typeface="Georgia"/>
                <a:sym typeface="Georgia"/>
              </a:defRPr>
            </a:lvl3pPr>
            <a:lvl4pPr indent="-228600" lvl="3" marL="1828800" marR="0" rtl="0" algn="l">
              <a:lnSpc>
                <a:spcPct val="100000"/>
              </a:lnSpc>
              <a:spcBef>
                <a:spcPts val="180"/>
              </a:spcBef>
              <a:spcAft>
                <a:spcPts val="0"/>
              </a:spcAft>
              <a:buClr>
                <a:schemeClr val="accent4"/>
              </a:buClr>
              <a:buSzPts val="630"/>
              <a:buFont typeface="Noto Sans Symbols"/>
              <a:buNone/>
              <a:defRPr b="0" i="0" sz="900" u="none" cap="none" strike="noStrike">
                <a:solidFill>
                  <a:schemeClr val="dk2"/>
                </a:solidFill>
                <a:latin typeface="Georgia"/>
                <a:ea typeface="Georgia"/>
                <a:cs typeface="Georgia"/>
                <a:sym typeface="Georgia"/>
              </a:defRPr>
            </a:lvl4pPr>
            <a:lvl5pPr indent="-228600" lvl="4" marL="2286000" marR="0" rtl="0" algn="l">
              <a:lnSpc>
                <a:spcPct val="100000"/>
              </a:lnSpc>
              <a:spcBef>
                <a:spcPts val="180"/>
              </a:spcBef>
              <a:spcAft>
                <a:spcPts val="0"/>
              </a:spcAft>
              <a:buClr>
                <a:schemeClr val="accent5"/>
              </a:buClr>
              <a:buSzPts val="900"/>
              <a:buFont typeface="Georgia"/>
              <a:buNone/>
              <a:defRPr b="0" i="0" sz="900" u="none" cap="none" strike="noStrike">
                <a:solidFill>
                  <a:schemeClr val="dk1"/>
                </a:solidFill>
                <a:latin typeface="Georgia"/>
                <a:ea typeface="Georgia"/>
                <a:cs typeface="Georgia"/>
                <a:sym typeface="Georgia"/>
              </a:defRPr>
            </a:lvl5pPr>
            <a:lvl6pPr indent="-320039" lvl="5" marL="2743200" marR="0" rtl="0" algn="l">
              <a:lnSpc>
                <a:spcPct val="100000"/>
              </a:lnSpc>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lnSpc>
                <a:spcPct val="100000"/>
              </a:lnSpc>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lnSpc>
                <a:spcPct val="100000"/>
              </a:lnSpc>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lnSpc>
                <a:spcPct val="100000"/>
              </a:lnSpc>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110" name="Google Shape;110;p9"/>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cxnSp>
        <p:nvCxnSpPr>
          <p:cNvPr id="111" name="Google Shape;111;p9"/>
          <p:cNvCxnSpPr/>
          <p:nvPr/>
        </p:nvCxnSpPr>
        <p:spPr>
          <a:xfrm>
            <a:off x="152400" y="533400"/>
            <a:ext cx="8833104" cy="0"/>
          </a:xfrm>
          <a:prstGeom prst="straightConnector1">
            <a:avLst/>
          </a:prstGeom>
          <a:noFill/>
          <a:ln cap="flat" cmpd="sng" w="11425">
            <a:solidFill>
              <a:srgbClr val="7A9798"/>
            </a:solidFill>
            <a:prstDash val="dash"/>
            <a:round/>
            <a:headEnd len="sm" w="sm" type="none"/>
            <a:tailEnd len="sm" w="sm" type="none"/>
          </a:ln>
        </p:spPr>
      </p:cxnSp>
      <p:sp>
        <p:nvSpPr>
          <p:cNvPr id="112" name="Google Shape;112;p9"/>
          <p:cNvSpPr txBox="1"/>
          <p:nvPr>
            <p:ph idx="2" type="body"/>
          </p:nvPr>
        </p:nvSpPr>
        <p:spPr>
          <a:xfrm>
            <a:off x="3124200" y="685800"/>
            <a:ext cx="5638800" cy="5410200"/>
          </a:xfrm>
          <a:prstGeom prst="rect">
            <a:avLst/>
          </a:prstGeom>
          <a:noFill/>
          <a:ln>
            <a:noFill/>
          </a:ln>
        </p:spPr>
        <p:txBody>
          <a:bodyPr anchorCtr="0" anchor="t" bIns="91425" lIns="91425" spcFirstLastPara="1" rIns="91425" wrap="square" tIns="91425">
            <a:noAutofit/>
          </a:bodyPr>
          <a:lstStyle>
            <a:lvl1pPr indent="-374332" lvl="0" marL="457200" marR="0" rtl="0" algn="l">
              <a:lnSpc>
                <a:spcPct val="100000"/>
              </a:lnSpc>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lnSpc>
                <a:spcPct val="100000"/>
              </a:lnSpc>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lnSpc>
                <a:spcPct val="100000"/>
              </a:lnSpc>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lnSpc>
                <a:spcPct val="100000"/>
              </a:lnSpc>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lnSpc>
                <a:spcPct val="100000"/>
              </a:lnSpc>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lnSpc>
                <a:spcPct val="100000"/>
              </a:lnSpc>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lnSpc>
                <a:spcPct val="100000"/>
              </a:lnSpc>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lnSpc>
                <a:spcPct val="100000"/>
              </a:lnSpc>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lnSpc>
                <a:spcPct val="100000"/>
              </a:lnSpc>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113" name="Google Shape;113;p9"/>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14" name="Google Shape;114;p9"/>
          <p:cNvSpPr/>
          <p:nvPr/>
        </p:nvSpPr>
        <p:spPr>
          <a:xfrm>
            <a:off x="1389888" y="323088"/>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15" name="Google Shape;115;p9"/>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Autofit/>
          </a:bodyPr>
          <a:lstStyle>
            <a:lvl1pPr indent="0" lvl="0"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1pPr>
            <a:lvl2pPr indent="0" lvl="1"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2pPr>
            <a:lvl3pPr indent="0" lvl="2"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3pPr>
            <a:lvl4pPr indent="0" lvl="3"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4pPr>
            <a:lvl5pPr indent="0" lvl="4"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5pPr>
            <a:lvl6pPr indent="0" lvl="5"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6pPr>
            <a:lvl7pPr indent="0" lvl="6"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7pPr>
            <a:lvl8pPr indent="0" lvl="7"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8pPr>
            <a:lvl9pPr indent="0" lvl="8"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16" name="Google Shape;116;p9"/>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17" name="Google Shape;117;p9"/>
          <p:cNvSpPr txBox="1"/>
          <p:nvPr>
            <p:ph idx="10" type="dt"/>
          </p:nvPr>
        </p:nvSpPr>
        <p:spPr>
          <a:xfrm>
            <a:off x="5791200" y="6404984"/>
            <a:ext cx="3044952" cy="36576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FFFFFF"/>
              </a:buClr>
              <a:buSzPts val="1400"/>
              <a:buFont typeface="Georgia"/>
              <a:buNone/>
              <a:defRPr b="0" i="0" sz="14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9pPr>
          </a:lstStyle>
          <a:p/>
        </p:txBody>
      </p:sp>
      <p:sp>
        <p:nvSpPr>
          <p:cNvPr id="118" name="Google Shape;118;p9"/>
          <p:cNvSpPr txBox="1"/>
          <p:nvPr>
            <p:ph idx="11" type="ftr"/>
          </p:nvPr>
        </p:nvSpPr>
        <p:spPr>
          <a:xfrm>
            <a:off x="301752" y="6410848"/>
            <a:ext cx="3383280" cy="36576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1200"/>
              <a:buFont typeface="Georgia"/>
              <a:buNone/>
              <a:defRPr b="0" i="0" sz="12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19" name="Shape 119"/>
        <p:cNvGrpSpPr/>
        <p:nvPr/>
      </p:nvGrpSpPr>
      <p:grpSpPr>
        <a:xfrm>
          <a:off x="0" y="0"/>
          <a:ext cx="0" cy="0"/>
          <a:chOff x="0" y="0"/>
          <a:chExt cx="0" cy="0"/>
        </a:xfrm>
      </p:grpSpPr>
      <p:cxnSp>
        <p:nvCxnSpPr>
          <p:cNvPr id="120" name="Google Shape;120;p10"/>
          <p:cNvCxnSpPr/>
          <p:nvPr/>
        </p:nvCxnSpPr>
        <p:spPr>
          <a:xfrm>
            <a:off x="152400" y="533400"/>
            <a:ext cx="8833104" cy="0"/>
          </a:xfrm>
          <a:prstGeom prst="straightConnector1">
            <a:avLst/>
          </a:prstGeom>
          <a:noFill/>
          <a:ln cap="flat" cmpd="sng" w="11425">
            <a:solidFill>
              <a:srgbClr val="7A9798"/>
            </a:solidFill>
            <a:prstDash val="dash"/>
            <a:round/>
            <a:headEnd len="sm" w="sm" type="none"/>
            <a:tailEnd len="sm" w="sm" type="none"/>
          </a:ln>
        </p:spPr>
      </p:cxnSp>
      <p:sp>
        <p:nvSpPr>
          <p:cNvPr id="121" name="Google Shape;121;p10"/>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22" name="Google Shape;122;p10"/>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23" name="Google Shape;123;p10"/>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24" name="Google Shape;124;p10"/>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25" name="Google Shape;125;p10"/>
          <p:cNvSpPr/>
          <p:nvPr/>
        </p:nvSpPr>
        <p:spPr>
          <a:xfrm>
            <a:off x="152400" y="152400"/>
            <a:ext cx="8833104" cy="30175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26" name="Google Shape;126;p10"/>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27" name="Google Shape;127;p10"/>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28" name="Google Shape;128;p10"/>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29" name="Google Shape;129;p10"/>
          <p:cNvSpPr/>
          <p:nvPr/>
        </p:nvSpPr>
        <p:spPr>
          <a:xfrm>
            <a:off x="1389888" y="323088"/>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30" name="Google Shape;130;p10"/>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Autofit/>
          </a:bodyPr>
          <a:lstStyle>
            <a:lvl1pPr indent="0" lvl="0"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1pPr>
            <a:lvl2pPr indent="0" lvl="1"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2pPr>
            <a:lvl3pPr indent="0" lvl="2"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3pPr>
            <a:lvl4pPr indent="0" lvl="3"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4pPr>
            <a:lvl5pPr indent="0" lvl="4"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5pPr>
            <a:lvl6pPr indent="0" lvl="5"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6pPr>
            <a:lvl7pPr indent="0" lvl="6"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7pPr>
            <a:lvl8pPr indent="0" lvl="7"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8pPr>
            <a:lvl9pPr indent="0" lvl="8"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31" name="Google Shape;131;p10"/>
          <p:cNvSpPr txBox="1"/>
          <p:nvPr>
            <p:ph type="title"/>
          </p:nvPr>
        </p:nvSpPr>
        <p:spPr>
          <a:xfrm>
            <a:off x="3000375" y="5029200"/>
            <a:ext cx="5867400" cy="1219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400"/>
              <a:buFont typeface="Georgia"/>
              <a:buNone/>
              <a:defRPr b="1" i="0" sz="2400" u="none" cap="none" strike="noStrike">
                <a:solidFill>
                  <a:schemeClr val="dk2"/>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32" name="Google Shape;132;p10"/>
          <p:cNvSpPr/>
          <p:nvPr>
            <p:ph idx="2" type="pic"/>
          </p:nvPr>
        </p:nvSpPr>
        <p:spPr>
          <a:xfrm>
            <a:off x="3000375" y="609600"/>
            <a:ext cx="5867400" cy="426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40"/>
              </a:spcBef>
              <a:spcAft>
                <a:spcPts val="0"/>
              </a:spcAft>
              <a:buClr>
                <a:schemeClr val="accent1"/>
              </a:buClr>
              <a:buSzPts val="2720"/>
              <a:buFont typeface="Noto Sans Symbols"/>
              <a:buNone/>
              <a:defRPr b="0" i="0" sz="3200" u="none" cap="none" strike="noStrike">
                <a:solidFill>
                  <a:schemeClr val="dk1"/>
                </a:solidFill>
                <a:latin typeface="Georgia"/>
                <a:ea typeface="Georgia"/>
                <a:cs typeface="Georgia"/>
                <a:sym typeface="Georgia"/>
              </a:defRPr>
            </a:lvl1pPr>
            <a:lvl2pPr lvl="1" marR="0" rtl="0" algn="l">
              <a:lnSpc>
                <a:spcPct val="100000"/>
              </a:lnSpc>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lvl="2" marR="0" rtl="0" algn="l">
              <a:lnSpc>
                <a:spcPct val="100000"/>
              </a:lnSpc>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lvl="3" marR="0" rtl="0" algn="l">
              <a:lnSpc>
                <a:spcPct val="100000"/>
              </a:lnSpc>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lvl="4" marR="0" rtl="0" algn="l">
              <a:lnSpc>
                <a:spcPct val="100000"/>
              </a:lnSpc>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lvl="5" marR="0" rtl="0" algn="l">
              <a:lnSpc>
                <a:spcPct val="100000"/>
              </a:lnSpc>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lvl="6" marR="0" rtl="0" algn="l">
              <a:lnSpc>
                <a:spcPct val="100000"/>
              </a:lnSpc>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lvl="7" marR="0" rtl="0" algn="l">
              <a:lnSpc>
                <a:spcPct val="100000"/>
              </a:lnSpc>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lvl="8" marR="0" rtl="0" algn="l">
              <a:lnSpc>
                <a:spcPct val="100000"/>
              </a:lnSpc>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133" name="Google Shape;133;p10"/>
          <p:cNvSpPr txBox="1"/>
          <p:nvPr>
            <p:ph idx="1" type="body"/>
          </p:nvPr>
        </p:nvSpPr>
        <p:spPr>
          <a:xfrm>
            <a:off x="381000" y="990600"/>
            <a:ext cx="2438400" cy="5257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20"/>
              </a:spcBef>
              <a:spcAft>
                <a:spcPts val="0"/>
              </a:spcAft>
              <a:buClr>
                <a:schemeClr val="accent1"/>
              </a:buClr>
              <a:buSzPts val="1360"/>
              <a:buFont typeface="Noto Sans Symbols"/>
              <a:buNone/>
              <a:defRPr b="0" i="0" sz="1600" u="none" cap="none" strike="noStrike">
                <a:solidFill>
                  <a:srgbClr val="FFFFFF"/>
                </a:solidFill>
                <a:latin typeface="Georgia"/>
                <a:ea typeface="Georgia"/>
                <a:cs typeface="Georgia"/>
                <a:sym typeface="Georgia"/>
              </a:defRPr>
            </a:lvl1pPr>
            <a:lvl2pPr indent="-281940" lvl="1" marL="914400" marR="0" rtl="0" algn="l">
              <a:lnSpc>
                <a:spcPct val="100000"/>
              </a:lnSpc>
              <a:spcBef>
                <a:spcPts val="1000"/>
              </a:spcBef>
              <a:spcAft>
                <a:spcPts val="0"/>
              </a:spcAft>
              <a:buClr>
                <a:schemeClr val="accent2"/>
              </a:buClr>
              <a:buSzPts val="840"/>
              <a:buFont typeface="Noto Sans Symbols"/>
              <a:buChar char="○"/>
              <a:defRPr b="0" i="0" sz="1200" u="none" cap="none" strike="noStrike">
                <a:solidFill>
                  <a:schemeClr val="dk2"/>
                </a:solidFill>
                <a:latin typeface="Georgia"/>
                <a:ea typeface="Georgia"/>
                <a:cs typeface="Georgia"/>
                <a:sym typeface="Georgia"/>
              </a:defRPr>
            </a:lvl2pPr>
            <a:lvl3pPr indent="-276225" lvl="2" marL="1371600" marR="0" rtl="0" algn="l">
              <a:lnSpc>
                <a:spcPct val="100000"/>
              </a:lnSpc>
              <a:spcBef>
                <a:spcPts val="200"/>
              </a:spcBef>
              <a:spcAft>
                <a:spcPts val="0"/>
              </a:spcAft>
              <a:buClr>
                <a:schemeClr val="accent3"/>
              </a:buClr>
              <a:buSzPts val="750"/>
              <a:buFont typeface="Noto Sans Symbols"/>
              <a:buChar char="•"/>
              <a:defRPr b="0" i="0" sz="1000" u="none" cap="none" strike="noStrike">
                <a:solidFill>
                  <a:schemeClr val="dk1"/>
                </a:solidFill>
                <a:latin typeface="Georgia"/>
                <a:ea typeface="Georgia"/>
                <a:cs typeface="Georgia"/>
                <a:sym typeface="Georgia"/>
              </a:defRPr>
            </a:lvl3pPr>
            <a:lvl4pPr indent="-268605" lvl="3" marL="1828800" marR="0" rtl="0" algn="l">
              <a:lnSpc>
                <a:spcPct val="100000"/>
              </a:lnSpc>
              <a:spcBef>
                <a:spcPts val="180"/>
              </a:spcBef>
              <a:spcAft>
                <a:spcPts val="0"/>
              </a:spcAft>
              <a:buClr>
                <a:schemeClr val="accent4"/>
              </a:buClr>
              <a:buSzPts val="630"/>
              <a:buFont typeface="Noto Sans Symbols"/>
              <a:buChar char="•"/>
              <a:defRPr b="0" i="0" sz="900" u="none" cap="none" strike="noStrike">
                <a:solidFill>
                  <a:schemeClr val="dk2"/>
                </a:solidFill>
                <a:latin typeface="Georgia"/>
                <a:ea typeface="Georgia"/>
                <a:cs typeface="Georgia"/>
                <a:sym typeface="Georgia"/>
              </a:defRPr>
            </a:lvl4pPr>
            <a:lvl5pPr indent="-285750" lvl="4" marL="2286000" marR="0" rtl="0" algn="l">
              <a:lnSpc>
                <a:spcPct val="100000"/>
              </a:lnSpc>
              <a:spcBef>
                <a:spcPts val="180"/>
              </a:spcBef>
              <a:spcAft>
                <a:spcPts val="0"/>
              </a:spcAft>
              <a:buClr>
                <a:schemeClr val="accent5"/>
              </a:buClr>
              <a:buSzPts val="900"/>
              <a:buFont typeface="Georgia"/>
              <a:buChar char="•"/>
              <a:defRPr b="0" i="0" sz="900" u="none" cap="none" strike="noStrike">
                <a:solidFill>
                  <a:schemeClr val="dk1"/>
                </a:solidFill>
                <a:latin typeface="Georgia"/>
                <a:ea typeface="Georgia"/>
                <a:cs typeface="Georgia"/>
                <a:sym typeface="Georgia"/>
              </a:defRPr>
            </a:lvl5pPr>
            <a:lvl6pPr indent="-320039" lvl="5" marL="2743200" marR="0" rtl="0" algn="l">
              <a:lnSpc>
                <a:spcPct val="100000"/>
              </a:lnSpc>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lnSpc>
                <a:spcPct val="100000"/>
              </a:lnSpc>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lnSpc>
                <a:spcPct val="100000"/>
              </a:lnSpc>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lnSpc>
                <a:spcPct val="100000"/>
              </a:lnSpc>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134" name="Google Shape;134;p10"/>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35" name="Google Shape;135;p10"/>
          <p:cNvSpPr txBox="1"/>
          <p:nvPr>
            <p:ph idx="10" type="dt"/>
          </p:nvPr>
        </p:nvSpPr>
        <p:spPr>
          <a:xfrm>
            <a:off x="5788152" y="6404984"/>
            <a:ext cx="3044952" cy="36576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FFFFFF"/>
              </a:buClr>
              <a:buSzPts val="1400"/>
              <a:buFont typeface="Georgia"/>
              <a:buNone/>
              <a:defRPr b="0" i="0" sz="14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9pPr>
          </a:lstStyle>
          <a:p/>
        </p:txBody>
      </p:sp>
      <p:sp>
        <p:nvSpPr>
          <p:cNvPr id="136" name="Google Shape;136;p10"/>
          <p:cNvSpPr txBox="1"/>
          <p:nvPr>
            <p:ph idx="11" type="ftr"/>
          </p:nvPr>
        </p:nvSpPr>
        <p:spPr>
          <a:xfrm>
            <a:off x="301752" y="6410848"/>
            <a:ext cx="3584448" cy="36576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1200"/>
              <a:buFont typeface="Georgia"/>
              <a:buNone/>
              <a:defRPr b="0" i="0" sz="12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7" name="Google Shape;7;p1"/>
          <p:cNvSpPr/>
          <p:nvPr/>
        </p:nvSpPr>
        <p:spPr>
          <a:xfrm>
            <a:off x="0" y="0"/>
            <a:ext cx="9144000" cy="1393371"/>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8" name="Google Shape;8;p1"/>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9" name="Google Shape;9;p1"/>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0" name="Google Shape;10;p1"/>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1" name="Google Shape;11;p1"/>
          <p:cNvSpPr txBox="1"/>
          <p:nvPr>
            <p:ph idx="10" type="dt"/>
          </p:nvPr>
        </p:nvSpPr>
        <p:spPr>
          <a:xfrm>
            <a:off x="5791200" y="6404984"/>
            <a:ext cx="3044952" cy="36576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FFFFFF"/>
              </a:buClr>
              <a:buSzPts val="1400"/>
              <a:buFont typeface="Georgia"/>
              <a:buNone/>
              <a:defRPr b="0" i="0" sz="14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9pPr>
          </a:lstStyle>
          <a:p/>
        </p:txBody>
      </p:sp>
      <p:sp>
        <p:nvSpPr>
          <p:cNvPr id="12" name="Google Shape;12;p1"/>
          <p:cNvSpPr txBox="1"/>
          <p:nvPr>
            <p:ph idx="11" type="ftr"/>
          </p:nvPr>
        </p:nvSpPr>
        <p:spPr>
          <a:xfrm>
            <a:off x="304800" y="6410848"/>
            <a:ext cx="3581400" cy="36576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1200"/>
              <a:buFont typeface="Georgia"/>
              <a:buNone/>
              <a:defRPr b="0" i="0" sz="12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1800"/>
              <a:buFont typeface="Georgia"/>
              <a:buNone/>
              <a:defRPr b="0" i="0" sz="1800" u="none" cap="none" strike="noStrike">
                <a:solidFill>
                  <a:schemeClr val="dk1"/>
                </a:solidFill>
                <a:latin typeface="Georgia"/>
                <a:ea typeface="Georgia"/>
                <a:cs typeface="Georgia"/>
                <a:sym typeface="Georgia"/>
              </a:defRPr>
            </a:lvl9pPr>
          </a:lstStyle>
          <a:p/>
        </p:txBody>
      </p:sp>
      <p:sp>
        <p:nvSpPr>
          <p:cNvPr id="13" name="Google Shape;13;p1"/>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cxnSp>
        <p:nvCxnSpPr>
          <p:cNvPr id="14" name="Google Shape;14;p1"/>
          <p:cNvCxnSpPr/>
          <p:nvPr/>
        </p:nvCxnSpPr>
        <p:spPr>
          <a:xfrm>
            <a:off x="152400" y="1276743"/>
            <a:ext cx="8833104" cy="0"/>
          </a:xfrm>
          <a:prstGeom prst="straightConnector1">
            <a:avLst/>
          </a:prstGeom>
          <a:noFill/>
          <a:ln cap="flat" cmpd="sng" w="9525">
            <a:solidFill>
              <a:srgbClr val="7A9798"/>
            </a:solidFill>
            <a:prstDash val="dash"/>
            <a:round/>
            <a:headEnd len="sm" w="sm" type="none"/>
            <a:tailEnd len="sm" w="sm" type="none"/>
          </a:ln>
        </p:spPr>
      </p:cxnSp>
      <p:sp>
        <p:nvSpPr>
          <p:cNvPr id="15" name="Google Shape;15;p1"/>
          <p:cNvSpPr/>
          <p:nvPr/>
        </p:nvSpPr>
        <p:spPr>
          <a:xfrm>
            <a:off x="4267200" y="956036"/>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6" name="Google Shape;16;p1"/>
          <p:cNvSpPr/>
          <p:nvPr/>
        </p:nvSpPr>
        <p:spPr>
          <a:xfrm>
            <a:off x="4361688" y="1050524"/>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7" name="Google Shape;17;p1"/>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Autofit/>
          </a:bodyPr>
          <a:lstStyle>
            <a:lvl1pPr indent="0" lvl="0"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1pPr>
            <a:lvl2pPr indent="0" lvl="1"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2pPr>
            <a:lvl3pPr indent="0" lvl="2"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3pPr>
            <a:lvl4pPr indent="0" lvl="3"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4pPr>
            <a:lvl5pPr indent="0" lvl="4"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5pPr>
            <a:lvl6pPr indent="0" lvl="5"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6pPr>
            <a:lvl7pPr indent="0" lvl="6"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7pPr>
            <a:lvl8pPr indent="0" lvl="7"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8pPr>
            <a:lvl9pPr indent="0" lvl="8" marL="0" marR="0" rtl="0" algn="ctr">
              <a:lnSpc>
                <a:spcPct val="100000"/>
              </a:lnSpc>
              <a:spcBef>
                <a:spcPts val="0"/>
              </a:spcBef>
              <a:spcAft>
                <a:spcPts val="0"/>
              </a:spcAft>
              <a:buClr>
                <a:srgbClr val="7A9798"/>
              </a:buClr>
              <a:buSzPts val="400"/>
              <a:buFont typeface="Georgia"/>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8" name="Google Shape;18;p1"/>
          <p:cNvSpPr txBox="1"/>
          <p:nvPr>
            <p:ph type="title"/>
          </p:nvPr>
        </p:nvSpPr>
        <p:spPr>
          <a:xfrm>
            <a:off x="301752" y="228600"/>
            <a:ext cx="8534400" cy="758952"/>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7A9798"/>
              </a:buClr>
              <a:buSzPts val="3300"/>
              <a:buFont typeface="Georgia"/>
              <a:buNone/>
              <a:defRPr b="0" i="0" sz="3300" u="none" cap="none" strike="noStrike">
                <a:solidFill>
                  <a:srgbClr val="7A9798"/>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1"/>
          <p:cNvSpPr txBox="1"/>
          <p:nvPr>
            <p:ph idx="1" type="body"/>
          </p:nvPr>
        </p:nvSpPr>
        <p:spPr>
          <a:xfrm>
            <a:off x="301752" y="1524000"/>
            <a:ext cx="8534400" cy="4599432"/>
          </a:xfrm>
          <a:prstGeom prst="rect">
            <a:avLst/>
          </a:prstGeom>
          <a:noFill/>
          <a:ln>
            <a:noFill/>
          </a:ln>
        </p:spPr>
        <p:txBody>
          <a:bodyPr anchorCtr="0" anchor="t" bIns="91425" lIns="91425" spcFirstLastPara="1" rIns="91425" wrap="square" tIns="91425">
            <a:noAutofit/>
          </a:bodyPr>
          <a:lstStyle>
            <a:lvl1pPr indent="-374332" lvl="0" marL="457200" marR="0" rtl="0" algn="l">
              <a:lnSpc>
                <a:spcPct val="100000"/>
              </a:lnSpc>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lnSpc>
                <a:spcPct val="100000"/>
              </a:lnSpc>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lnSpc>
                <a:spcPct val="100000"/>
              </a:lnSpc>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lnSpc>
                <a:spcPct val="100000"/>
              </a:lnSpc>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lnSpc>
                <a:spcPct val="100000"/>
              </a:lnSpc>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lnSpc>
                <a:spcPct val="100000"/>
              </a:lnSpc>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lnSpc>
                <a:spcPct val="100000"/>
              </a:lnSpc>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lnSpc>
                <a:spcPct val="100000"/>
              </a:lnSpc>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lnSpc>
                <a:spcPct val="100000"/>
              </a:lnSpc>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sharelatex.com/project/59cf32527170f101d5146000"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ieeexplore.ieee.org/stamp/stamp.jsp?arnumber=5254757" TargetMode="External"/><Relationship Id="rId4" Type="http://schemas.openxmlformats.org/officeDocument/2006/relationships/hyperlink" Target="http://ieeexplore.ieee.org/document/7860375/" TargetMode="External"/><Relationship Id="rId5" Type="http://schemas.openxmlformats.org/officeDocument/2006/relationships/hyperlink" Target="http://ieeexplore.ieee.org/stamp/stamp.jsp?arnumber=7873681" TargetMode="External"/><Relationship Id="rId6" Type="http://schemas.openxmlformats.org/officeDocument/2006/relationships/hyperlink" Target="http://ijcat.com/archives/volume2/issue1/ijcatr02011007.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sharelatex.com/project/598afbb3b4a9fe05aaa0fa4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sharelatex.com/project/598a9df0b4a9fe05aaa0ec60"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3"/>
          <p:cNvSpPr txBox="1"/>
          <p:nvPr>
            <p:ph idx="1" type="subTitle"/>
          </p:nvPr>
        </p:nvSpPr>
        <p:spPr>
          <a:xfrm>
            <a:off x="1524000" y="2819400"/>
            <a:ext cx="6400800" cy="35052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accent1"/>
              </a:buClr>
              <a:buSzPts val="425"/>
              <a:buFont typeface="Noto Sans Symbols"/>
              <a:buNone/>
            </a:pPr>
            <a:r>
              <a:rPr b="0" i="0" lang="en-US" sz="1700" u="none" cap="none" strike="noStrike">
                <a:solidFill>
                  <a:schemeClr val="dk1"/>
                </a:solidFill>
                <a:latin typeface="Georgia"/>
                <a:ea typeface="Georgia"/>
                <a:cs typeface="Georgia"/>
                <a:sym typeface="Georgia"/>
              </a:rPr>
              <a:t>GROUP ID :- </a:t>
            </a:r>
            <a:endParaRPr b="1" i="0" sz="1600" u="none" cap="none" strike="noStrike">
              <a:solidFill>
                <a:schemeClr val="dk2"/>
              </a:solidFill>
              <a:latin typeface="Georgia"/>
              <a:ea typeface="Georgia"/>
              <a:cs typeface="Georgia"/>
              <a:sym typeface="Georgia"/>
            </a:endParaRPr>
          </a:p>
          <a:p>
            <a:pPr indent="0" lvl="0" marL="0" marR="0" rtl="0" algn="ctr">
              <a:lnSpc>
                <a:spcPct val="80000"/>
              </a:lnSpc>
              <a:spcBef>
                <a:spcPts val="340"/>
              </a:spcBef>
              <a:spcAft>
                <a:spcPts val="0"/>
              </a:spcAft>
              <a:buClr>
                <a:schemeClr val="accent1"/>
              </a:buClr>
              <a:buSzPts val="425"/>
              <a:buFont typeface="Noto Sans Symbols"/>
              <a:buNone/>
            </a:pPr>
            <a:r>
              <a:rPr b="0" i="0" lang="en-US" sz="1700" u="none" cap="none" strike="noStrike">
                <a:solidFill>
                  <a:schemeClr val="dk1"/>
                </a:solidFill>
                <a:latin typeface="Georgia"/>
                <a:ea typeface="Georgia"/>
                <a:cs typeface="Georgia"/>
                <a:sym typeface="Georgia"/>
              </a:rPr>
              <a:t>41</a:t>
            </a:r>
            <a:endParaRPr b="1" i="0" sz="1600" u="none" cap="none" strike="noStrike">
              <a:solidFill>
                <a:schemeClr val="dk2"/>
              </a:solidFill>
              <a:latin typeface="Georgia"/>
              <a:ea typeface="Georgia"/>
              <a:cs typeface="Georgia"/>
              <a:sym typeface="Georgia"/>
            </a:endParaRPr>
          </a:p>
          <a:p>
            <a:pPr indent="0" lvl="0" marL="0" marR="0" rtl="0" algn="ctr">
              <a:lnSpc>
                <a:spcPct val="80000"/>
              </a:lnSpc>
              <a:spcBef>
                <a:spcPts val="340"/>
              </a:spcBef>
              <a:spcAft>
                <a:spcPts val="0"/>
              </a:spcAft>
              <a:buClr>
                <a:schemeClr val="accent1"/>
              </a:buClr>
              <a:buSzPts val="425"/>
              <a:buFont typeface="Noto Sans Symbols"/>
              <a:buNone/>
            </a:pPr>
            <a:r>
              <a:t/>
            </a:r>
            <a:endParaRPr b="0" i="0" sz="1700" u="none" cap="none" strike="noStrike">
              <a:solidFill>
                <a:schemeClr val="dk1"/>
              </a:solidFill>
              <a:latin typeface="Georgia"/>
              <a:ea typeface="Georgia"/>
              <a:cs typeface="Georgia"/>
              <a:sym typeface="Georgia"/>
            </a:endParaRPr>
          </a:p>
          <a:p>
            <a:pPr indent="0" lvl="0" marL="0" marR="0" rtl="0" algn="ctr">
              <a:lnSpc>
                <a:spcPct val="80000"/>
              </a:lnSpc>
              <a:spcBef>
                <a:spcPts val="340"/>
              </a:spcBef>
              <a:spcAft>
                <a:spcPts val="0"/>
              </a:spcAft>
              <a:buClr>
                <a:schemeClr val="accent1"/>
              </a:buClr>
              <a:buSzPts val="425"/>
              <a:buFont typeface="Noto Sans Symbols"/>
              <a:buNone/>
            </a:pPr>
            <a:r>
              <a:rPr b="0" i="0" lang="en-US" sz="1700" u="none" cap="none" strike="noStrike">
                <a:solidFill>
                  <a:schemeClr val="dk1"/>
                </a:solidFill>
                <a:latin typeface="Georgia"/>
                <a:ea typeface="Georgia"/>
                <a:cs typeface="Georgia"/>
                <a:sym typeface="Georgia"/>
              </a:rPr>
              <a:t>GROUP MEMBERS :-</a:t>
            </a:r>
            <a:endParaRPr b="1" i="0" sz="1600" u="none" cap="none" strike="noStrike">
              <a:solidFill>
                <a:schemeClr val="dk2"/>
              </a:solidFill>
              <a:latin typeface="Georgia"/>
              <a:ea typeface="Georgia"/>
              <a:cs typeface="Georgia"/>
              <a:sym typeface="Georgia"/>
            </a:endParaRPr>
          </a:p>
          <a:p>
            <a:pPr indent="0" lvl="0" marL="0" marR="0" rtl="0" algn="ctr">
              <a:lnSpc>
                <a:spcPct val="80000"/>
              </a:lnSpc>
              <a:spcBef>
                <a:spcPts val="340"/>
              </a:spcBef>
              <a:spcAft>
                <a:spcPts val="0"/>
              </a:spcAft>
              <a:buClr>
                <a:schemeClr val="accent1"/>
              </a:buClr>
              <a:buSzPts val="425"/>
              <a:buFont typeface="Noto Sans Symbols"/>
              <a:buNone/>
            </a:pPr>
            <a:r>
              <a:t/>
            </a:r>
            <a:endParaRPr b="0" i="0" sz="1700" u="none" cap="none" strike="noStrike">
              <a:solidFill>
                <a:schemeClr val="dk1"/>
              </a:solidFill>
              <a:latin typeface="Georgia"/>
              <a:ea typeface="Georgia"/>
              <a:cs typeface="Georgia"/>
              <a:sym typeface="Georgia"/>
            </a:endParaRPr>
          </a:p>
          <a:p>
            <a:pPr indent="0" lvl="0" marL="0" marR="0" rtl="0" algn="ctr">
              <a:lnSpc>
                <a:spcPct val="80000"/>
              </a:lnSpc>
              <a:spcBef>
                <a:spcPts val="340"/>
              </a:spcBef>
              <a:spcAft>
                <a:spcPts val="0"/>
              </a:spcAft>
              <a:buClr>
                <a:schemeClr val="accent1"/>
              </a:buClr>
              <a:buSzPts val="425"/>
              <a:buFont typeface="Noto Sans Symbols"/>
              <a:buNone/>
            </a:pPr>
            <a:r>
              <a:rPr b="0" i="0" lang="en-US" sz="1700" u="none" cap="none" strike="noStrike">
                <a:solidFill>
                  <a:schemeClr val="dk1"/>
                </a:solidFill>
                <a:latin typeface="Georgia"/>
                <a:ea typeface="Georgia"/>
                <a:cs typeface="Georgia"/>
                <a:sym typeface="Georgia"/>
              </a:rPr>
              <a:t>SEHAB MANKADA - 1414029</a:t>
            </a:r>
            <a:endParaRPr b="1" i="0" sz="1600" u="none" cap="none" strike="noStrike">
              <a:solidFill>
                <a:schemeClr val="dk2"/>
              </a:solidFill>
              <a:latin typeface="Georgia"/>
              <a:ea typeface="Georgia"/>
              <a:cs typeface="Georgia"/>
              <a:sym typeface="Georgia"/>
            </a:endParaRPr>
          </a:p>
          <a:p>
            <a:pPr indent="0" lvl="0" marL="0" marR="0" rtl="0" algn="ctr">
              <a:lnSpc>
                <a:spcPct val="80000"/>
              </a:lnSpc>
              <a:spcBef>
                <a:spcPts val="340"/>
              </a:spcBef>
              <a:spcAft>
                <a:spcPts val="0"/>
              </a:spcAft>
              <a:buClr>
                <a:schemeClr val="accent1"/>
              </a:buClr>
              <a:buSzPts val="425"/>
              <a:buFont typeface="Noto Sans Symbols"/>
              <a:buNone/>
            </a:pPr>
            <a:r>
              <a:rPr b="0" i="0" lang="en-US" sz="1700" u="none" cap="none" strike="noStrike">
                <a:solidFill>
                  <a:schemeClr val="dk1"/>
                </a:solidFill>
                <a:latin typeface="Georgia"/>
                <a:ea typeface="Georgia"/>
                <a:cs typeface="Georgia"/>
                <a:sym typeface="Georgia"/>
              </a:rPr>
              <a:t>VIDHI CHITALIA - 1414074</a:t>
            </a:r>
            <a:endParaRPr b="1" i="0" sz="1600" u="none" cap="none" strike="noStrike">
              <a:solidFill>
                <a:schemeClr val="dk2"/>
              </a:solidFill>
              <a:latin typeface="Georgia"/>
              <a:ea typeface="Georgia"/>
              <a:cs typeface="Georgia"/>
              <a:sym typeface="Georgia"/>
            </a:endParaRPr>
          </a:p>
          <a:p>
            <a:pPr indent="0" lvl="0" marL="0" marR="0" rtl="0" algn="ctr">
              <a:lnSpc>
                <a:spcPct val="80000"/>
              </a:lnSpc>
              <a:spcBef>
                <a:spcPts val="340"/>
              </a:spcBef>
              <a:spcAft>
                <a:spcPts val="0"/>
              </a:spcAft>
              <a:buClr>
                <a:schemeClr val="accent1"/>
              </a:buClr>
              <a:buSzPts val="425"/>
              <a:buFont typeface="Noto Sans Symbols"/>
              <a:buNone/>
            </a:pPr>
            <a:r>
              <a:rPr b="0" i="0" lang="en-US" sz="1700" u="none" cap="none" strike="noStrike">
                <a:solidFill>
                  <a:schemeClr val="dk1"/>
                </a:solidFill>
                <a:latin typeface="Georgia"/>
                <a:ea typeface="Georgia"/>
                <a:cs typeface="Georgia"/>
                <a:sym typeface="Georgia"/>
              </a:rPr>
              <a:t>NIDHI GADA - 1414079</a:t>
            </a:r>
            <a:endParaRPr b="1" i="0" sz="1600" u="none" cap="none" strike="noStrike">
              <a:solidFill>
                <a:schemeClr val="dk2"/>
              </a:solidFill>
              <a:latin typeface="Georgia"/>
              <a:ea typeface="Georgia"/>
              <a:cs typeface="Georgia"/>
              <a:sym typeface="Georgia"/>
            </a:endParaRPr>
          </a:p>
          <a:p>
            <a:pPr indent="0" lvl="0" marL="0" marR="0" rtl="0" algn="ctr">
              <a:lnSpc>
                <a:spcPct val="80000"/>
              </a:lnSpc>
              <a:spcBef>
                <a:spcPts val="340"/>
              </a:spcBef>
              <a:spcAft>
                <a:spcPts val="0"/>
              </a:spcAft>
              <a:buClr>
                <a:schemeClr val="accent1"/>
              </a:buClr>
              <a:buSzPts val="425"/>
              <a:buFont typeface="Noto Sans Symbols"/>
              <a:buNone/>
            </a:pPr>
            <a:r>
              <a:rPr b="0" i="0" lang="en-US" sz="1700" u="none" cap="none" strike="noStrike">
                <a:solidFill>
                  <a:schemeClr val="dk1"/>
                </a:solidFill>
                <a:latin typeface="Georgia"/>
                <a:ea typeface="Georgia"/>
                <a:cs typeface="Georgia"/>
                <a:sym typeface="Georgia"/>
              </a:rPr>
              <a:t> </a:t>
            </a:r>
            <a:endParaRPr b="1" i="0" sz="1600" u="none" cap="none" strike="noStrike">
              <a:solidFill>
                <a:schemeClr val="dk2"/>
              </a:solidFill>
              <a:latin typeface="Georgia"/>
              <a:ea typeface="Georgia"/>
              <a:cs typeface="Georgia"/>
              <a:sym typeface="Georgia"/>
            </a:endParaRPr>
          </a:p>
          <a:p>
            <a:pPr indent="457200" lvl="0" marL="2286000" marR="0" rtl="0" algn="l">
              <a:lnSpc>
                <a:spcPct val="80000"/>
              </a:lnSpc>
              <a:spcBef>
                <a:spcPts val="340"/>
              </a:spcBef>
              <a:spcAft>
                <a:spcPts val="0"/>
              </a:spcAft>
              <a:buClr>
                <a:schemeClr val="accent1"/>
              </a:buClr>
              <a:buSzPts val="425"/>
              <a:buFont typeface="Noto Sans Symbols"/>
              <a:buNone/>
            </a:pPr>
            <a:r>
              <a:rPr b="0" i="0" lang="en-US" sz="1700" u="none" cap="none" strike="noStrike">
                <a:solidFill>
                  <a:schemeClr val="dk1"/>
                </a:solidFill>
                <a:latin typeface="Georgia"/>
                <a:ea typeface="Georgia"/>
                <a:cs typeface="Georgia"/>
                <a:sym typeface="Georgia"/>
              </a:rPr>
              <a:t>GUIDE :- </a:t>
            </a:r>
            <a:endParaRPr b="1" i="0" sz="1600" u="none" cap="none" strike="noStrike">
              <a:solidFill>
                <a:schemeClr val="dk2"/>
              </a:solidFill>
              <a:latin typeface="Georgia"/>
              <a:ea typeface="Georgia"/>
              <a:cs typeface="Georgia"/>
              <a:sym typeface="Georgia"/>
            </a:endParaRPr>
          </a:p>
          <a:p>
            <a:pPr indent="0" lvl="0" marL="0" marR="0" rtl="0" algn="ctr">
              <a:lnSpc>
                <a:spcPct val="80000"/>
              </a:lnSpc>
              <a:spcBef>
                <a:spcPts val="340"/>
              </a:spcBef>
              <a:spcAft>
                <a:spcPts val="0"/>
              </a:spcAft>
              <a:buClr>
                <a:schemeClr val="accent1"/>
              </a:buClr>
              <a:buSzPts val="425"/>
              <a:buFont typeface="Noto Sans Symbols"/>
              <a:buNone/>
            </a:pPr>
            <a:r>
              <a:rPr b="0" i="0" lang="en-US" sz="1700" u="none" cap="none" strike="noStrike">
                <a:solidFill>
                  <a:schemeClr val="dk1"/>
                </a:solidFill>
                <a:latin typeface="Georgia"/>
                <a:ea typeface="Georgia"/>
                <a:cs typeface="Georgia"/>
                <a:sym typeface="Georgia"/>
              </a:rPr>
              <a:t>PROF.SUNAYANA JADHAV</a:t>
            </a:r>
            <a:endParaRPr b="1" i="0" sz="1600" u="none" cap="none" strike="noStrike">
              <a:solidFill>
                <a:schemeClr val="dk2"/>
              </a:solidFill>
              <a:latin typeface="Georgia"/>
              <a:ea typeface="Georgia"/>
              <a:cs typeface="Georgia"/>
              <a:sym typeface="Georgia"/>
            </a:endParaRPr>
          </a:p>
        </p:txBody>
      </p:sp>
      <p:sp>
        <p:nvSpPr>
          <p:cNvPr id="163" name="Google Shape;163;p13"/>
          <p:cNvSpPr txBox="1"/>
          <p:nvPr>
            <p:ph type="ctrTitle"/>
          </p:nvPr>
        </p:nvSpPr>
        <p:spPr>
          <a:xfrm>
            <a:off x="685800" y="381000"/>
            <a:ext cx="7772400" cy="1371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1200"/>
              <a:buFont typeface="Georgia"/>
              <a:buNone/>
            </a:pPr>
            <a:r>
              <a:rPr b="0" i="0" lang="en-US" sz="4800" u="none" cap="none" strike="noStrike">
                <a:latin typeface="Georgia"/>
                <a:ea typeface="Georgia"/>
                <a:cs typeface="Georgia"/>
                <a:sym typeface="Georgia"/>
              </a:rPr>
              <a:t>Speed Calculation Using IP</a:t>
            </a:r>
            <a:endParaRPr b="0" i="0" sz="4800" u="none" cap="none" strike="noStrike">
              <a:latin typeface="Georgia"/>
              <a:ea typeface="Georgia"/>
              <a:cs typeface="Georgia"/>
              <a:sym typeface="Georgia"/>
            </a:endParaRPr>
          </a:p>
        </p:txBody>
      </p:sp>
      <p:sp>
        <p:nvSpPr>
          <p:cNvPr id="164" name="Google Shape;164;p13"/>
          <p:cNvSpPr txBox="1"/>
          <p:nvPr>
            <p:ph idx="12" type="sldNum"/>
          </p:nvPr>
        </p:nvSpPr>
        <p:spPr>
          <a:xfrm>
            <a:off x="4343400" y="2199450"/>
            <a:ext cx="457200" cy="4413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7A9798"/>
              </a:buClr>
              <a:buSzPts val="400"/>
              <a:buFont typeface="Georgia"/>
              <a:buNone/>
            </a:pPr>
            <a:fld id="{00000000-1234-1234-1234-123412341234}" type="slidenum">
              <a:rPr b="0" i="0" lang="en-US" sz="1600" u="none" cap="none" strike="noStrike">
                <a:solidFill>
                  <a:srgbClr val="7A9798"/>
                </a:solidFill>
                <a:latin typeface="Georgia"/>
                <a:ea typeface="Georgia"/>
                <a:cs typeface="Georgia"/>
                <a:sym typeface="Georgia"/>
              </a:rPr>
              <a:t>‹#›</a:t>
            </a:fld>
            <a:endParaRPr b="0" i="0" sz="1600" u="none" cap="none" strike="noStrike">
              <a:solidFill>
                <a:srgbClr val="7A9798"/>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2"/>
          <p:cNvSpPr txBox="1"/>
          <p:nvPr>
            <p:ph type="title"/>
          </p:nvPr>
        </p:nvSpPr>
        <p:spPr>
          <a:xfrm>
            <a:off x="301752" y="228600"/>
            <a:ext cx="8534400" cy="759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7A9798"/>
              </a:buClr>
              <a:buSzPts val="743"/>
              <a:buFont typeface="Georgia"/>
              <a:buNone/>
            </a:pPr>
            <a:r>
              <a:rPr b="0" i="0" lang="en-US" sz="2970" u="none" cap="none" strike="noStrike">
                <a:solidFill>
                  <a:schemeClr val="accent1"/>
                </a:solidFill>
                <a:latin typeface="Georgia"/>
                <a:ea typeface="Georgia"/>
                <a:cs typeface="Georgia"/>
                <a:sym typeface="Georgia"/>
              </a:rPr>
              <a:t>  </a:t>
            </a:r>
            <a:r>
              <a:rPr b="0" i="0" lang="en-US" sz="3300" u="none" cap="none" strike="noStrike">
                <a:solidFill>
                  <a:schemeClr val="accent1"/>
                </a:solidFill>
                <a:latin typeface="Georgia"/>
                <a:ea typeface="Georgia"/>
                <a:cs typeface="Georgia"/>
                <a:sym typeface="Georgia"/>
              </a:rPr>
              <a:t>  </a:t>
            </a:r>
            <a:r>
              <a:rPr lang="en-US">
                <a:solidFill>
                  <a:schemeClr val="accent1"/>
                </a:solidFill>
              </a:rPr>
              <a:t>Test Cases</a:t>
            </a:r>
            <a:endParaRPr b="0" i="0" sz="3300" u="none" cap="none" strike="noStrike">
              <a:solidFill>
                <a:schemeClr val="accent1"/>
              </a:solidFill>
              <a:latin typeface="Georgia"/>
              <a:ea typeface="Georgia"/>
              <a:cs typeface="Georgia"/>
              <a:sym typeface="Georgia"/>
            </a:endParaRPr>
          </a:p>
        </p:txBody>
      </p:sp>
      <p:sp>
        <p:nvSpPr>
          <p:cNvPr id="231" name="Google Shape;231;p22"/>
          <p:cNvSpPr txBox="1"/>
          <p:nvPr/>
        </p:nvSpPr>
        <p:spPr>
          <a:xfrm>
            <a:off x="1219200" y="5562600"/>
            <a:ext cx="63030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232" name="Google Shape;232;p22"/>
          <p:cNvSpPr txBox="1"/>
          <p:nvPr/>
        </p:nvSpPr>
        <p:spPr>
          <a:xfrm>
            <a:off x="7557800" y="6049350"/>
            <a:ext cx="1010700" cy="32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Arial"/>
                <a:ea typeface="Arial"/>
                <a:cs typeface="Arial"/>
                <a:sym typeface="Arial"/>
                <a:hlinkClick r:id="rId3"/>
              </a:rPr>
              <a:t>Details.</a:t>
            </a:r>
            <a:endParaRPr b="0" i="0" sz="1400" u="none" cap="none" strike="noStrike">
              <a:solidFill>
                <a:srgbClr val="000000"/>
              </a:solidFill>
              <a:latin typeface="Arial"/>
              <a:ea typeface="Arial"/>
              <a:cs typeface="Arial"/>
              <a:sym typeface="Arial"/>
            </a:endParaRPr>
          </a:p>
        </p:txBody>
      </p:sp>
      <p:sp>
        <p:nvSpPr>
          <p:cNvPr id="233" name="Google Shape;233;p22"/>
          <p:cNvSpPr txBox="1"/>
          <p:nvPr>
            <p:ph idx="12" type="sldNum"/>
          </p:nvPr>
        </p:nvSpPr>
        <p:spPr>
          <a:xfrm>
            <a:off x="4361688" y="1026372"/>
            <a:ext cx="457200" cy="4413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7A9798"/>
              </a:buClr>
              <a:buSzPts val="400"/>
              <a:buFont typeface="Georgia"/>
              <a:buNone/>
            </a:pPr>
            <a:fld id="{00000000-1234-1234-1234-123412341234}" type="slidenum">
              <a:rPr b="0" i="0" lang="en-US" sz="1600" u="none" cap="none" strike="noStrike">
                <a:solidFill>
                  <a:srgbClr val="7A9798"/>
                </a:solidFill>
                <a:latin typeface="Georgia"/>
                <a:ea typeface="Georgia"/>
                <a:cs typeface="Georgia"/>
                <a:sym typeface="Georgia"/>
              </a:rPr>
              <a:t>‹#›</a:t>
            </a:fld>
            <a:endParaRPr b="0" i="0" sz="1600" u="none" cap="none" strike="noStrike">
              <a:solidFill>
                <a:srgbClr val="7A9798"/>
              </a:solidFill>
              <a:latin typeface="Georgia"/>
              <a:ea typeface="Georgia"/>
              <a:cs typeface="Georgia"/>
              <a:sym typeface="Georgia"/>
            </a:endParaRPr>
          </a:p>
        </p:txBody>
      </p:sp>
      <p:sp>
        <p:nvSpPr>
          <p:cNvPr id="234" name="Google Shape;234;p22"/>
          <p:cNvSpPr txBox="1"/>
          <p:nvPr>
            <p:ph idx="1" type="body"/>
          </p:nvPr>
        </p:nvSpPr>
        <p:spPr>
          <a:xfrm>
            <a:off x="301752" y="1527048"/>
            <a:ext cx="8503800" cy="4572000"/>
          </a:xfrm>
          <a:prstGeom prst="rect">
            <a:avLst/>
          </a:prstGeom>
          <a:noFill/>
          <a:ln>
            <a:noFill/>
          </a:ln>
        </p:spPr>
        <p:txBody>
          <a:bodyPr anchorCtr="0" anchor="t" bIns="91425" lIns="91425" spcFirstLastPara="1" rIns="91425" wrap="square" tIns="91425">
            <a:noAutofit/>
          </a:bodyPr>
          <a:lstStyle/>
          <a:p>
            <a:pPr indent="11111" lvl="0" marL="274320" marR="0" rtl="0" algn="l">
              <a:lnSpc>
                <a:spcPct val="100000"/>
              </a:lnSpc>
              <a:spcBef>
                <a:spcPts val="540"/>
              </a:spcBef>
              <a:spcAft>
                <a:spcPts val="0"/>
              </a:spcAft>
              <a:buClr>
                <a:schemeClr val="accent1"/>
              </a:buClr>
              <a:buSzPts val="2295"/>
              <a:buFont typeface="Noto Sans Symbols"/>
              <a:buNone/>
            </a:pPr>
            <a:r>
              <a:t/>
            </a:r>
            <a:endParaRPr b="0" i="0" sz="2700" u="none" cap="none" strike="noStrike">
              <a:solidFill>
                <a:schemeClr val="dk1"/>
              </a:solidFill>
              <a:latin typeface="Georgia"/>
              <a:ea typeface="Georgia"/>
              <a:cs typeface="Georgia"/>
              <a:sym typeface="Georgia"/>
            </a:endParaRPr>
          </a:p>
        </p:txBody>
      </p:sp>
      <p:pic>
        <p:nvPicPr>
          <p:cNvPr id="235" name="Google Shape;235;p22"/>
          <p:cNvPicPr preferRelativeResize="0"/>
          <p:nvPr/>
        </p:nvPicPr>
        <p:blipFill>
          <a:blip r:embed="rId4">
            <a:alphaModFix/>
          </a:blip>
          <a:stretch>
            <a:fillRect/>
          </a:stretch>
        </p:blipFill>
        <p:spPr>
          <a:xfrm>
            <a:off x="1550275" y="1598075"/>
            <a:ext cx="5491650" cy="469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7A9798"/>
              </a:buClr>
              <a:buSzPts val="825"/>
              <a:buFont typeface="Georgia"/>
              <a:buNone/>
            </a:pPr>
            <a:r>
              <a:rPr b="0" i="0" lang="en-US" sz="3300" u="none" cap="none" strike="noStrike">
                <a:solidFill>
                  <a:schemeClr val="accent1"/>
                </a:solidFill>
                <a:latin typeface="Georgia"/>
                <a:ea typeface="Georgia"/>
                <a:cs typeface="Georgia"/>
                <a:sym typeface="Georgia"/>
              </a:rPr>
              <a:t>Implementation</a:t>
            </a:r>
            <a:endParaRPr b="0" i="0" sz="3300" u="none" cap="none" strike="noStrike">
              <a:solidFill>
                <a:schemeClr val="accent1"/>
              </a:solidFill>
              <a:latin typeface="Georgia"/>
              <a:ea typeface="Georgia"/>
              <a:cs typeface="Georgia"/>
              <a:sym typeface="Georgia"/>
            </a:endParaRPr>
          </a:p>
        </p:txBody>
      </p:sp>
      <p:sp>
        <p:nvSpPr>
          <p:cNvPr id="241" name="Google Shape;241;p2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100000"/>
              </a:lnSpc>
              <a:spcBef>
                <a:spcPts val="0"/>
              </a:spcBef>
              <a:spcAft>
                <a:spcPts val="0"/>
              </a:spcAft>
              <a:buSzPts val="2295"/>
              <a:buFont typeface="Noto Sans Symbols"/>
              <a:buChar char="❏"/>
            </a:pPr>
            <a:r>
              <a:rPr b="0" i="0" lang="en-US" sz="2700" u="none" cap="none" strike="noStrike">
                <a:solidFill>
                  <a:srgbClr val="000000"/>
                </a:solidFill>
                <a:latin typeface="Georgia"/>
                <a:ea typeface="Georgia"/>
                <a:cs typeface="Georgia"/>
                <a:sym typeface="Georgia"/>
              </a:rPr>
              <a:t>Problem Statement</a:t>
            </a:r>
            <a:endParaRPr b="0" i="0" sz="2700" u="none" cap="none" strike="noStrike">
              <a:solidFill>
                <a:srgbClr val="000000"/>
              </a:solidFill>
              <a:latin typeface="Georgia"/>
              <a:ea typeface="Georgia"/>
              <a:cs typeface="Georgia"/>
              <a:sym typeface="Georgia"/>
            </a:endParaRPr>
          </a:p>
          <a:p>
            <a:pPr indent="0" lvl="0" marL="0" marR="0" rtl="0" algn="l">
              <a:lnSpc>
                <a:spcPct val="100000"/>
              </a:lnSpc>
              <a:spcBef>
                <a:spcPts val="540"/>
              </a:spcBef>
              <a:spcAft>
                <a:spcPts val="0"/>
              </a:spcAft>
              <a:buNone/>
            </a:pPr>
            <a:r>
              <a:t/>
            </a:r>
            <a:endParaRPr b="0" i="0" sz="2700" u="none" cap="none" strike="noStrike">
              <a:solidFill>
                <a:srgbClr val="000000"/>
              </a:solidFill>
              <a:latin typeface="Georgia"/>
              <a:ea typeface="Georgia"/>
              <a:cs typeface="Georgia"/>
              <a:sym typeface="Georgia"/>
            </a:endParaRPr>
          </a:p>
          <a:p>
            <a:pPr indent="-274320" lvl="0" marL="274320" marR="0" rtl="0" algn="l">
              <a:lnSpc>
                <a:spcPct val="100000"/>
              </a:lnSpc>
              <a:spcBef>
                <a:spcPts val="540"/>
              </a:spcBef>
              <a:spcAft>
                <a:spcPts val="0"/>
              </a:spcAft>
              <a:buSzPts val="2295"/>
              <a:buFont typeface="Noto Sans Symbols"/>
              <a:buChar char="❏"/>
            </a:pPr>
            <a:r>
              <a:rPr b="0" i="0" lang="en-US" sz="2700" u="none" cap="none" strike="noStrike">
                <a:solidFill>
                  <a:srgbClr val="000000"/>
                </a:solidFill>
                <a:latin typeface="Georgia"/>
                <a:ea typeface="Georgia"/>
                <a:cs typeface="Georgia"/>
                <a:sym typeface="Georgia"/>
              </a:rPr>
              <a:t>Dataset Collection</a:t>
            </a:r>
            <a:endParaRPr b="0" i="0" sz="2700" u="none" cap="none" strike="noStrike">
              <a:solidFill>
                <a:srgbClr val="000000"/>
              </a:solidFill>
              <a:latin typeface="Georgia"/>
              <a:ea typeface="Georgia"/>
              <a:cs typeface="Georgia"/>
              <a:sym typeface="Georgia"/>
            </a:endParaRPr>
          </a:p>
          <a:p>
            <a:pPr indent="0" lvl="0" marL="0" marR="0" rtl="0" algn="l">
              <a:lnSpc>
                <a:spcPct val="100000"/>
              </a:lnSpc>
              <a:spcBef>
                <a:spcPts val="540"/>
              </a:spcBef>
              <a:spcAft>
                <a:spcPts val="0"/>
              </a:spcAft>
              <a:buNone/>
            </a:pPr>
            <a:r>
              <a:t/>
            </a:r>
            <a:endParaRPr b="0" i="0" sz="2700" u="none" cap="none" strike="noStrike">
              <a:solidFill>
                <a:srgbClr val="000000"/>
              </a:solidFill>
              <a:latin typeface="Georgia"/>
              <a:ea typeface="Georgia"/>
              <a:cs typeface="Georgia"/>
              <a:sym typeface="Georgia"/>
            </a:endParaRPr>
          </a:p>
          <a:p>
            <a:pPr indent="-274320" lvl="0" marL="274320" marR="0" rtl="0" algn="l">
              <a:lnSpc>
                <a:spcPct val="100000"/>
              </a:lnSpc>
              <a:spcBef>
                <a:spcPts val="540"/>
              </a:spcBef>
              <a:spcAft>
                <a:spcPts val="0"/>
              </a:spcAft>
              <a:buSzPts val="2295"/>
              <a:buFont typeface="Noto Sans Symbols"/>
              <a:buChar char="❏"/>
            </a:pPr>
            <a:r>
              <a:rPr b="0" i="0" lang="en-US" sz="2700" u="none" cap="none" strike="noStrike">
                <a:solidFill>
                  <a:srgbClr val="000000"/>
                </a:solidFill>
                <a:latin typeface="Georgia"/>
                <a:ea typeface="Georgia"/>
                <a:cs typeface="Georgia"/>
                <a:sym typeface="Georgia"/>
              </a:rPr>
              <a:t>Detection and Tracking of the vehicles</a:t>
            </a:r>
            <a:endParaRPr/>
          </a:p>
          <a:p>
            <a:pPr indent="0" lvl="0" marL="0" marR="0" rtl="0" algn="l">
              <a:lnSpc>
                <a:spcPct val="100000"/>
              </a:lnSpc>
              <a:spcBef>
                <a:spcPts val="540"/>
              </a:spcBef>
              <a:spcAft>
                <a:spcPts val="0"/>
              </a:spcAft>
              <a:buNone/>
            </a:pPr>
            <a:r>
              <a:t/>
            </a:r>
            <a:endParaRPr b="0" i="0" sz="2700" u="none" cap="none" strike="noStrike">
              <a:solidFill>
                <a:srgbClr val="000000"/>
              </a:solidFill>
              <a:latin typeface="Georgia"/>
              <a:ea typeface="Georgia"/>
              <a:cs typeface="Georgia"/>
              <a:sym typeface="Georgia"/>
            </a:endParaRPr>
          </a:p>
          <a:p>
            <a:pPr indent="-274320" lvl="0" marL="274320" marR="0" rtl="0" algn="l">
              <a:lnSpc>
                <a:spcPct val="100000"/>
              </a:lnSpc>
              <a:spcBef>
                <a:spcPts val="540"/>
              </a:spcBef>
              <a:spcAft>
                <a:spcPts val="0"/>
              </a:spcAft>
              <a:buSzPts val="2295"/>
              <a:buFont typeface="Noto Sans Symbols"/>
              <a:buChar char="❏"/>
            </a:pPr>
            <a:r>
              <a:rPr b="0" i="0" lang="en-US" sz="2700" u="none" cap="none" strike="noStrike">
                <a:solidFill>
                  <a:srgbClr val="000000"/>
                </a:solidFill>
                <a:latin typeface="Georgia"/>
                <a:ea typeface="Georgia"/>
                <a:cs typeface="Georgia"/>
                <a:sym typeface="Georgia"/>
              </a:rPr>
              <a:t>Speed Calculation</a:t>
            </a:r>
            <a:endParaRPr/>
          </a:p>
          <a:p>
            <a:pPr indent="0" lvl="0" marL="0" marR="0" rtl="0" algn="l">
              <a:lnSpc>
                <a:spcPct val="100000"/>
              </a:lnSpc>
              <a:spcBef>
                <a:spcPts val="540"/>
              </a:spcBef>
              <a:spcAft>
                <a:spcPts val="0"/>
              </a:spcAft>
              <a:buNone/>
            </a:pPr>
            <a:r>
              <a:t/>
            </a:r>
            <a:endParaRPr b="0" i="0" sz="2700" u="none" cap="none" strike="noStrike">
              <a:solidFill>
                <a:srgbClr val="000000"/>
              </a:solidFill>
              <a:latin typeface="Georgia"/>
              <a:ea typeface="Georgia"/>
              <a:cs typeface="Georgia"/>
              <a:sym typeface="Georgia"/>
            </a:endParaRPr>
          </a:p>
          <a:p>
            <a:pPr indent="-274320" lvl="0" marL="274320" marR="0" rtl="0" algn="l">
              <a:lnSpc>
                <a:spcPct val="100000"/>
              </a:lnSpc>
              <a:spcBef>
                <a:spcPts val="540"/>
              </a:spcBef>
              <a:spcAft>
                <a:spcPts val="0"/>
              </a:spcAft>
              <a:buSzPts val="2295"/>
              <a:buFont typeface="Noto Sans Symbols"/>
              <a:buChar char="❏"/>
            </a:pPr>
            <a:r>
              <a:rPr b="0" i="0" lang="en-US" sz="2700" u="none" cap="none" strike="noStrike">
                <a:solidFill>
                  <a:srgbClr val="000000"/>
                </a:solidFill>
                <a:latin typeface="Georgia"/>
                <a:ea typeface="Georgia"/>
                <a:cs typeface="Georgia"/>
                <a:sym typeface="Georgia"/>
              </a:rPr>
              <a:t>Error Estimation</a:t>
            </a:r>
            <a:endParaRPr b="0" i="0" sz="2700" u="none" cap="none" strike="noStrike">
              <a:solidFill>
                <a:srgbClr val="000000"/>
              </a:solidFill>
              <a:latin typeface="Georgia"/>
              <a:ea typeface="Georgia"/>
              <a:cs typeface="Georgia"/>
              <a:sym typeface="Georgia"/>
            </a:endParaRPr>
          </a:p>
          <a:p>
            <a:pPr indent="0" lvl="0" marL="0" marR="0" rtl="0" algn="l">
              <a:lnSpc>
                <a:spcPct val="100000"/>
              </a:lnSpc>
              <a:spcBef>
                <a:spcPts val="540"/>
              </a:spcBef>
              <a:spcAft>
                <a:spcPts val="0"/>
              </a:spcAft>
              <a:buNone/>
            </a:pPr>
            <a:r>
              <a:t/>
            </a:r>
            <a:endParaRPr b="0" i="0" sz="2700" u="none" cap="none" strike="noStrike">
              <a:solidFill>
                <a:srgbClr val="000000"/>
              </a:solidFill>
              <a:latin typeface="Georgia"/>
              <a:ea typeface="Georgia"/>
              <a:cs typeface="Georgia"/>
              <a:sym typeface="Georgia"/>
            </a:endParaRPr>
          </a:p>
        </p:txBody>
      </p:sp>
      <p:sp>
        <p:nvSpPr>
          <p:cNvPr id="242" name="Google Shape;242;p23"/>
          <p:cNvSpPr txBox="1"/>
          <p:nvPr>
            <p:ph idx="12" type="sldNum"/>
          </p:nvPr>
        </p:nvSpPr>
        <p:spPr>
          <a:xfrm>
            <a:off x="4361688" y="1026372"/>
            <a:ext cx="457200" cy="4413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7A9798"/>
              </a:buClr>
              <a:buSzPts val="400"/>
              <a:buFont typeface="Georgia"/>
              <a:buNone/>
            </a:pPr>
            <a:fld id="{00000000-1234-1234-1234-123412341234}" type="slidenum">
              <a:rPr b="0" i="0" lang="en-US" sz="1600" u="none" cap="none" strike="noStrike">
                <a:solidFill>
                  <a:srgbClr val="7A9798"/>
                </a:solidFill>
                <a:latin typeface="Georgia"/>
                <a:ea typeface="Georgia"/>
                <a:cs typeface="Georgia"/>
                <a:sym typeface="Georgia"/>
              </a:rPr>
              <a:t>‹#›</a:t>
            </a:fld>
            <a:endParaRPr b="0" i="0" sz="1600" u="none" cap="none" strike="noStrike">
              <a:solidFill>
                <a:srgbClr val="7A9798"/>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pic>
        <p:nvPicPr>
          <p:cNvPr descr="C:\Users\user\Desktop\project\foreground.JPG" id="247" name="Google Shape;247;p24"/>
          <p:cNvPicPr preferRelativeResize="0"/>
          <p:nvPr/>
        </p:nvPicPr>
        <p:blipFill rotWithShape="1">
          <a:blip r:embed="rId3">
            <a:alphaModFix/>
          </a:blip>
          <a:srcRect b="0" l="0" r="0" t="0"/>
          <a:stretch/>
        </p:blipFill>
        <p:spPr>
          <a:xfrm>
            <a:off x="0" y="987600"/>
            <a:ext cx="5618150" cy="3156300"/>
          </a:xfrm>
          <a:prstGeom prst="rect">
            <a:avLst/>
          </a:prstGeom>
          <a:noFill/>
          <a:ln>
            <a:noFill/>
          </a:ln>
        </p:spPr>
      </p:pic>
      <p:pic>
        <p:nvPicPr>
          <p:cNvPr descr="C:\Users\user\Desktop\project\clean_foreground.JPG" id="248" name="Google Shape;248;p24"/>
          <p:cNvPicPr preferRelativeResize="0"/>
          <p:nvPr/>
        </p:nvPicPr>
        <p:blipFill rotWithShape="1">
          <a:blip r:embed="rId4">
            <a:alphaModFix/>
          </a:blip>
          <a:srcRect b="0" l="0" r="0" t="0"/>
          <a:stretch/>
        </p:blipFill>
        <p:spPr>
          <a:xfrm>
            <a:off x="0" y="4143900"/>
            <a:ext cx="5682474" cy="2714100"/>
          </a:xfrm>
          <a:prstGeom prst="rect">
            <a:avLst/>
          </a:prstGeom>
          <a:noFill/>
          <a:ln>
            <a:noFill/>
          </a:ln>
        </p:spPr>
      </p:pic>
      <p:sp>
        <p:nvSpPr>
          <p:cNvPr id="249" name="Google Shape;249;p24"/>
          <p:cNvSpPr txBox="1"/>
          <p:nvPr/>
        </p:nvSpPr>
        <p:spPr>
          <a:xfrm>
            <a:off x="6029900" y="2443850"/>
            <a:ext cx="20574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Georgia"/>
              <a:buNone/>
            </a:pPr>
            <a:r>
              <a:rPr b="0" i="0" lang="en-US" sz="2800" u="none" cap="none" strike="noStrike">
                <a:solidFill>
                  <a:srgbClr val="000000"/>
                </a:solidFill>
                <a:latin typeface="Georgia"/>
                <a:ea typeface="Georgia"/>
                <a:cs typeface="Georgia"/>
                <a:sym typeface="Georgia"/>
              </a:rPr>
              <a:t>Foreground</a:t>
            </a:r>
            <a:endParaRPr b="0" i="0" sz="1400" u="none" cap="none" strike="noStrike">
              <a:solidFill>
                <a:srgbClr val="000000"/>
              </a:solidFill>
              <a:latin typeface="Georgia"/>
              <a:ea typeface="Georgia"/>
              <a:cs typeface="Georgia"/>
              <a:sym typeface="Georgia"/>
            </a:endParaRPr>
          </a:p>
        </p:txBody>
      </p:sp>
      <p:sp>
        <p:nvSpPr>
          <p:cNvPr id="250" name="Google Shape;250;p24"/>
          <p:cNvSpPr txBox="1"/>
          <p:nvPr/>
        </p:nvSpPr>
        <p:spPr>
          <a:xfrm>
            <a:off x="5786950" y="5239350"/>
            <a:ext cx="3049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Georgia"/>
              <a:buNone/>
            </a:pPr>
            <a:r>
              <a:rPr b="0" i="0" lang="en-US" sz="2800" u="none" cap="none" strike="noStrike">
                <a:solidFill>
                  <a:srgbClr val="000000"/>
                </a:solidFill>
                <a:latin typeface="Georgia"/>
                <a:ea typeface="Georgia"/>
                <a:cs typeface="Georgia"/>
                <a:sym typeface="Georgia"/>
              </a:rPr>
              <a:t>Clean Foreground</a:t>
            </a:r>
            <a:endParaRPr b="0" i="0" sz="2800" u="none" cap="none" strike="noStrike">
              <a:solidFill>
                <a:srgbClr val="000000"/>
              </a:solidFill>
              <a:latin typeface="Georgia"/>
              <a:ea typeface="Georgia"/>
              <a:cs typeface="Georgia"/>
              <a:sym typeface="Georgia"/>
            </a:endParaRPr>
          </a:p>
        </p:txBody>
      </p:sp>
      <p:sp>
        <p:nvSpPr>
          <p:cNvPr id="251" name="Google Shape;251;p24"/>
          <p:cNvSpPr txBox="1"/>
          <p:nvPr>
            <p:ph idx="12" type="sldNum"/>
          </p:nvPr>
        </p:nvSpPr>
        <p:spPr>
          <a:xfrm>
            <a:off x="4361688" y="1026372"/>
            <a:ext cx="457200" cy="4413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7A9798"/>
              </a:buClr>
              <a:buSzPts val="400"/>
              <a:buFont typeface="Georgia"/>
              <a:buNone/>
            </a:pPr>
            <a:fld id="{00000000-1234-1234-1234-123412341234}" type="slidenum">
              <a:rPr b="0" i="0" lang="en-US" sz="1600" u="none" cap="none" strike="noStrike">
                <a:solidFill>
                  <a:srgbClr val="7A9798"/>
                </a:solidFill>
                <a:latin typeface="Georgia"/>
                <a:ea typeface="Georgia"/>
                <a:cs typeface="Georgia"/>
                <a:sym typeface="Georgia"/>
              </a:rPr>
              <a:t>‹#›</a:t>
            </a:fld>
            <a:endParaRPr b="0" i="0" sz="1600" u="none" cap="none" strike="noStrike">
              <a:solidFill>
                <a:srgbClr val="7A9798"/>
              </a:solidFill>
              <a:latin typeface="Georgia"/>
              <a:ea typeface="Georgia"/>
              <a:cs typeface="Georgia"/>
              <a:sym typeface="Georgia"/>
            </a:endParaRPr>
          </a:p>
        </p:txBody>
      </p:sp>
      <p:sp>
        <p:nvSpPr>
          <p:cNvPr id="252" name="Google Shape;252;p24"/>
          <p:cNvSpPr txBox="1"/>
          <p:nvPr>
            <p:ph type="title"/>
          </p:nvPr>
        </p:nvSpPr>
        <p:spPr>
          <a:xfrm>
            <a:off x="301752" y="228600"/>
            <a:ext cx="8534400" cy="759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7A9798"/>
              </a:buClr>
              <a:buSzPts val="3300"/>
              <a:buFont typeface="Georgia"/>
              <a:buNone/>
            </a:pPr>
            <a:r>
              <a:rPr b="0" i="0" lang="en-US" sz="3300" u="none" cap="none" strike="noStrike">
                <a:solidFill>
                  <a:schemeClr val="accent1"/>
                </a:solidFill>
                <a:latin typeface="Georgia"/>
                <a:ea typeface="Georgia"/>
                <a:cs typeface="Georgia"/>
                <a:sym typeface="Georgia"/>
              </a:rPr>
              <a:t>Lucas Kanade Tracking </a:t>
            </a:r>
            <a:endParaRPr b="0" i="0" sz="3300" u="none" cap="none" strike="noStrike">
              <a:solidFill>
                <a:schemeClr val="accent1"/>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descr="C:\Users\user\Desktop\project\detection.JPG" id="257" name="Google Shape;257;p25"/>
          <p:cNvPicPr preferRelativeResize="0"/>
          <p:nvPr/>
        </p:nvPicPr>
        <p:blipFill rotWithShape="1">
          <a:blip r:embed="rId3">
            <a:alphaModFix/>
          </a:blip>
          <a:srcRect b="0" l="0" r="0" t="0"/>
          <a:stretch/>
        </p:blipFill>
        <p:spPr>
          <a:xfrm>
            <a:off x="164450" y="1506450"/>
            <a:ext cx="8880399" cy="5171300"/>
          </a:xfrm>
          <a:prstGeom prst="rect">
            <a:avLst/>
          </a:prstGeom>
          <a:noFill/>
          <a:ln>
            <a:noFill/>
          </a:ln>
        </p:spPr>
      </p:pic>
      <p:sp>
        <p:nvSpPr>
          <p:cNvPr id="258" name="Google Shape;258;p25"/>
          <p:cNvSpPr txBox="1"/>
          <p:nvPr/>
        </p:nvSpPr>
        <p:spPr>
          <a:xfrm>
            <a:off x="3886200" y="5562600"/>
            <a:ext cx="2743200"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Georgia"/>
              <a:buNone/>
            </a:pPr>
            <a:r>
              <a:t/>
            </a:r>
            <a:endParaRPr b="0" i="0" sz="2800" u="none" cap="none" strike="noStrike">
              <a:solidFill>
                <a:srgbClr val="000000"/>
              </a:solidFill>
              <a:latin typeface="Georgia"/>
              <a:ea typeface="Georgia"/>
              <a:cs typeface="Georgia"/>
              <a:sym typeface="Georgia"/>
            </a:endParaRPr>
          </a:p>
        </p:txBody>
      </p:sp>
      <p:sp>
        <p:nvSpPr>
          <p:cNvPr id="259" name="Google Shape;259;p25"/>
          <p:cNvSpPr txBox="1"/>
          <p:nvPr>
            <p:ph idx="12" type="sldNum"/>
          </p:nvPr>
        </p:nvSpPr>
        <p:spPr>
          <a:xfrm>
            <a:off x="4361688" y="1026372"/>
            <a:ext cx="457200" cy="4413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7A9798"/>
              </a:buClr>
              <a:buSzPts val="400"/>
              <a:buFont typeface="Georgia"/>
              <a:buNone/>
            </a:pPr>
            <a:fld id="{00000000-1234-1234-1234-123412341234}" type="slidenum">
              <a:rPr b="0" i="0" lang="en-US" sz="1600" u="none" cap="none" strike="noStrike">
                <a:solidFill>
                  <a:srgbClr val="7A9798"/>
                </a:solidFill>
                <a:latin typeface="Georgia"/>
                <a:ea typeface="Georgia"/>
                <a:cs typeface="Georgia"/>
                <a:sym typeface="Georgia"/>
              </a:rPr>
              <a:t>‹#›</a:t>
            </a:fld>
            <a:endParaRPr b="0" i="0" sz="1600" u="none" cap="none" strike="noStrike">
              <a:solidFill>
                <a:srgbClr val="7A9798"/>
              </a:solidFill>
              <a:latin typeface="Georgia"/>
              <a:ea typeface="Georgia"/>
              <a:cs typeface="Georgia"/>
              <a:sym typeface="Georgia"/>
            </a:endParaRPr>
          </a:p>
        </p:txBody>
      </p:sp>
      <p:sp>
        <p:nvSpPr>
          <p:cNvPr id="260" name="Google Shape;260;p25"/>
          <p:cNvSpPr txBox="1"/>
          <p:nvPr>
            <p:ph type="title"/>
          </p:nvPr>
        </p:nvSpPr>
        <p:spPr>
          <a:xfrm>
            <a:off x="301752" y="228600"/>
            <a:ext cx="8534400" cy="759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Georgia"/>
              <a:buNone/>
            </a:pPr>
            <a:r>
              <a:t/>
            </a:r>
            <a:endParaRPr b="0" i="0" sz="2800" u="none" cap="none" strike="noStrike">
              <a:solidFill>
                <a:schemeClr val="accent1"/>
              </a:solidFill>
              <a:latin typeface="Georgia"/>
              <a:ea typeface="Georgia"/>
              <a:cs typeface="Georgia"/>
              <a:sym typeface="Georgia"/>
            </a:endParaRPr>
          </a:p>
          <a:p>
            <a:pPr indent="0" lvl="0" marL="0" marR="0" rtl="0" algn="ctr">
              <a:lnSpc>
                <a:spcPct val="100000"/>
              </a:lnSpc>
              <a:spcBef>
                <a:spcPts val="0"/>
              </a:spcBef>
              <a:spcAft>
                <a:spcPts val="0"/>
              </a:spcAft>
              <a:buClr>
                <a:srgbClr val="7A9798"/>
              </a:buClr>
              <a:buSzPts val="3300"/>
              <a:buFont typeface="Georgia"/>
              <a:buNone/>
            </a:pPr>
            <a:r>
              <a:rPr b="0" i="0" lang="en-US" sz="3300" u="none" cap="none" strike="noStrike">
                <a:solidFill>
                  <a:schemeClr val="accent1"/>
                </a:solidFill>
                <a:latin typeface="Georgia"/>
                <a:ea typeface="Georgia"/>
                <a:cs typeface="Georgia"/>
                <a:sym typeface="Georgia"/>
              </a:rPr>
              <a:t>Lucas Kanade Detection</a:t>
            </a:r>
            <a:endParaRPr b="0" i="0" sz="3300" u="none" cap="none" strike="noStrike">
              <a:solidFill>
                <a:schemeClr val="accent1"/>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6"/>
          <p:cNvSpPr txBox="1"/>
          <p:nvPr>
            <p:ph type="title"/>
          </p:nvPr>
        </p:nvSpPr>
        <p:spPr>
          <a:xfrm>
            <a:off x="301752" y="228600"/>
            <a:ext cx="8534400" cy="759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7A9798"/>
              </a:buClr>
              <a:buSzPts val="3300"/>
              <a:buFont typeface="Georgia"/>
              <a:buNone/>
            </a:pPr>
            <a:r>
              <a:rPr b="0" i="0" lang="en-US" sz="3300" u="none" cap="none" strike="noStrike">
                <a:solidFill>
                  <a:schemeClr val="accent1"/>
                </a:solidFill>
                <a:latin typeface="Georgia"/>
                <a:ea typeface="Georgia"/>
                <a:cs typeface="Georgia"/>
                <a:sym typeface="Georgia"/>
              </a:rPr>
              <a:t>Kalman Filter Tracking</a:t>
            </a:r>
            <a:endParaRPr b="0" i="0" sz="3300" u="none" cap="none" strike="noStrike">
              <a:solidFill>
                <a:schemeClr val="accent1"/>
              </a:solidFill>
              <a:latin typeface="Georgia"/>
              <a:ea typeface="Georgia"/>
              <a:cs typeface="Georgia"/>
              <a:sym typeface="Georgia"/>
            </a:endParaRPr>
          </a:p>
        </p:txBody>
      </p:sp>
      <p:sp>
        <p:nvSpPr>
          <p:cNvPr id="266" name="Google Shape;266;p26"/>
          <p:cNvSpPr txBox="1"/>
          <p:nvPr>
            <p:ph idx="12" type="sldNum"/>
          </p:nvPr>
        </p:nvSpPr>
        <p:spPr>
          <a:xfrm>
            <a:off x="4361688" y="1026372"/>
            <a:ext cx="457200" cy="4413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7A9798"/>
              </a:buClr>
              <a:buSzPts val="400"/>
              <a:buFont typeface="Georgia"/>
              <a:buNone/>
            </a:pPr>
            <a:fld id="{00000000-1234-1234-1234-123412341234}" type="slidenum">
              <a:rPr b="0" i="0" lang="en-US" sz="1600" u="none" cap="none" strike="noStrike">
                <a:solidFill>
                  <a:srgbClr val="7A9798"/>
                </a:solidFill>
                <a:latin typeface="Georgia"/>
                <a:ea typeface="Georgia"/>
                <a:cs typeface="Georgia"/>
                <a:sym typeface="Georgia"/>
              </a:rPr>
              <a:t>‹#›</a:t>
            </a:fld>
            <a:endParaRPr b="0" i="0" sz="1600" u="none" cap="none" strike="noStrike">
              <a:solidFill>
                <a:srgbClr val="7A9798"/>
              </a:solidFill>
              <a:latin typeface="Georgia"/>
              <a:ea typeface="Georgia"/>
              <a:cs typeface="Georgia"/>
              <a:sym typeface="Georgia"/>
            </a:endParaRPr>
          </a:p>
        </p:txBody>
      </p:sp>
      <p:pic>
        <p:nvPicPr>
          <p:cNvPr id="267" name="Google Shape;267;p26"/>
          <p:cNvPicPr preferRelativeResize="0"/>
          <p:nvPr/>
        </p:nvPicPr>
        <p:blipFill rotWithShape="1">
          <a:blip r:embed="rId3">
            <a:alphaModFix/>
          </a:blip>
          <a:srcRect b="0" l="0" r="0" t="0"/>
          <a:stretch/>
        </p:blipFill>
        <p:spPr>
          <a:xfrm>
            <a:off x="122475" y="1412050"/>
            <a:ext cx="8852399" cy="3884350"/>
          </a:xfrm>
          <a:prstGeom prst="rect">
            <a:avLst/>
          </a:prstGeom>
          <a:noFill/>
          <a:ln>
            <a:noFill/>
          </a:ln>
        </p:spPr>
      </p:pic>
      <p:sp>
        <p:nvSpPr>
          <p:cNvPr id="268" name="Google Shape;268;p26"/>
          <p:cNvSpPr txBox="1"/>
          <p:nvPr/>
        </p:nvSpPr>
        <p:spPr>
          <a:xfrm>
            <a:off x="2081900" y="5720825"/>
            <a:ext cx="4513800" cy="54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Georgia"/>
                <a:ea typeface="Georgia"/>
                <a:cs typeface="Georgia"/>
                <a:sym typeface="Georgia"/>
              </a:rPr>
              <a:t>Foreground</a:t>
            </a:r>
            <a:endParaRPr b="0" i="0" sz="2400" u="none" cap="none" strike="noStrike">
              <a:solidFill>
                <a:srgbClr val="000000"/>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27"/>
          <p:cNvSpPr txBox="1"/>
          <p:nvPr>
            <p:ph type="title"/>
          </p:nvPr>
        </p:nvSpPr>
        <p:spPr>
          <a:xfrm>
            <a:off x="301752" y="228600"/>
            <a:ext cx="8534400" cy="759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7A9798"/>
              </a:buClr>
              <a:buSzPts val="3300"/>
              <a:buFont typeface="Georgia"/>
              <a:buNone/>
            </a:pPr>
            <a:r>
              <a:rPr b="0" i="0" lang="en-US" sz="3300" u="none" cap="none" strike="noStrike">
                <a:solidFill>
                  <a:schemeClr val="accent1"/>
                </a:solidFill>
                <a:latin typeface="Georgia"/>
                <a:ea typeface="Georgia"/>
                <a:cs typeface="Georgia"/>
                <a:sym typeface="Georgia"/>
              </a:rPr>
              <a:t>Kalman Filter Detection</a:t>
            </a:r>
            <a:endParaRPr b="0" i="0" sz="3300" u="none" cap="none" strike="noStrike">
              <a:solidFill>
                <a:schemeClr val="accent1"/>
              </a:solidFill>
              <a:latin typeface="Georgia"/>
              <a:ea typeface="Georgia"/>
              <a:cs typeface="Georgia"/>
              <a:sym typeface="Georgia"/>
            </a:endParaRPr>
          </a:p>
        </p:txBody>
      </p:sp>
      <p:sp>
        <p:nvSpPr>
          <p:cNvPr id="274" name="Google Shape;274;p27"/>
          <p:cNvSpPr txBox="1"/>
          <p:nvPr>
            <p:ph idx="12" type="sldNum"/>
          </p:nvPr>
        </p:nvSpPr>
        <p:spPr>
          <a:xfrm>
            <a:off x="4361688" y="1026372"/>
            <a:ext cx="457200" cy="4413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7A9798"/>
              </a:buClr>
              <a:buSzPts val="400"/>
              <a:buFont typeface="Georgia"/>
              <a:buNone/>
            </a:pPr>
            <a:fld id="{00000000-1234-1234-1234-123412341234}" type="slidenum">
              <a:rPr b="0" i="0" lang="en-US" sz="1600" u="none" cap="none" strike="noStrike">
                <a:solidFill>
                  <a:srgbClr val="7A9798"/>
                </a:solidFill>
                <a:latin typeface="Georgia"/>
                <a:ea typeface="Georgia"/>
                <a:cs typeface="Georgia"/>
                <a:sym typeface="Georgia"/>
              </a:rPr>
              <a:t>‹#›</a:t>
            </a:fld>
            <a:endParaRPr b="0" i="0" sz="1600" u="none" cap="none" strike="noStrike">
              <a:solidFill>
                <a:srgbClr val="7A9798"/>
              </a:solidFill>
              <a:latin typeface="Georgia"/>
              <a:ea typeface="Georgia"/>
              <a:cs typeface="Georgia"/>
              <a:sym typeface="Georgia"/>
            </a:endParaRPr>
          </a:p>
        </p:txBody>
      </p:sp>
      <p:sp>
        <p:nvSpPr>
          <p:cNvPr id="275" name="Google Shape;275;p27"/>
          <p:cNvSpPr txBox="1"/>
          <p:nvPr>
            <p:ph idx="1" type="body"/>
          </p:nvPr>
        </p:nvSpPr>
        <p:spPr>
          <a:xfrm>
            <a:off x="301752" y="1527048"/>
            <a:ext cx="8503800" cy="4572000"/>
          </a:xfrm>
          <a:prstGeom prst="rect">
            <a:avLst/>
          </a:prstGeom>
          <a:noFill/>
          <a:ln>
            <a:noFill/>
          </a:ln>
        </p:spPr>
        <p:txBody>
          <a:bodyPr anchorCtr="0" anchor="t" bIns="91425" lIns="91425" spcFirstLastPara="1" rIns="91425" wrap="square" tIns="91425">
            <a:noAutofit/>
          </a:bodyPr>
          <a:lstStyle/>
          <a:p>
            <a:pPr indent="11111" lvl="0" marL="274320" marR="0" rtl="0" algn="l">
              <a:lnSpc>
                <a:spcPct val="100000"/>
              </a:lnSpc>
              <a:spcBef>
                <a:spcPts val="540"/>
              </a:spcBef>
              <a:spcAft>
                <a:spcPts val="0"/>
              </a:spcAft>
              <a:buClr>
                <a:schemeClr val="accent1"/>
              </a:buClr>
              <a:buSzPts val="2295"/>
              <a:buFont typeface="Noto Sans Symbols"/>
              <a:buNone/>
            </a:pPr>
            <a:r>
              <a:t/>
            </a:r>
            <a:endParaRPr b="0" i="0" sz="2700" u="none" cap="none" strike="noStrike">
              <a:solidFill>
                <a:schemeClr val="dk1"/>
              </a:solidFill>
              <a:latin typeface="Georgia"/>
              <a:ea typeface="Georgia"/>
              <a:cs typeface="Georgia"/>
              <a:sym typeface="Georgia"/>
            </a:endParaRPr>
          </a:p>
        </p:txBody>
      </p:sp>
      <p:pic>
        <p:nvPicPr>
          <p:cNvPr id="276" name="Google Shape;276;p27"/>
          <p:cNvPicPr preferRelativeResize="0"/>
          <p:nvPr/>
        </p:nvPicPr>
        <p:blipFill rotWithShape="1">
          <a:blip r:embed="rId3">
            <a:alphaModFix/>
          </a:blip>
          <a:srcRect b="0" l="0" r="0" t="23942"/>
          <a:stretch/>
        </p:blipFill>
        <p:spPr>
          <a:xfrm>
            <a:off x="157450" y="1506450"/>
            <a:ext cx="8834925" cy="3477425"/>
          </a:xfrm>
          <a:prstGeom prst="rect">
            <a:avLst/>
          </a:prstGeom>
          <a:noFill/>
          <a:ln>
            <a:noFill/>
          </a:ln>
        </p:spPr>
      </p:pic>
      <p:sp>
        <p:nvSpPr>
          <p:cNvPr id="277" name="Google Shape;277;p27"/>
          <p:cNvSpPr txBox="1"/>
          <p:nvPr/>
        </p:nvSpPr>
        <p:spPr>
          <a:xfrm>
            <a:off x="2676725" y="5388425"/>
            <a:ext cx="4321200" cy="54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Georgia"/>
                <a:ea typeface="Georgia"/>
                <a:cs typeface="Georgia"/>
                <a:sym typeface="Georgia"/>
              </a:rPr>
              <a:t>               Detection</a:t>
            </a:r>
            <a:endParaRPr b="0" i="0" sz="2400" u="none" cap="none" strike="noStrike">
              <a:solidFill>
                <a:srgbClr val="000000"/>
              </a:solidFill>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28"/>
          <p:cNvSpPr txBox="1"/>
          <p:nvPr>
            <p:ph type="title"/>
          </p:nvPr>
        </p:nvSpPr>
        <p:spPr>
          <a:xfrm>
            <a:off x="301752" y="228600"/>
            <a:ext cx="8534400" cy="758952"/>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7A9798"/>
              </a:buClr>
              <a:buSzPts val="3300"/>
              <a:buFont typeface="Georgia"/>
              <a:buNone/>
            </a:pPr>
            <a:r>
              <a:rPr b="0" i="0" lang="en-US" sz="3300" u="none" cap="none" strike="noStrike">
                <a:solidFill>
                  <a:schemeClr val="accent1"/>
                </a:solidFill>
                <a:latin typeface="Georgia"/>
                <a:ea typeface="Georgia"/>
                <a:cs typeface="Georgia"/>
                <a:sym typeface="Georgia"/>
              </a:rPr>
              <a:t>Speed Calculation</a:t>
            </a:r>
            <a:endParaRPr b="0" i="0" sz="3300" u="none" cap="none" strike="noStrike">
              <a:solidFill>
                <a:schemeClr val="accent1"/>
              </a:solidFill>
              <a:latin typeface="Georgia"/>
              <a:ea typeface="Georgia"/>
              <a:cs typeface="Georgia"/>
              <a:sym typeface="Georgia"/>
            </a:endParaRPr>
          </a:p>
        </p:txBody>
      </p:sp>
      <p:pic>
        <p:nvPicPr>
          <p:cNvPr id="283" name="Google Shape;283;p28"/>
          <p:cNvPicPr preferRelativeResize="0"/>
          <p:nvPr/>
        </p:nvPicPr>
        <p:blipFill>
          <a:blip r:embed="rId3">
            <a:alphaModFix/>
          </a:blip>
          <a:stretch>
            <a:fillRect/>
          </a:stretch>
        </p:blipFill>
        <p:spPr>
          <a:xfrm>
            <a:off x="747713" y="1663152"/>
            <a:ext cx="7648575" cy="4552950"/>
          </a:xfrm>
          <a:prstGeom prst="rect">
            <a:avLst/>
          </a:prstGeom>
          <a:noFill/>
          <a:ln>
            <a:noFill/>
          </a:ln>
        </p:spPr>
      </p:pic>
      <p:sp>
        <p:nvSpPr>
          <p:cNvPr id="284" name="Google Shape;284;p28"/>
          <p:cNvSpPr txBox="1"/>
          <p:nvPr>
            <p:ph idx="12" type="sldNum"/>
          </p:nvPr>
        </p:nvSpPr>
        <p:spPr>
          <a:xfrm>
            <a:off x="4361688" y="1026372"/>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7A9798"/>
              </a:buClr>
              <a:buSzPts val="400"/>
              <a:buFont typeface="Georgia"/>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29"/>
          <p:cNvSpPr txBox="1"/>
          <p:nvPr>
            <p:ph type="title"/>
          </p:nvPr>
        </p:nvSpPr>
        <p:spPr>
          <a:xfrm>
            <a:off x="301752" y="228600"/>
            <a:ext cx="8534400" cy="759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7A9798"/>
              </a:buClr>
              <a:buSzPts val="3300"/>
              <a:buFont typeface="Georgia"/>
              <a:buNone/>
            </a:pPr>
            <a:r>
              <a:rPr b="0" i="0" lang="en-US" sz="3300" u="none" cap="none" strike="noStrike">
                <a:solidFill>
                  <a:schemeClr val="accent1"/>
                </a:solidFill>
                <a:latin typeface="Georgia"/>
                <a:ea typeface="Georgia"/>
                <a:cs typeface="Georgia"/>
                <a:sym typeface="Georgia"/>
              </a:rPr>
              <a:t>Conclusion</a:t>
            </a:r>
            <a:endParaRPr b="0" i="0" sz="3300" u="none" cap="none" strike="noStrike">
              <a:solidFill>
                <a:schemeClr val="accent1"/>
              </a:solidFill>
              <a:latin typeface="Georgia"/>
              <a:ea typeface="Georgia"/>
              <a:cs typeface="Georgia"/>
              <a:sym typeface="Georgia"/>
            </a:endParaRPr>
          </a:p>
        </p:txBody>
      </p:sp>
      <p:sp>
        <p:nvSpPr>
          <p:cNvPr id="290" name="Google Shape;290;p29"/>
          <p:cNvSpPr txBox="1"/>
          <p:nvPr>
            <p:ph idx="12" type="sldNum"/>
          </p:nvPr>
        </p:nvSpPr>
        <p:spPr>
          <a:xfrm>
            <a:off x="4361688" y="1026372"/>
            <a:ext cx="457200" cy="4413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7A9798"/>
              </a:buClr>
              <a:buSzPts val="400"/>
              <a:buFont typeface="Georgia"/>
              <a:buNone/>
            </a:pPr>
            <a:fld id="{00000000-1234-1234-1234-123412341234}" type="slidenum">
              <a:rPr b="0" i="0" lang="en-US" sz="1600" u="none" cap="none" strike="noStrike">
                <a:solidFill>
                  <a:srgbClr val="7A9798"/>
                </a:solidFill>
                <a:latin typeface="Georgia"/>
                <a:ea typeface="Georgia"/>
                <a:cs typeface="Georgia"/>
                <a:sym typeface="Georgia"/>
              </a:rPr>
              <a:t>‹#›</a:t>
            </a:fld>
            <a:endParaRPr b="0" i="0" sz="1600" u="none" cap="none" strike="noStrike">
              <a:solidFill>
                <a:srgbClr val="7A9798"/>
              </a:solidFill>
              <a:latin typeface="Georgia"/>
              <a:ea typeface="Georgia"/>
              <a:cs typeface="Georgia"/>
              <a:sym typeface="Georgia"/>
            </a:endParaRPr>
          </a:p>
        </p:txBody>
      </p:sp>
      <p:sp>
        <p:nvSpPr>
          <p:cNvPr id="291" name="Google Shape;291;p29"/>
          <p:cNvSpPr txBox="1"/>
          <p:nvPr>
            <p:ph idx="1" type="body"/>
          </p:nvPr>
        </p:nvSpPr>
        <p:spPr>
          <a:xfrm>
            <a:off x="301752" y="1527048"/>
            <a:ext cx="8503800" cy="4572000"/>
          </a:xfrm>
          <a:prstGeom prst="rect">
            <a:avLst/>
          </a:prstGeom>
          <a:noFill/>
          <a:ln>
            <a:noFill/>
          </a:ln>
        </p:spPr>
        <p:txBody>
          <a:bodyPr anchorCtr="0" anchor="t" bIns="91425" lIns="91425" spcFirstLastPara="1" rIns="91425" wrap="square" tIns="91425">
            <a:noAutofit/>
          </a:bodyPr>
          <a:lstStyle/>
          <a:p>
            <a:pPr indent="11111" lvl="0" marL="274320" marR="0" rtl="0" algn="l">
              <a:lnSpc>
                <a:spcPct val="100000"/>
              </a:lnSpc>
              <a:spcBef>
                <a:spcPts val="540"/>
              </a:spcBef>
              <a:spcAft>
                <a:spcPts val="0"/>
              </a:spcAft>
              <a:buClr>
                <a:schemeClr val="accent1"/>
              </a:buClr>
              <a:buSzPts val="2295"/>
              <a:buFont typeface="Noto Sans Symbols"/>
              <a:buNone/>
            </a:pPr>
            <a:r>
              <a:rPr b="0" i="0" lang="en-US" sz="1800" u="none" cap="none" strike="noStrike">
                <a:solidFill>
                  <a:schemeClr val="dk1"/>
                </a:solidFill>
                <a:latin typeface="Georgia"/>
                <a:ea typeface="Georgia"/>
                <a:cs typeface="Georgia"/>
                <a:sym typeface="Georgia"/>
              </a:rPr>
              <a:t>From the results that we obtained,combining the computation of partial derivative in lucas kanade algorithm,with smooth filtering,the processing time decreases in a better optical flow.The best parameter to represent each of the algorithm is concluded based on the factors which are segmentation,motion vector of motion and the processing time.In lucas kanade algorithm the optimised window size will be of [25,16]</a:t>
            </a:r>
            <a:r>
              <a:rPr lang="en-US" sz="1800"/>
              <a:t>.</a:t>
            </a:r>
            <a:endParaRPr b="0" i="0" sz="1800" u="none" cap="none" strike="noStrike">
              <a:solidFill>
                <a:schemeClr val="dk1"/>
              </a:solidFill>
              <a:latin typeface="Georgia"/>
              <a:ea typeface="Georgia"/>
              <a:cs typeface="Georgia"/>
              <a:sym typeface="Georgia"/>
            </a:endParaRPr>
          </a:p>
          <a:p>
            <a:pPr indent="11111" lvl="0" marL="274320" marR="0" rtl="0" algn="l">
              <a:lnSpc>
                <a:spcPct val="100000"/>
              </a:lnSpc>
              <a:spcBef>
                <a:spcPts val="540"/>
              </a:spcBef>
              <a:spcAft>
                <a:spcPts val="0"/>
              </a:spcAft>
              <a:buClr>
                <a:schemeClr val="accent1"/>
              </a:buClr>
              <a:buSzPts val="2295"/>
              <a:buFont typeface="Noto Sans Symbols"/>
              <a:buNone/>
            </a:pPr>
            <a:r>
              <a:rPr b="0" i="0" lang="en-US" sz="1800" u="none" cap="none" strike="noStrike">
                <a:solidFill>
                  <a:schemeClr val="dk1"/>
                </a:solidFill>
                <a:latin typeface="Georgia"/>
                <a:ea typeface="Georgia"/>
                <a:cs typeface="Georgia"/>
                <a:sym typeface="Georgia"/>
              </a:rPr>
              <a:t>After executing both the algorithms(Lucas Kanade and Kalman filter),we conclude that Kalman filter algorithm is more accurate on the basis of Speed Calculation than Lucas Kanade on object tracking and detection. </a:t>
            </a:r>
            <a:endParaRPr b="0" i="0" sz="1800" u="none" cap="none" strike="noStrike">
              <a:solidFill>
                <a:schemeClr val="dk1"/>
              </a:solidFill>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0"/>
          <p:cNvSpPr txBox="1"/>
          <p:nvPr>
            <p:ph type="title"/>
          </p:nvPr>
        </p:nvSpPr>
        <p:spPr>
          <a:xfrm>
            <a:off x="301752" y="228600"/>
            <a:ext cx="8534400" cy="75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solidFill>
                  <a:schemeClr val="accent1"/>
                </a:solidFill>
              </a:rPr>
              <a:t>Results</a:t>
            </a:r>
            <a:endParaRPr>
              <a:solidFill>
                <a:schemeClr val="accent1"/>
              </a:solidFill>
            </a:endParaRPr>
          </a:p>
        </p:txBody>
      </p:sp>
      <p:sp>
        <p:nvSpPr>
          <p:cNvPr id="297" name="Google Shape;297;p30"/>
          <p:cNvSpPr txBox="1"/>
          <p:nvPr>
            <p:ph idx="12" type="sldNum"/>
          </p:nvPr>
        </p:nvSpPr>
        <p:spPr>
          <a:xfrm>
            <a:off x="4361688" y="1026372"/>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7A9798"/>
              </a:buClr>
              <a:buSzPts val="400"/>
              <a:buFont typeface="Georgia"/>
              <a:buNone/>
            </a:pPr>
            <a:fld id="{00000000-1234-1234-1234-123412341234}" type="slidenum">
              <a:rPr lang="en-US"/>
              <a:t>‹#›</a:t>
            </a:fld>
            <a:endParaRPr/>
          </a:p>
        </p:txBody>
      </p:sp>
      <p:sp>
        <p:nvSpPr>
          <p:cNvPr id="298" name="Google Shape;298;p30"/>
          <p:cNvSpPr txBox="1"/>
          <p:nvPr>
            <p:ph idx="1" type="body"/>
          </p:nvPr>
        </p:nvSpPr>
        <p:spPr>
          <a:xfrm>
            <a:off x="301752" y="1527048"/>
            <a:ext cx="8503800" cy="4572000"/>
          </a:xfrm>
          <a:prstGeom prst="rect">
            <a:avLst/>
          </a:prstGeom>
        </p:spPr>
        <p:txBody>
          <a:bodyPr anchorCtr="0" anchor="t" bIns="91425" lIns="91425" spcFirstLastPara="1" rIns="91425" wrap="square" tIns="91425">
            <a:noAutofit/>
          </a:bodyPr>
          <a:lstStyle/>
          <a:p>
            <a:pPr indent="0" lvl="0" marL="0" rtl="0" algn="l">
              <a:spcBef>
                <a:spcPts val="540"/>
              </a:spcBef>
              <a:spcAft>
                <a:spcPts val="0"/>
              </a:spcAft>
              <a:buNone/>
            </a:pPr>
            <a:r>
              <a:t/>
            </a:r>
            <a:endParaRPr/>
          </a:p>
        </p:txBody>
      </p:sp>
      <p:pic>
        <p:nvPicPr>
          <p:cNvPr id="299" name="Google Shape;299;p30"/>
          <p:cNvPicPr preferRelativeResize="0"/>
          <p:nvPr/>
        </p:nvPicPr>
        <p:blipFill>
          <a:blip r:embed="rId3">
            <a:alphaModFix/>
          </a:blip>
          <a:stretch>
            <a:fillRect/>
          </a:stretch>
        </p:blipFill>
        <p:spPr>
          <a:xfrm>
            <a:off x="381725" y="2171700"/>
            <a:ext cx="8073674" cy="321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1"/>
          <p:cNvSpPr txBox="1"/>
          <p:nvPr>
            <p:ph type="title"/>
          </p:nvPr>
        </p:nvSpPr>
        <p:spPr>
          <a:xfrm>
            <a:off x="301752" y="228600"/>
            <a:ext cx="8534400" cy="75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solidFill>
                  <a:schemeClr val="accent1"/>
                </a:solidFill>
              </a:rPr>
              <a:t>References</a:t>
            </a:r>
            <a:endParaRPr>
              <a:solidFill>
                <a:schemeClr val="accent1"/>
              </a:solidFill>
            </a:endParaRPr>
          </a:p>
        </p:txBody>
      </p:sp>
      <p:sp>
        <p:nvSpPr>
          <p:cNvPr id="305" name="Google Shape;305;p31"/>
          <p:cNvSpPr txBox="1"/>
          <p:nvPr>
            <p:ph idx="12" type="sldNum"/>
          </p:nvPr>
        </p:nvSpPr>
        <p:spPr>
          <a:xfrm>
            <a:off x="4361688" y="1026372"/>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7A9798"/>
              </a:buClr>
              <a:buSzPts val="400"/>
              <a:buFont typeface="Georgia"/>
              <a:buNone/>
            </a:pPr>
            <a:fld id="{00000000-1234-1234-1234-123412341234}" type="slidenum">
              <a:rPr lang="en-US"/>
              <a:t>‹#›</a:t>
            </a:fld>
            <a:endParaRPr/>
          </a:p>
        </p:txBody>
      </p:sp>
      <p:sp>
        <p:nvSpPr>
          <p:cNvPr id="306" name="Google Shape;306;p31"/>
          <p:cNvSpPr txBox="1"/>
          <p:nvPr>
            <p:ph idx="1" type="body"/>
          </p:nvPr>
        </p:nvSpPr>
        <p:spPr>
          <a:xfrm>
            <a:off x="301752" y="1527048"/>
            <a:ext cx="8503800" cy="4572000"/>
          </a:xfrm>
          <a:prstGeom prst="rect">
            <a:avLst/>
          </a:prstGeom>
        </p:spPr>
        <p:txBody>
          <a:bodyPr anchorCtr="0" anchor="t" bIns="91425" lIns="91425" spcFirstLastPara="1" rIns="91425" wrap="square" tIns="91425">
            <a:noAutofit/>
          </a:bodyPr>
          <a:lstStyle/>
          <a:p>
            <a:pPr indent="0" lvl="0" marL="0" rtl="0" algn="l">
              <a:spcBef>
                <a:spcPts val="54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7A9798"/>
              </a:buClr>
              <a:buSzPts val="825"/>
              <a:buFont typeface="Georgia"/>
              <a:buNone/>
            </a:pPr>
            <a:r>
              <a:rPr b="0" i="0" lang="en-US" sz="3300" u="none" cap="none" strike="noStrike">
                <a:solidFill>
                  <a:schemeClr val="accent1"/>
                </a:solidFill>
                <a:latin typeface="Georgia"/>
                <a:ea typeface="Georgia"/>
                <a:cs typeface="Georgia"/>
                <a:sym typeface="Georgia"/>
              </a:rPr>
              <a:t>Problem Definition</a:t>
            </a:r>
            <a:endParaRPr b="0" i="0" sz="3300" u="none" cap="none" strike="noStrike">
              <a:solidFill>
                <a:schemeClr val="accent1"/>
              </a:solidFill>
              <a:latin typeface="Georgia"/>
              <a:ea typeface="Georgia"/>
              <a:cs typeface="Georgia"/>
              <a:sym typeface="Georgia"/>
            </a:endParaRPr>
          </a:p>
        </p:txBody>
      </p:sp>
      <p:sp>
        <p:nvSpPr>
          <p:cNvPr id="170" name="Google Shape;170;p14"/>
          <p:cNvSpPr txBox="1"/>
          <p:nvPr>
            <p:ph idx="1" type="body"/>
          </p:nvPr>
        </p:nvSpPr>
        <p:spPr>
          <a:xfrm>
            <a:off x="301752" y="1527048"/>
            <a:ext cx="8503920" cy="4797552"/>
          </a:xfrm>
          <a:prstGeom prst="rect">
            <a:avLst/>
          </a:prstGeom>
          <a:noFill/>
          <a:ln>
            <a:noFill/>
          </a:ln>
        </p:spPr>
        <p:txBody>
          <a:bodyPr anchorCtr="0" anchor="t" bIns="45700" lIns="91425" spcFirstLastPara="1" rIns="91425" wrap="square" tIns="45700">
            <a:noAutofit/>
          </a:bodyPr>
          <a:lstStyle/>
          <a:p>
            <a:pPr indent="-374332" lvl="0" marL="457200" marR="0" rtl="0" algn="l">
              <a:lnSpc>
                <a:spcPct val="100000"/>
              </a:lnSpc>
              <a:spcBef>
                <a:spcPts val="540"/>
              </a:spcBef>
              <a:spcAft>
                <a:spcPts val="0"/>
              </a:spcAft>
              <a:buSzPts val="2295"/>
              <a:buFont typeface="Noto Sans Symbols"/>
              <a:buChar char="❑"/>
            </a:pPr>
            <a:r>
              <a:rPr b="0" i="0" lang="en-US" sz="2400" u="none" cap="none" strike="noStrike">
                <a:solidFill>
                  <a:srgbClr val="000000"/>
                </a:solidFill>
                <a:latin typeface="Georgia"/>
                <a:ea typeface="Georgia"/>
                <a:cs typeface="Georgia"/>
                <a:sym typeface="Georgia"/>
              </a:rPr>
              <a:t>Nowadays the accident rate has increased intensely and the major factors contributing towards it are the roadways and the road traffic. </a:t>
            </a:r>
            <a:endParaRPr>
              <a:solidFill>
                <a:srgbClr val="000000"/>
              </a:solidFill>
            </a:endParaRPr>
          </a:p>
          <a:p>
            <a:pPr indent="-374332" lvl="0" marL="457200" marR="0" rtl="0" algn="l">
              <a:lnSpc>
                <a:spcPct val="100000"/>
              </a:lnSpc>
              <a:spcBef>
                <a:spcPts val="540"/>
              </a:spcBef>
              <a:spcAft>
                <a:spcPts val="0"/>
              </a:spcAft>
              <a:buSzPts val="2295"/>
              <a:buFont typeface="Noto Sans Symbols"/>
              <a:buChar char="❑"/>
            </a:pPr>
            <a:r>
              <a:rPr b="0" i="0" lang="en-US" sz="2400" u="none" cap="none" strike="noStrike">
                <a:solidFill>
                  <a:srgbClr val="000000"/>
                </a:solidFill>
                <a:latin typeface="Georgia"/>
                <a:ea typeface="Georgia"/>
                <a:cs typeface="Georgia"/>
                <a:sym typeface="Georgia"/>
              </a:rPr>
              <a:t>These accidents have been mainly caused due to violation of the speed limits by vehicles on the street.</a:t>
            </a:r>
            <a:endParaRPr>
              <a:solidFill>
                <a:srgbClr val="000000"/>
              </a:solidFill>
            </a:endParaRPr>
          </a:p>
          <a:p>
            <a:pPr indent="-374332" lvl="0" marL="457200" marR="0" rtl="0" algn="l">
              <a:lnSpc>
                <a:spcPct val="100000"/>
              </a:lnSpc>
              <a:spcBef>
                <a:spcPts val="540"/>
              </a:spcBef>
              <a:spcAft>
                <a:spcPts val="0"/>
              </a:spcAft>
              <a:buSzPts val="2295"/>
              <a:buFont typeface="Noto Sans Symbols"/>
              <a:buChar char="❑"/>
            </a:pPr>
            <a:r>
              <a:rPr b="0" i="0" lang="en-US" sz="2400" u="none" cap="none" strike="noStrike">
                <a:solidFill>
                  <a:srgbClr val="000000"/>
                </a:solidFill>
                <a:latin typeface="Georgia"/>
                <a:ea typeface="Georgia"/>
                <a:cs typeface="Georgia"/>
                <a:sym typeface="Georgia"/>
              </a:rPr>
              <a:t>In this p</a:t>
            </a:r>
            <a:r>
              <a:rPr lang="en-US" sz="2400">
                <a:solidFill>
                  <a:srgbClr val="000000"/>
                </a:solidFill>
              </a:rPr>
              <a:t>roject</a:t>
            </a:r>
            <a:r>
              <a:rPr b="0" i="0" lang="en-US" sz="2400" u="none" cap="none" strike="noStrike">
                <a:solidFill>
                  <a:srgbClr val="000000"/>
                </a:solidFill>
                <a:latin typeface="Georgia"/>
                <a:ea typeface="Georgia"/>
                <a:cs typeface="Georgia"/>
                <a:sym typeface="Georgia"/>
              </a:rPr>
              <a:t> we estimate the speed using a sequence of video images from an uncalibrated camera (a normal mobile camera) kept in the sideways direction.</a:t>
            </a:r>
            <a:endParaRPr>
              <a:solidFill>
                <a:srgbClr val="000000"/>
              </a:solidFill>
            </a:endParaRPr>
          </a:p>
          <a:p>
            <a:pPr indent="-374332" lvl="0" marL="457200" marR="0" rtl="0" algn="l">
              <a:lnSpc>
                <a:spcPct val="100000"/>
              </a:lnSpc>
              <a:spcBef>
                <a:spcPts val="540"/>
              </a:spcBef>
              <a:spcAft>
                <a:spcPts val="0"/>
              </a:spcAft>
              <a:buSzPts val="2295"/>
              <a:buFont typeface="Noto Sans Symbols"/>
              <a:buChar char="❑"/>
            </a:pPr>
            <a:r>
              <a:rPr b="0" i="0" lang="en-US" sz="2400" u="none" cap="none" strike="noStrike">
                <a:solidFill>
                  <a:srgbClr val="000000"/>
                </a:solidFill>
                <a:latin typeface="Georgia"/>
                <a:ea typeface="Georgia"/>
                <a:cs typeface="Georgia"/>
                <a:sym typeface="Georgia"/>
              </a:rPr>
              <a:t>We classify the proposed methods named Lucas Kanade and Kalman Filter on the basis of the object detection and tracking while examining their accuracy and error rate with respect to the speed.</a:t>
            </a:r>
            <a:endParaRPr>
              <a:solidFill>
                <a:srgbClr val="000000"/>
              </a:solidFill>
            </a:endParaRPr>
          </a:p>
        </p:txBody>
      </p:sp>
      <p:sp>
        <p:nvSpPr>
          <p:cNvPr id="171" name="Google Shape;171;p14"/>
          <p:cNvSpPr txBox="1"/>
          <p:nvPr>
            <p:ph idx="12" type="sldNum"/>
          </p:nvPr>
        </p:nvSpPr>
        <p:spPr>
          <a:xfrm>
            <a:off x="4361688" y="1026372"/>
            <a:ext cx="457200" cy="4413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7A9798"/>
              </a:buClr>
              <a:buSzPts val="400"/>
              <a:buFont typeface="Georgia"/>
              <a:buNone/>
            </a:pPr>
            <a:fld id="{00000000-1234-1234-1234-123412341234}" type="slidenum">
              <a:rPr b="0" i="0" lang="en-US" sz="1600" u="none" cap="none" strike="noStrike">
                <a:solidFill>
                  <a:srgbClr val="7A9798"/>
                </a:solidFill>
                <a:latin typeface="Georgia"/>
                <a:ea typeface="Georgia"/>
                <a:cs typeface="Georgia"/>
                <a:sym typeface="Georgia"/>
              </a:rPr>
              <a:t>‹#›</a:t>
            </a:fld>
            <a:endParaRPr b="0" i="0" sz="1600" u="none" cap="none" strike="noStrike">
              <a:solidFill>
                <a:srgbClr val="7A9798"/>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2"/>
          <p:cNvSpPr txBox="1"/>
          <p:nvPr>
            <p:ph idx="1" type="body"/>
          </p:nvPr>
        </p:nvSpPr>
        <p:spPr>
          <a:xfrm>
            <a:off x="152400" y="1219200"/>
            <a:ext cx="8653272" cy="5870448"/>
          </a:xfrm>
          <a:prstGeom prst="rect">
            <a:avLst/>
          </a:prstGeom>
          <a:noFill/>
          <a:ln>
            <a:noFill/>
          </a:ln>
        </p:spPr>
        <p:txBody>
          <a:bodyPr anchorCtr="0" anchor="t" bIns="45700" lIns="91425" spcFirstLastPara="1" rIns="91425" wrap="square" tIns="45700">
            <a:noAutofit/>
          </a:bodyPr>
          <a:lstStyle/>
          <a:p>
            <a:pPr indent="-274320" lvl="0" marL="274320" marR="0" rtl="0" algn="l">
              <a:lnSpc>
                <a:spcPct val="100000"/>
              </a:lnSpc>
              <a:spcBef>
                <a:spcPts val="0"/>
              </a:spcBef>
              <a:spcAft>
                <a:spcPts val="0"/>
              </a:spcAft>
              <a:buClr>
                <a:schemeClr val="accent1"/>
              </a:buClr>
              <a:buSzPts val="675"/>
              <a:buFont typeface="Noto Sans Symbols"/>
              <a:buNone/>
            </a:pPr>
            <a:r>
              <a:t/>
            </a:r>
            <a:endParaRPr b="0" i="0" sz="2700" u="none" cap="none" strike="noStrike">
              <a:solidFill>
                <a:schemeClr val="dk1"/>
              </a:solidFill>
              <a:latin typeface="Georgia"/>
              <a:ea typeface="Georgia"/>
              <a:cs typeface="Georgia"/>
              <a:sym typeface="Georgia"/>
            </a:endParaRPr>
          </a:p>
          <a:p>
            <a:pPr indent="-274320" lvl="0" marL="274320" marR="0" rtl="0" algn="l">
              <a:lnSpc>
                <a:spcPct val="100000"/>
              </a:lnSpc>
              <a:spcBef>
                <a:spcPts val="540"/>
              </a:spcBef>
              <a:spcAft>
                <a:spcPts val="0"/>
              </a:spcAft>
              <a:buClr>
                <a:schemeClr val="accent1"/>
              </a:buClr>
              <a:buSzPts val="675"/>
              <a:buFont typeface="Noto Sans Symbols"/>
              <a:buNone/>
            </a:pPr>
            <a:r>
              <a:t/>
            </a:r>
            <a:endParaRPr b="0" i="0" sz="2700" u="none" cap="none" strike="noStrike">
              <a:solidFill>
                <a:schemeClr val="dk1"/>
              </a:solidFill>
              <a:latin typeface="Georgia"/>
              <a:ea typeface="Georgia"/>
              <a:cs typeface="Georgia"/>
              <a:sym typeface="Georgia"/>
            </a:endParaRPr>
          </a:p>
          <a:p>
            <a:pPr indent="-274320" lvl="0" marL="274320" marR="0" rtl="0" algn="l">
              <a:lnSpc>
                <a:spcPct val="100000"/>
              </a:lnSpc>
              <a:spcBef>
                <a:spcPts val="540"/>
              </a:spcBef>
              <a:spcAft>
                <a:spcPts val="0"/>
              </a:spcAft>
              <a:buClr>
                <a:schemeClr val="accent1"/>
              </a:buClr>
              <a:buSzPts val="675"/>
              <a:buFont typeface="Noto Sans Symbols"/>
              <a:buNone/>
            </a:pPr>
            <a:r>
              <a:t/>
            </a:r>
            <a:endParaRPr b="0" i="0" sz="2700" u="none" cap="none" strike="noStrike">
              <a:solidFill>
                <a:schemeClr val="dk1"/>
              </a:solidFill>
              <a:latin typeface="Georgia"/>
              <a:ea typeface="Georgia"/>
              <a:cs typeface="Georgia"/>
              <a:sym typeface="Georgia"/>
            </a:endParaRPr>
          </a:p>
          <a:p>
            <a:pPr indent="-274320" lvl="0" marL="274320" marR="0" rtl="0" algn="l">
              <a:lnSpc>
                <a:spcPct val="100000"/>
              </a:lnSpc>
              <a:spcBef>
                <a:spcPts val="540"/>
              </a:spcBef>
              <a:spcAft>
                <a:spcPts val="0"/>
              </a:spcAft>
              <a:buClr>
                <a:schemeClr val="accent1"/>
              </a:buClr>
              <a:buSzPts val="675"/>
              <a:buFont typeface="Noto Sans Symbols"/>
              <a:buNone/>
            </a:pPr>
            <a:r>
              <a:t/>
            </a:r>
            <a:endParaRPr b="0" i="0" sz="2700" u="none" cap="none" strike="noStrike">
              <a:solidFill>
                <a:schemeClr val="dk1"/>
              </a:solidFill>
              <a:latin typeface="Georgia"/>
              <a:ea typeface="Georgia"/>
              <a:cs typeface="Georgia"/>
              <a:sym typeface="Georgia"/>
            </a:endParaRPr>
          </a:p>
          <a:p>
            <a:pPr indent="-274320" lvl="0" marL="274320" marR="0" rtl="0" algn="ctr">
              <a:lnSpc>
                <a:spcPct val="100000"/>
              </a:lnSpc>
              <a:spcBef>
                <a:spcPts val="1320"/>
              </a:spcBef>
              <a:spcAft>
                <a:spcPts val="0"/>
              </a:spcAft>
              <a:buClr>
                <a:schemeClr val="accent1"/>
              </a:buClr>
              <a:buSzPts val="1650"/>
              <a:buFont typeface="Noto Sans Symbols"/>
              <a:buNone/>
            </a:pPr>
            <a:r>
              <a:rPr b="0" i="0" lang="en-US" sz="2700" u="none" cap="none" strike="noStrike">
                <a:solidFill>
                  <a:schemeClr val="dk1"/>
                </a:solidFill>
                <a:latin typeface="Georgia"/>
                <a:ea typeface="Georgia"/>
                <a:cs typeface="Georgia"/>
                <a:sym typeface="Georgia"/>
              </a:rPr>
              <a:t>	</a:t>
            </a:r>
            <a:r>
              <a:rPr b="0" i="0" lang="en-US" sz="6600" u="none" cap="none" strike="noStrike">
                <a:solidFill>
                  <a:schemeClr val="dk1"/>
                </a:solidFill>
                <a:latin typeface="Georgia"/>
                <a:ea typeface="Georgia"/>
                <a:cs typeface="Georgia"/>
                <a:sym typeface="Georgia"/>
              </a:rPr>
              <a:t>Thank You!</a:t>
            </a:r>
            <a:endParaRPr b="0" i="0" sz="2700" u="none" cap="none" strike="noStrike">
              <a:solidFill>
                <a:schemeClr val="dk1"/>
              </a:solidFill>
              <a:latin typeface="Georgia"/>
              <a:ea typeface="Georgia"/>
              <a:cs typeface="Georgia"/>
              <a:sym typeface="Georgia"/>
            </a:endParaRPr>
          </a:p>
        </p:txBody>
      </p:sp>
      <p:sp>
        <p:nvSpPr>
          <p:cNvPr id="312" name="Google Shape;312;p32"/>
          <p:cNvSpPr txBox="1"/>
          <p:nvPr>
            <p:ph idx="12" type="sldNum"/>
          </p:nvPr>
        </p:nvSpPr>
        <p:spPr>
          <a:xfrm>
            <a:off x="4361688" y="1026372"/>
            <a:ext cx="457200" cy="4413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7A9798"/>
              </a:buClr>
              <a:buSzPts val="400"/>
              <a:buFont typeface="Georgia"/>
              <a:buNone/>
            </a:pPr>
            <a:fld id="{00000000-1234-1234-1234-123412341234}" type="slidenum">
              <a:rPr b="0" i="0" lang="en-US" sz="1600" u="none" cap="none" strike="noStrike">
                <a:solidFill>
                  <a:srgbClr val="7A9798"/>
                </a:solidFill>
                <a:latin typeface="Georgia"/>
                <a:ea typeface="Georgia"/>
                <a:cs typeface="Georgia"/>
                <a:sym typeface="Georgia"/>
              </a:rPr>
              <a:t>‹#›</a:t>
            </a:fld>
            <a:endParaRPr b="0" i="0" sz="1600" u="none" cap="none" strike="noStrike">
              <a:solidFill>
                <a:srgbClr val="7A9798"/>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5"/>
          <p:cNvSpPr txBox="1"/>
          <p:nvPr>
            <p:ph type="title"/>
          </p:nvPr>
        </p:nvSpPr>
        <p:spPr>
          <a:xfrm>
            <a:off x="301752" y="228600"/>
            <a:ext cx="8534400" cy="759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7A9798"/>
              </a:buClr>
              <a:buSzPts val="3300"/>
              <a:buFont typeface="Georgia"/>
              <a:buNone/>
            </a:pPr>
            <a:r>
              <a:rPr b="0" i="0" lang="en-US" sz="3300" u="none" cap="none" strike="noStrike">
                <a:solidFill>
                  <a:schemeClr val="accent1"/>
                </a:solidFill>
                <a:latin typeface="Georgia"/>
                <a:ea typeface="Georgia"/>
                <a:cs typeface="Georgia"/>
                <a:sym typeface="Georgia"/>
              </a:rPr>
              <a:t>Literature Survey</a:t>
            </a:r>
            <a:endParaRPr b="0" i="0" sz="3300" u="none" cap="none" strike="noStrike">
              <a:solidFill>
                <a:schemeClr val="accent1"/>
              </a:solidFill>
              <a:latin typeface="Georgia"/>
              <a:ea typeface="Georgia"/>
              <a:cs typeface="Georgia"/>
              <a:sym typeface="Georgia"/>
            </a:endParaRPr>
          </a:p>
        </p:txBody>
      </p:sp>
      <p:sp>
        <p:nvSpPr>
          <p:cNvPr id="177" name="Google Shape;177;p15"/>
          <p:cNvSpPr txBox="1"/>
          <p:nvPr>
            <p:ph idx="1" type="body"/>
          </p:nvPr>
        </p:nvSpPr>
        <p:spPr>
          <a:xfrm>
            <a:off x="301750" y="1527050"/>
            <a:ext cx="8503800" cy="5189700"/>
          </a:xfrm>
          <a:prstGeom prst="rect">
            <a:avLst/>
          </a:prstGeom>
          <a:noFill/>
          <a:ln>
            <a:noFill/>
          </a:ln>
        </p:spPr>
        <p:txBody>
          <a:bodyPr anchorCtr="0" anchor="t" bIns="91425" lIns="91425" spcFirstLastPara="1" rIns="91425" wrap="square" tIns="91425">
            <a:noAutofit/>
          </a:bodyPr>
          <a:lstStyle/>
          <a:p>
            <a:pPr indent="-292100" lvl="0" marL="387350" rtl="0" algn="l">
              <a:spcBef>
                <a:spcPts val="540"/>
              </a:spcBef>
              <a:spcAft>
                <a:spcPts val="0"/>
              </a:spcAft>
              <a:buSzPts val="2100"/>
              <a:buChar char="❏"/>
            </a:pPr>
            <a:r>
              <a:rPr lang="en-US" sz="2100"/>
              <a:t>Motion Detection Using Lucas Kanade Algorithm and Application Enhancement</a:t>
            </a:r>
            <a:endParaRPr sz="2100"/>
          </a:p>
          <a:p>
            <a:pPr indent="0" lvl="0" marL="457200" rtl="0" algn="l">
              <a:spcBef>
                <a:spcPts val="540"/>
              </a:spcBef>
              <a:spcAft>
                <a:spcPts val="0"/>
              </a:spcAft>
              <a:buNone/>
            </a:pPr>
            <a:r>
              <a:rPr lang="en-US" sz="2100" u="sng">
                <a:hlinkClick r:id="rId3"/>
              </a:rPr>
              <a:t>http://ieeexplore.ieee.org/stamp/stamp.jsp?arnumber=5254757</a:t>
            </a:r>
            <a:endParaRPr sz="2100"/>
          </a:p>
          <a:p>
            <a:pPr indent="-292100" lvl="0" marL="387350" rtl="0" algn="l">
              <a:spcBef>
                <a:spcPts val="540"/>
              </a:spcBef>
              <a:spcAft>
                <a:spcPts val="0"/>
              </a:spcAft>
              <a:buSzPts val="2100"/>
              <a:buChar char="❏"/>
            </a:pPr>
            <a:r>
              <a:rPr lang="en-US" sz="2100"/>
              <a:t>Vehicle speed determination from video streams using image processing</a:t>
            </a:r>
            <a:endParaRPr sz="2100"/>
          </a:p>
          <a:p>
            <a:pPr indent="457200" lvl="0" marL="0" rtl="0" algn="l">
              <a:spcBef>
                <a:spcPts val="540"/>
              </a:spcBef>
              <a:spcAft>
                <a:spcPts val="0"/>
              </a:spcAft>
              <a:buNone/>
            </a:pPr>
            <a:r>
              <a:rPr lang="en-US" sz="2100" u="sng">
                <a:hlinkClick r:id="rId4"/>
              </a:rPr>
              <a:t>http://ieeexplore.ieee.org/document/7860375/</a:t>
            </a:r>
            <a:endParaRPr sz="2100"/>
          </a:p>
          <a:p>
            <a:pPr indent="-292100" lvl="0" marL="387350" rtl="0" algn="l">
              <a:spcBef>
                <a:spcPts val="540"/>
              </a:spcBef>
              <a:spcAft>
                <a:spcPts val="0"/>
              </a:spcAft>
              <a:buSzPts val="2100"/>
              <a:buChar char="❏"/>
            </a:pPr>
            <a:r>
              <a:rPr lang="en-US" sz="2100"/>
              <a:t>An Efficient Implementation of Video Based Traffic Analysis System(Kalman Filter Algorithm)</a:t>
            </a:r>
            <a:endParaRPr sz="2100"/>
          </a:p>
          <a:p>
            <a:pPr indent="457200" lvl="0" marL="0" rtl="0" algn="l">
              <a:spcBef>
                <a:spcPts val="540"/>
              </a:spcBef>
              <a:spcAft>
                <a:spcPts val="0"/>
              </a:spcAft>
              <a:buNone/>
            </a:pPr>
            <a:r>
              <a:rPr lang="en-US" sz="2100" u="sng">
                <a:hlinkClick r:id="rId5"/>
              </a:rPr>
              <a:t>http://ieeexplore.ieee.org/stamp/stamp.jsp?arnumber=7873681</a:t>
            </a:r>
            <a:endParaRPr sz="2100"/>
          </a:p>
          <a:p>
            <a:pPr indent="-292100" lvl="0" marL="387350" rtl="0" algn="l">
              <a:spcBef>
                <a:spcPts val="540"/>
              </a:spcBef>
              <a:spcAft>
                <a:spcPts val="0"/>
              </a:spcAft>
              <a:buSzPts val="2100"/>
              <a:buChar char="❏"/>
            </a:pPr>
            <a:r>
              <a:rPr lang="en-US" sz="2100"/>
              <a:t> Speed Determination of Moving Vehicles using Lucas Kanade Algorithm</a:t>
            </a:r>
            <a:endParaRPr sz="2100"/>
          </a:p>
          <a:p>
            <a:pPr indent="457200" lvl="0" marL="0" rtl="0" algn="l">
              <a:spcBef>
                <a:spcPts val="540"/>
              </a:spcBef>
              <a:spcAft>
                <a:spcPts val="0"/>
              </a:spcAft>
              <a:buNone/>
            </a:pPr>
            <a:r>
              <a:rPr lang="en-US" sz="2100" u="sng">
                <a:hlinkClick r:id="rId6"/>
              </a:rPr>
              <a:t>http://ijcat.com/archives/volume2/issue1/ijcatr02011007.pdf</a:t>
            </a:r>
            <a:endParaRPr sz="2100"/>
          </a:p>
          <a:p>
            <a:pPr indent="0" lvl="0" marL="0" rtl="0" algn="l">
              <a:spcBef>
                <a:spcPts val="540"/>
              </a:spcBef>
              <a:spcAft>
                <a:spcPts val="0"/>
              </a:spcAft>
              <a:buNone/>
            </a:pPr>
            <a:r>
              <a:t/>
            </a:r>
            <a:endParaRPr sz="2100"/>
          </a:p>
        </p:txBody>
      </p:sp>
      <p:sp>
        <p:nvSpPr>
          <p:cNvPr id="178" name="Google Shape;178;p15"/>
          <p:cNvSpPr txBox="1"/>
          <p:nvPr>
            <p:ph idx="12" type="sldNum"/>
          </p:nvPr>
        </p:nvSpPr>
        <p:spPr>
          <a:xfrm>
            <a:off x="4361688" y="1026372"/>
            <a:ext cx="457200" cy="4413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7A9798"/>
              </a:buClr>
              <a:buSzPts val="400"/>
              <a:buFont typeface="Georgia"/>
              <a:buNone/>
            </a:pPr>
            <a:fld id="{00000000-1234-1234-1234-123412341234}" type="slidenum">
              <a:rPr b="0" i="0" lang="en-US" sz="1600" u="none" cap="none" strike="noStrike">
                <a:solidFill>
                  <a:srgbClr val="7A9798"/>
                </a:solidFill>
                <a:latin typeface="Georgia"/>
                <a:ea typeface="Georgia"/>
                <a:cs typeface="Georgia"/>
                <a:sym typeface="Georgia"/>
              </a:rPr>
              <a:t>‹#›</a:t>
            </a:fld>
            <a:endParaRPr b="0" i="0" sz="1600" u="none" cap="none" strike="noStrike">
              <a:solidFill>
                <a:srgbClr val="7A9798"/>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7A9798"/>
              </a:buClr>
              <a:buSzPts val="825"/>
              <a:buFont typeface="Georgia"/>
              <a:buNone/>
            </a:pPr>
            <a:r>
              <a:rPr b="0" i="0" lang="en-US" sz="3300" u="none" cap="none" strike="noStrike">
                <a:solidFill>
                  <a:schemeClr val="accent1"/>
                </a:solidFill>
                <a:latin typeface="Georgia"/>
                <a:ea typeface="Georgia"/>
                <a:cs typeface="Georgia"/>
                <a:sym typeface="Georgia"/>
              </a:rPr>
              <a:t>Functional Requirements</a:t>
            </a:r>
            <a:endParaRPr b="0" i="0" sz="3300" u="none" cap="none" strike="noStrike">
              <a:solidFill>
                <a:schemeClr val="accent1"/>
              </a:solidFill>
              <a:latin typeface="Georgia"/>
              <a:ea typeface="Georgia"/>
              <a:cs typeface="Georgia"/>
              <a:sym typeface="Georgia"/>
            </a:endParaRPr>
          </a:p>
        </p:txBody>
      </p:sp>
      <p:sp>
        <p:nvSpPr>
          <p:cNvPr id="184" name="Google Shape;184;p16"/>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540"/>
              </a:spcBef>
              <a:spcAft>
                <a:spcPts val="0"/>
              </a:spcAft>
              <a:buClr>
                <a:schemeClr val="accent1"/>
              </a:buClr>
              <a:buSzPts val="2295"/>
              <a:buFont typeface="Noto Sans Symbols"/>
              <a:buNone/>
            </a:pPr>
            <a:r>
              <a:rPr b="0" i="0" lang="en-US" sz="2700" u="none" cap="none" strike="noStrike">
                <a:solidFill>
                  <a:schemeClr val="dk1"/>
                </a:solidFill>
                <a:latin typeface="Georgia"/>
                <a:ea typeface="Georgia"/>
                <a:cs typeface="Georgia"/>
                <a:sym typeface="Georgia"/>
              </a:rPr>
              <a:t>The functional requirements are as follows:</a:t>
            </a:r>
            <a:endParaRPr/>
          </a:p>
          <a:p>
            <a:pPr indent="-514350" lvl="0" marL="514350" marR="0" rtl="0" algn="l">
              <a:lnSpc>
                <a:spcPct val="100000"/>
              </a:lnSpc>
              <a:spcBef>
                <a:spcPts val="540"/>
              </a:spcBef>
              <a:spcAft>
                <a:spcPts val="0"/>
              </a:spcAft>
              <a:buClr>
                <a:schemeClr val="accent1"/>
              </a:buClr>
              <a:buSzPts val="2295"/>
              <a:buFont typeface="Noto Sans Symbols"/>
              <a:buChar char="❑"/>
            </a:pPr>
            <a:r>
              <a:rPr b="0" i="0" lang="en-US" sz="2700" u="none" cap="none" strike="noStrike">
                <a:solidFill>
                  <a:schemeClr val="dk1"/>
                </a:solidFill>
                <a:latin typeface="Georgia"/>
                <a:ea typeface="Georgia"/>
                <a:cs typeface="Georgia"/>
                <a:sym typeface="Georgia"/>
              </a:rPr>
              <a:t>Foreground Detection</a:t>
            </a:r>
            <a:endParaRPr/>
          </a:p>
          <a:p>
            <a:pPr indent="-514350" lvl="0" marL="514350" marR="0" rtl="0" algn="l">
              <a:lnSpc>
                <a:spcPct val="100000"/>
              </a:lnSpc>
              <a:spcBef>
                <a:spcPts val="540"/>
              </a:spcBef>
              <a:spcAft>
                <a:spcPts val="0"/>
              </a:spcAft>
              <a:buClr>
                <a:schemeClr val="accent1"/>
              </a:buClr>
              <a:buSzPts val="2295"/>
              <a:buFont typeface="Noto Sans Symbols"/>
              <a:buChar char="❑"/>
            </a:pPr>
            <a:r>
              <a:rPr b="0" i="0" lang="en-US" sz="2700" u="none" cap="none" strike="noStrike">
                <a:solidFill>
                  <a:schemeClr val="dk1"/>
                </a:solidFill>
                <a:latin typeface="Georgia"/>
                <a:ea typeface="Georgia"/>
                <a:cs typeface="Georgia"/>
                <a:sym typeface="Georgia"/>
              </a:rPr>
              <a:t>Vehicle Detection</a:t>
            </a:r>
            <a:endParaRPr/>
          </a:p>
          <a:p>
            <a:pPr indent="-514350" lvl="0" marL="514350" marR="0" rtl="0" algn="l">
              <a:lnSpc>
                <a:spcPct val="100000"/>
              </a:lnSpc>
              <a:spcBef>
                <a:spcPts val="540"/>
              </a:spcBef>
              <a:spcAft>
                <a:spcPts val="0"/>
              </a:spcAft>
              <a:buClr>
                <a:schemeClr val="accent1"/>
              </a:buClr>
              <a:buSzPts val="2295"/>
              <a:buFont typeface="Noto Sans Symbols"/>
              <a:buChar char="❑"/>
            </a:pPr>
            <a:r>
              <a:rPr b="0" i="0" lang="en-US" sz="2700" u="none" cap="none" strike="noStrike">
                <a:solidFill>
                  <a:schemeClr val="dk1"/>
                </a:solidFill>
                <a:latin typeface="Georgia"/>
                <a:ea typeface="Georgia"/>
                <a:cs typeface="Georgia"/>
                <a:sym typeface="Georgia"/>
              </a:rPr>
              <a:t>Vehicle Tracking</a:t>
            </a:r>
            <a:endParaRPr/>
          </a:p>
          <a:p>
            <a:pPr indent="-514350" lvl="0" marL="514350" marR="0" rtl="0" algn="l">
              <a:lnSpc>
                <a:spcPct val="100000"/>
              </a:lnSpc>
              <a:spcBef>
                <a:spcPts val="540"/>
              </a:spcBef>
              <a:spcAft>
                <a:spcPts val="0"/>
              </a:spcAft>
              <a:buClr>
                <a:schemeClr val="accent1"/>
              </a:buClr>
              <a:buSzPts val="2295"/>
              <a:buFont typeface="Noto Sans Symbols"/>
              <a:buChar char="❑"/>
            </a:pPr>
            <a:r>
              <a:rPr b="0" i="0" lang="en-US" sz="2700" u="none" cap="none" strike="noStrike">
                <a:solidFill>
                  <a:schemeClr val="dk1"/>
                </a:solidFill>
                <a:latin typeface="Georgia"/>
                <a:ea typeface="Georgia"/>
                <a:cs typeface="Georgia"/>
                <a:sym typeface="Georgia"/>
              </a:rPr>
              <a:t>Speed calculation</a:t>
            </a:r>
            <a:endParaRPr/>
          </a:p>
          <a:p>
            <a:pPr indent="-514350" lvl="0" marL="514350" marR="0" rtl="0" algn="l">
              <a:lnSpc>
                <a:spcPct val="100000"/>
              </a:lnSpc>
              <a:spcBef>
                <a:spcPts val="540"/>
              </a:spcBef>
              <a:spcAft>
                <a:spcPts val="0"/>
              </a:spcAft>
              <a:buClr>
                <a:schemeClr val="accent1"/>
              </a:buClr>
              <a:buSzPts val="2295"/>
              <a:buFont typeface="Noto Sans Symbols"/>
              <a:buChar char="❑"/>
            </a:pPr>
            <a:r>
              <a:rPr b="0" i="0" lang="en-US" sz="2700" u="none" cap="none" strike="noStrike">
                <a:solidFill>
                  <a:schemeClr val="dk1"/>
                </a:solidFill>
                <a:latin typeface="Georgia"/>
                <a:ea typeface="Georgia"/>
                <a:cs typeface="Georgia"/>
                <a:sym typeface="Georgia"/>
              </a:rPr>
              <a:t>Error Rate</a:t>
            </a:r>
            <a:endParaRPr/>
          </a:p>
          <a:p>
            <a:pPr indent="0" lvl="0" marL="0" marR="0" rtl="0" algn="l">
              <a:lnSpc>
                <a:spcPct val="90000"/>
              </a:lnSpc>
              <a:spcBef>
                <a:spcPts val="540"/>
              </a:spcBef>
              <a:spcAft>
                <a:spcPts val="0"/>
              </a:spcAft>
              <a:buClr>
                <a:schemeClr val="accent1"/>
              </a:buClr>
              <a:buSzPts val="2295"/>
              <a:buFont typeface="Noto Sans Symbols"/>
              <a:buNone/>
            </a:pPr>
            <a:r>
              <a:t/>
            </a:r>
            <a:endParaRPr b="0" i="0" sz="2700" u="none" cap="none" strike="noStrike">
              <a:solidFill>
                <a:srgbClr val="000000"/>
              </a:solidFill>
              <a:latin typeface="Georgia"/>
              <a:ea typeface="Georgia"/>
              <a:cs typeface="Georgia"/>
              <a:sym typeface="Georgia"/>
            </a:endParaRPr>
          </a:p>
        </p:txBody>
      </p:sp>
      <p:sp>
        <p:nvSpPr>
          <p:cNvPr id="185" name="Google Shape;185;p16"/>
          <p:cNvSpPr txBox="1"/>
          <p:nvPr/>
        </p:nvSpPr>
        <p:spPr>
          <a:xfrm>
            <a:off x="7137925" y="5753875"/>
            <a:ext cx="1026300" cy="20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Arial"/>
                <a:ea typeface="Arial"/>
                <a:cs typeface="Arial"/>
                <a:sym typeface="Arial"/>
                <a:hlinkClick r:id="rId3"/>
              </a:rPr>
              <a:t>Details</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6"/>
          <p:cNvSpPr txBox="1"/>
          <p:nvPr>
            <p:ph idx="12" type="sldNum"/>
          </p:nvPr>
        </p:nvSpPr>
        <p:spPr>
          <a:xfrm>
            <a:off x="4361688" y="1026372"/>
            <a:ext cx="457200" cy="4413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7A9798"/>
              </a:buClr>
              <a:buSzPts val="400"/>
              <a:buFont typeface="Georgia"/>
              <a:buNone/>
            </a:pPr>
            <a:fld id="{00000000-1234-1234-1234-123412341234}" type="slidenum">
              <a:rPr b="0" i="0" lang="en-US" sz="1600" u="none" cap="none" strike="noStrike">
                <a:solidFill>
                  <a:srgbClr val="7A9798"/>
                </a:solidFill>
                <a:latin typeface="Georgia"/>
                <a:ea typeface="Georgia"/>
                <a:cs typeface="Georgia"/>
                <a:sym typeface="Georgia"/>
              </a:rPr>
              <a:t>‹#›</a:t>
            </a:fld>
            <a:endParaRPr b="0" i="0" sz="1600" u="none" cap="none" strike="noStrike">
              <a:solidFill>
                <a:srgbClr val="7A9798"/>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7"/>
          <p:cNvSpPr txBox="1"/>
          <p:nvPr>
            <p:ph type="title"/>
          </p:nvPr>
        </p:nvSpPr>
        <p:spPr>
          <a:xfrm>
            <a:off x="301752" y="228600"/>
            <a:ext cx="8534400" cy="759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7A9798"/>
              </a:buClr>
              <a:buSzPts val="743"/>
              <a:buFont typeface="Georgia"/>
              <a:buNone/>
            </a:pPr>
            <a:r>
              <a:rPr b="0" i="0" lang="en-US" sz="2970" u="none" cap="none" strike="noStrike">
                <a:solidFill>
                  <a:schemeClr val="accent1"/>
                </a:solidFill>
                <a:latin typeface="Georgia"/>
                <a:ea typeface="Georgia"/>
                <a:cs typeface="Georgia"/>
                <a:sym typeface="Georgia"/>
              </a:rPr>
              <a:t>Non Functional Requirements</a:t>
            </a:r>
            <a:endParaRPr b="0" i="0" sz="3300" u="none" cap="none" strike="noStrike">
              <a:solidFill>
                <a:schemeClr val="accent1"/>
              </a:solidFill>
              <a:latin typeface="Georgia"/>
              <a:ea typeface="Georgia"/>
              <a:cs typeface="Georgia"/>
              <a:sym typeface="Georgia"/>
            </a:endParaRPr>
          </a:p>
        </p:txBody>
      </p:sp>
      <p:sp>
        <p:nvSpPr>
          <p:cNvPr id="192" name="Google Shape;192;p17"/>
          <p:cNvSpPr txBox="1"/>
          <p:nvPr/>
        </p:nvSpPr>
        <p:spPr>
          <a:xfrm>
            <a:off x="155500" y="1399600"/>
            <a:ext cx="6251400" cy="452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chemeClr val="dk1"/>
              </a:solidFill>
              <a:latin typeface="Georgia"/>
              <a:ea typeface="Georgia"/>
              <a:cs typeface="Georgia"/>
              <a:sym typeface="Georgia"/>
            </a:endParaRPr>
          </a:p>
        </p:txBody>
      </p:sp>
      <p:sp>
        <p:nvSpPr>
          <p:cNvPr id="193" name="Google Shape;193;p17"/>
          <p:cNvSpPr txBox="1"/>
          <p:nvPr>
            <p:ph idx="1" type="body"/>
          </p:nvPr>
        </p:nvSpPr>
        <p:spPr>
          <a:xfrm>
            <a:off x="301752" y="1527048"/>
            <a:ext cx="8503800" cy="4572000"/>
          </a:xfrm>
          <a:prstGeom prst="rect">
            <a:avLst/>
          </a:prstGeom>
          <a:noFill/>
          <a:ln>
            <a:noFill/>
          </a:ln>
        </p:spPr>
        <p:txBody>
          <a:bodyPr anchorCtr="0" anchor="t" bIns="91425" lIns="91425" spcFirstLastPara="1" rIns="91425" wrap="square" tIns="91425">
            <a:noAutofit/>
          </a:bodyPr>
          <a:lstStyle/>
          <a:p>
            <a:pPr indent="-400050" lvl="0" marL="457200" marR="0" rtl="0" algn="l">
              <a:lnSpc>
                <a:spcPct val="100000"/>
              </a:lnSpc>
              <a:spcBef>
                <a:spcPts val="0"/>
              </a:spcBef>
              <a:spcAft>
                <a:spcPts val="0"/>
              </a:spcAft>
              <a:buSzPts val="2700"/>
              <a:buFont typeface="Georgia"/>
              <a:buChar char="❏"/>
            </a:pPr>
            <a:r>
              <a:rPr b="0" i="0" lang="en-US" sz="2700" u="none" cap="none" strike="noStrike">
                <a:solidFill>
                  <a:srgbClr val="000000"/>
                </a:solidFill>
                <a:latin typeface="Georgia"/>
                <a:ea typeface="Georgia"/>
                <a:cs typeface="Georgia"/>
                <a:sym typeface="Georgia"/>
              </a:rPr>
              <a:t>Performance requirements(Speed, response time)</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400050" lvl="0" marL="457200" marR="0" rtl="0" algn="l">
              <a:lnSpc>
                <a:spcPct val="100000"/>
              </a:lnSpc>
              <a:spcBef>
                <a:spcPts val="0"/>
              </a:spcBef>
              <a:spcAft>
                <a:spcPts val="0"/>
              </a:spcAft>
              <a:buSzPts val="2700"/>
              <a:buFont typeface="Georgia"/>
              <a:buChar char="❏"/>
            </a:pPr>
            <a:r>
              <a:rPr b="0" i="0" lang="en-US" sz="2700" u="none" cap="none" strike="noStrike">
                <a:solidFill>
                  <a:srgbClr val="000000"/>
                </a:solidFill>
                <a:latin typeface="Georgia"/>
                <a:ea typeface="Georgia"/>
                <a:cs typeface="Georgia"/>
                <a:sym typeface="Georgia"/>
              </a:rPr>
              <a:t>Reliability </a:t>
            </a:r>
            <a:endParaRPr b="0" i="0" sz="27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None/>
            </a:pPr>
            <a:r>
              <a:t/>
            </a:r>
            <a:endParaRPr b="0" i="0" sz="2700" u="none" cap="none" strike="noStrike">
              <a:solidFill>
                <a:srgbClr val="000000"/>
              </a:solidFill>
              <a:latin typeface="Georgia"/>
              <a:ea typeface="Georgia"/>
              <a:cs typeface="Georgia"/>
              <a:sym typeface="Georgia"/>
            </a:endParaRPr>
          </a:p>
          <a:p>
            <a:pPr indent="-400050" lvl="0" marL="457200" marR="0" rtl="0" algn="l">
              <a:lnSpc>
                <a:spcPct val="100000"/>
              </a:lnSpc>
              <a:spcBef>
                <a:spcPts val="0"/>
              </a:spcBef>
              <a:spcAft>
                <a:spcPts val="0"/>
              </a:spcAft>
              <a:buSzPts val="2700"/>
              <a:buFont typeface="Georgia"/>
              <a:buChar char="❏"/>
            </a:pPr>
            <a:r>
              <a:rPr b="0" i="0" lang="en-US" sz="2700" u="none" cap="none" strike="noStrike">
                <a:solidFill>
                  <a:srgbClr val="000000"/>
                </a:solidFill>
                <a:latin typeface="Georgia"/>
                <a:ea typeface="Georgia"/>
                <a:cs typeface="Georgia"/>
                <a:sym typeface="Georgia"/>
              </a:rPr>
              <a:t>Manageability and Ease of Use</a:t>
            </a:r>
            <a:endParaRPr b="0" i="0" sz="27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None/>
            </a:pPr>
            <a:r>
              <a:t/>
            </a:r>
            <a:endParaRPr b="0" i="0" sz="2700" u="none" cap="none" strike="noStrike">
              <a:solidFill>
                <a:srgbClr val="000000"/>
              </a:solidFill>
              <a:latin typeface="Georgia"/>
              <a:ea typeface="Georgia"/>
              <a:cs typeface="Georgia"/>
              <a:sym typeface="Georgia"/>
            </a:endParaRPr>
          </a:p>
          <a:p>
            <a:pPr indent="-400050" lvl="0" marL="457200" marR="0" rtl="0" algn="l">
              <a:lnSpc>
                <a:spcPct val="100000"/>
              </a:lnSpc>
              <a:spcBef>
                <a:spcPts val="0"/>
              </a:spcBef>
              <a:spcAft>
                <a:spcPts val="0"/>
              </a:spcAft>
              <a:buSzPts val="2700"/>
              <a:buFont typeface="Georgia"/>
              <a:buChar char="❏"/>
            </a:pPr>
            <a:r>
              <a:rPr b="0" i="0" lang="en-US" sz="2700" u="none" cap="none" strike="noStrike">
                <a:solidFill>
                  <a:srgbClr val="000000"/>
                </a:solidFill>
                <a:latin typeface="Georgia"/>
                <a:ea typeface="Georgia"/>
                <a:cs typeface="Georgia"/>
                <a:sym typeface="Georgia"/>
              </a:rPr>
              <a:t>Extensibility</a:t>
            </a:r>
            <a:endParaRPr b="0" i="0" sz="27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None/>
            </a:pPr>
            <a:r>
              <a:t/>
            </a:r>
            <a:endParaRPr b="0" i="0" sz="2700" u="none" cap="none" strike="noStrike">
              <a:solidFill>
                <a:srgbClr val="000000"/>
              </a:solidFill>
              <a:latin typeface="Georgia"/>
              <a:ea typeface="Georgia"/>
              <a:cs typeface="Georgia"/>
              <a:sym typeface="Georgia"/>
            </a:endParaRPr>
          </a:p>
          <a:p>
            <a:pPr indent="-400050" lvl="0" marL="457200" marR="0" rtl="0" algn="l">
              <a:lnSpc>
                <a:spcPct val="100000"/>
              </a:lnSpc>
              <a:spcBef>
                <a:spcPts val="0"/>
              </a:spcBef>
              <a:spcAft>
                <a:spcPts val="0"/>
              </a:spcAft>
              <a:buSzPts val="2700"/>
              <a:buFont typeface="Georgia"/>
              <a:buChar char="❏"/>
            </a:pPr>
            <a:r>
              <a:rPr b="0" i="0" lang="en-US" sz="2700" u="none" cap="none" strike="noStrike">
                <a:solidFill>
                  <a:srgbClr val="000000"/>
                </a:solidFill>
                <a:latin typeface="Georgia"/>
                <a:ea typeface="Georgia"/>
                <a:cs typeface="Georgia"/>
                <a:sym typeface="Georgia"/>
              </a:rPr>
              <a:t>Scalability</a:t>
            </a:r>
            <a:endParaRPr b="0" i="0" sz="2700" u="none" cap="none" strike="noStrike">
              <a:solidFill>
                <a:srgbClr val="000000"/>
              </a:solidFill>
              <a:latin typeface="Georgia"/>
              <a:ea typeface="Georgia"/>
              <a:cs typeface="Georgia"/>
              <a:sym typeface="Georgia"/>
            </a:endParaRPr>
          </a:p>
          <a:p>
            <a:pPr indent="0" lvl="0" marL="0" marR="0" rtl="0" algn="l">
              <a:lnSpc>
                <a:spcPct val="100000"/>
              </a:lnSpc>
              <a:spcBef>
                <a:spcPts val="540"/>
              </a:spcBef>
              <a:spcAft>
                <a:spcPts val="0"/>
              </a:spcAft>
              <a:buClr>
                <a:schemeClr val="accent1"/>
              </a:buClr>
              <a:buSzPts val="2295"/>
              <a:buFont typeface="Noto Sans Symbols"/>
              <a:buNone/>
            </a:pPr>
            <a:r>
              <a:t/>
            </a:r>
            <a:endParaRPr b="0" i="0" sz="2700" u="none" cap="none" strike="noStrike">
              <a:solidFill>
                <a:srgbClr val="000000"/>
              </a:solidFill>
              <a:latin typeface="Georgia"/>
              <a:ea typeface="Georgia"/>
              <a:cs typeface="Georgia"/>
              <a:sym typeface="Georgia"/>
            </a:endParaRPr>
          </a:p>
        </p:txBody>
      </p:sp>
      <p:sp>
        <p:nvSpPr>
          <p:cNvPr id="194" name="Google Shape;194;p17"/>
          <p:cNvSpPr txBox="1"/>
          <p:nvPr>
            <p:ph idx="12" type="sldNum"/>
          </p:nvPr>
        </p:nvSpPr>
        <p:spPr>
          <a:xfrm>
            <a:off x="4361688" y="1026372"/>
            <a:ext cx="457200" cy="4413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7A9798"/>
              </a:buClr>
              <a:buSzPts val="400"/>
              <a:buFont typeface="Georgia"/>
              <a:buNone/>
            </a:pPr>
            <a:fld id="{00000000-1234-1234-1234-123412341234}" type="slidenum">
              <a:rPr b="0" i="0" lang="en-US" sz="1600" u="none" cap="none" strike="noStrike">
                <a:solidFill>
                  <a:srgbClr val="7A9798"/>
                </a:solidFill>
                <a:latin typeface="Georgia"/>
                <a:ea typeface="Georgia"/>
                <a:cs typeface="Georgia"/>
                <a:sym typeface="Georgia"/>
              </a:rPr>
              <a:t>‹#›</a:t>
            </a:fld>
            <a:endParaRPr b="0" i="0" sz="1600" u="none" cap="none" strike="noStrike">
              <a:solidFill>
                <a:srgbClr val="7A9798"/>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8"/>
          <p:cNvSpPr txBox="1"/>
          <p:nvPr>
            <p:ph type="title"/>
          </p:nvPr>
        </p:nvSpPr>
        <p:spPr>
          <a:xfrm>
            <a:off x="301752" y="228600"/>
            <a:ext cx="8534400" cy="759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7A9798"/>
              </a:buClr>
              <a:buSzPts val="3300"/>
              <a:buFont typeface="Georgia"/>
              <a:buNone/>
            </a:pPr>
            <a:r>
              <a:rPr b="0" i="0" lang="en-US" sz="3300" u="none" cap="none" strike="noStrike">
                <a:solidFill>
                  <a:schemeClr val="accent1"/>
                </a:solidFill>
                <a:latin typeface="Georgia"/>
                <a:ea typeface="Georgia"/>
                <a:cs typeface="Georgia"/>
                <a:sym typeface="Georgia"/>
              </a:rPr>
              <a:t>Technologies to be Used</a:t>
            </a:r>
            <a:endParaRPr b="0" i="0" sz="3300" u="none" cap="none" strike="noStrike">
              <a:solidFill>
                <a:schemeClr val="accent1"/>
              </a:solidFill>
              <a:latin typeface="Georgia"/>
              <a:ea typeface="Georgia"/>
              <a:cs typeface="Georgia"/>
              <a:sym typeface="Georgia"/>
            </a:endParaRPr>
          </a:p>
        </p:txBody>
      </p:sp>
      <p:sp>
        <p:nvSpPr>
          <p:cNvPr id="200" name="Google Shape;200;p18"/>
          <p:cNvSpPr txBox="1"/>
          <p:nvPr>
            <p:ph idx="12" type="sldNum"/>
          </p:nvPr>
        </p:nvSpPr>
        <p:spPr>
          <a:xfrm>
            <a:off x="4361688" y="1026372"/>
            <a:ext cx="457200" cy="4413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7A9798"/>
              </a:buClr>
              <a:buSzPts val="400"/>
              <a:buFont typeface="Georgia"/>
              <a:buNone/>
            </a:pPr>
            <a:fld id="{00000000-1234-1234-1234-123412341234}" type="slidenum">
              <a:rPr b="0" i="0" lang="en-US" sz="1600" u="none" cap="none" strike="noStrike">
                <a:solidFill>
                  <a:srgbClr val="7A9798"/>
                </a:solidFill>
                <a:latin typeface="Georgia"/>
                <a:ea typeface="Georgia"/>
                <a:cs typeface="Georgia"/>
                <a:sym typeface="Georgia"/>
              </a:rPr>
              <a:t>‹#›</a:t>
            </a:fld>
            <a:endParaRPr b="0" i="0" sz="1600" u="none" cap="none" strike="noStrike">
              <a:solidFill>
                <a:srgbClr val="7A9798"/>
              </a:solidFill>
              <a:latin typeface="Georgia"/>
              <a:ea typeface="Georgia"/>
              <a:cs typeface="Georgia"/>
              <a:sym typeface="Georgia"/>
            </a:endParaRPr>
          </a:p>
        </p:txBody>
      </p:sp>
      <p:sp>
        <p:nvSpPr>
          <p:cNvPr id="201" name="Google Shape;201;p18"/>
          <p:cNvSpPr txBox="1"/>
          <p:nvPr>
            <p:ph idx="1" type="body"/>
          </p:nvPr>
        </p:nvSpPr>
        <p:spPr>
          <a:xfrm>
            <a:off x="301752" y="1527048"/>
            <a:ext cx="8503800" cy="4572000"/>
          </a:xfrm>
          <a:prstGeom prst="rect">
            <a:avLst/>
          </a:prstGeom>
          <a:noFill/>
          <a:ln>
            <a:noFill/>
          </a:ln>
        </p:spPr>
        <p:txBody>
          <a:bodyPr anchorCtr="0" anchor="t" bIns="91425" lIns="91425" spcFirstLastPara="1" rIns="91425" wrap="square" tIns="91425">
            <a:noAutofit/>
          </a:bodyPr>
          <a:lstStyle/>
          <a:p>
            <a:pPr indent="-374332" lvl="0" marL="457200" marR="0" rtl="0" algn="l">
              <a:lnSpc>
                <a:spcPct val="100000"/>
              </a:lnSpc>
              <a:spcBef>
                <a:spcPts val="540"/>
              </a:spcBef>
              <a:spcAft>
                <a:spcPts val="0"/>
              </a:spcAft>
              <a:buSzPts val="2295"/>
              <a:buFont typeface="Noto Sans Symbols"/>
              <a:buChar char="❏"/>
            </a:pPr>
            <a:r>
              <a:rPr b="0" i="0" lang="en-US" sz="2700" u="none" cap="none" strike="noStrike">
                <a:solidFill>
                  <a:srgbClr val="000000"/>
                </a:solidFill>
                <a:latin typeface="Georgia"/>
                <a:ea typeface="Georgia"/>
                <a:cs typeface="Georgia"/>
                <a:sym typeface="Georgia"/>
              </a:rPr>
              <a:t>Operating System: Windows 7,8,9</a:t>
            </a:r>
            <a:endParaRPr>
              <a:solidFill>
                <a:srgbClr val="000000"/>
              </a:solidFill>
            </a:endParaRPr>
          </a:p>
          <a:p>
            <a:pPr indent="0" lvl="0" marL="0" marR="0" rtl="0" algn="l">
              <a:lnSpc>
                <a:spcPct val="100000"/>
              </a:lnSpc>
              <a:spcBef>
                <a:spcPts val="540"/>
              </a:spcBef>
              <a:spcAft>
                <a:spcPts val="0"/>
              </a:spcAft>
              <a:buNone/>
            </a:pPr>
            <a:r>
              <a:t/>
            </a:r>
            <a:endParaRPr>
              <a:solidFill>
                <a:srgbClr val="000000"/>
              </a:solidFill>
            </a:endParaRPr>
          </a:p>
          <a:p>
            <a:pPr indent="-374332" lvl="0" marL="457200" marR="0" rtl="0" algn="l">
              <a:lnSpc>
                <a:spcPct val="100000"/>
              </a:lnSpc>
              <a:spcBef>
                <a:spcPts val="540"/>
              </a:spcBef>
              <a:spcAft>
                <a:spcPts val="0"/>
              </a:spcAft>
              <a:buSzPts val="2295"/>
              <a:buFont typeface="Noto Sans Symbols"/>
              <a:buChar char="❏"/>
            </a:pPr>
            <a:r>
              <a:rPr b="0" i="0" lang="en-US" sz="2700" u="none" cap="none" strike="noStrike">
                <a:solidFill>
                  <a:srgbClr val="000000"/>
                </a:solidFill>
                <a:latin typeface="Georgia"/>
                <a:ea typeface="Georgia"/>
                <a:cs typeface="Georgia"/>
                <a:sym typeface="Georgia"/>
              </a:rPr>
              <a:t>Platform Used: MATLAB 2017b</a:t>
            </a:r>
            <a:endParaRPr b="0" i="0" sz="2700" u="none" cap="none" strike="noStrike">
              <a:solidFill>
                <a:srgbClr val="000000"/>
              </a:solidFill>
              <a:latin typeface="Georgia"/>
              <a:ea typeface="Georgia"/>
              <a:cs typeface="Georgia"/>
              <a:sym typeface="Georgia"/>
            </a:endParaRPr>
          </a:p>
          <a:p>
            <a:pPr indent="0" lvl="0" marL="0" marR="0" rtl="0" algn="l">
              <a:lnSpc>
                <a:spcPct val="100000"/>
              </a:lnSpc>
              <a:spcBef>
                <a:spcPts val="540"/>
              </a:spcBef>
              <a:spcAft>
                <a:spcPts val="0"/>
              </a:spcAft>
              <a:buNone/>
            </a:pPr>
            <a:r>
              <a:t/>
            </a:r>
            <a:endParaRPr b="0" i="0" sz="2700" u="none" cap="none" strike="noStrike">
              <a:solidFill>
                <a:srgbClr val="000000"/>
              </a:solidFill>
              <a:latin typeface="Georgia"/>
              <a:ea typeface="Georgia"/>
              <a:cs typeface="Georgia"/>
              <a:sym typeface="Georgia"/>
            </a:endParaRPr>
          </a:p>
          <a:p>
            <a:pPr indent="-374332" lvl="0" marL="457200" marR="0" rtl="0" algn="l">
              <a:lnSpc>
                <a:spcPct val="100000"/>
              </a:lnSpc>
              <a:spcBef>
                <a:spcPts val="540"/>
              </a:spcBef>
              <a:spcAft>
                <a:spcPts val="0"/>
              </a:spcAft>
              <a:buSzPts val="2295"/>
              <a:buFont typeface="Noto Sans Symbols"/>
              <a:buChar char="❏"/>
            </a:pPr>
            <a:r>
              <a:rPr b="0" i="0" lang="en-US" sz="2700" u="none" cap="none" strike="noStrike">
                <a:solidFill>
                  <a:srgbClr val="000000"/>
                </a:solidFill>
                <a:latin typeface="Georgia"/>
                <a:ea typeface="Georgia"/>
                <a:cs typeface="Georgia"/>
                <a:sym typeface="Georgia"/>
              </a:rPr>
              <a:t>Database: </a:t>
            </a:r>
            <a:r>
              <a:rPr lang="en-US">
                <a:solidFill>
                  <a:srgbClr val="000000"/>
                </a:solidFill>
              </a:rPr>
              <a:t>File System</a:t>
            </a:r>
            <a:endParaRPr b="0" i="0" sz="2700" u="none" cap="none" strike="noStrike">
              <a:solidFill>
                <a:srgbClr val="000000"/>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19"/>
          <p:cNvSpPr txBox="1"/>
          <p:nvPr/>
        </p:nvSpPr>
        <p:spPr>
          <a:xfrm>
            <a:off x="419875" y="533400"/>
            <a:ext cx="75753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7F7F7F"/>
              </a:buClr>
              <a:buSzPts val="600"/>
              <a:buFont typeface="Georgia"/>
              <a:buNone/>
            </a:pPr>
            <a:r>
              <a:rPr lang="en-US" sz="3300">
                <a:solidFill>
                  <a:schemeClr val="accent1"/>
                </a:solidFill>
                <a:latin typeface="Georgia"/>
                <a:ea typeface="Georgia"/>
                <a:cs typeface="Georgia"/>
                <a:sym typeface="Georgia"/>
              </a:rPr>
              <a:t>Timeline Chart</a:t>
            </a:r>
            <a:endParaRPr b="0" i="0" sz="3300" cap="none" strike="noStrike">
              <a:solidFill>
                <a:schemeClr val="accent1"/>
              </a:solidFill>
              <a:latin typeface="Georgia"/>
              <a:ea typeface="Georgia"/>
              <a:cs typeface="Georgia"/>
              <a:sym typeface="Georgia"/>
            </a:endParaRPr>
          </a:p>
        </p:txBody>
      </p:sp>
      <p:sp>
        <p:nvSpPr>
          <p:cNvPr id="207" name="Google Shape;207;p19"/>
          <p:cNvSpPr txBox="1"/>
          <p:nvPr>
            <p:ph idx="12" type="sldNum"/>
          </p:nvPr>
        </p:nvSpPr>
        <p:spPr>
          <a:xfrm>
            <a:off x="4361688" y="1026372"/>
            <a:ext cx="457200" cy="4413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7A9798"/>
              </a:buClr>
              <a:buSzPts val="400"/>
              <a:buFont typeface="Georgia"/>
              <a:buNone/>
            </a:pPr>
            <a:fld id="{00000000-1234-1234-1234-123412341234}" type="slidenum">
              <a:rPr b="0" i="0" lang="en-US" sz="1600" u="none" cap="none" strike="noStrike">
                <a:solidFill>
                  <a:srgbClr val="7A9798"/>
                </a:solidFill>
                <a:latin typeface="Georgia"/>
                <a:ea typeface="Georgia"/>
                <a:cs typeface="Georgia"/>
                <a:sym typeface="Georgia"/>
              </a:rPr>
              <a:t>‹#›</a:t>
            </a:fld>
            <a:endParaRPr b="0" i="0" sz="1600" u="none" cap="none" strike="noStrike">
              <a:solidFill>
                <a:srgbClr val="7A9798"/>
              </a:solidFill>
              <a:latin typeface="Georgia"/>
              <a:ea typeface="Georgia"/>
              <a:cs typeface="Georgia"/>
              <a:sym typeface="Georgia"/>
            </a:endParaRPr>
          </a:p>
        </p:txBody>
      </p:sp>
      <p:pic>
        <p:nvPicPr>
          <p:cNvPr id="208" name="Google Shape;208;p19"/>
          <p:cNvPicPr preferRelativeResize="0"/>
          <p:nvPr/>
        </p:nvPicPr>
        <p:blipFill rotWithShape="1">
          <a:blip r:embed="rId3">
            <a:alphaModFix/>
          </a:blip>
          <a:srcRect b="0" l="0" r="0" t="0"/>
          <a:stretch/>
        </p:blipFill>
        <p:spPr>
          <a:xfrm>
            <a:off x="152400" y="1467675"/>
            <a:ext cx="8839201" cy="539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333725" y="139950"/>
            <a:ext cx="8534400" cy="759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7A9798"/>
              </a:buClr>
              <a:buSzPts val="825"/>
              <a:buFont typeface="Georgia"/>
              <a:buNone/>
            </a:pPr>
            <a:r>
              <a:rPr b="0" i="0" lang="en-US" sz="3300" u="none" cap="none" strike="noStrike">
                <a:solidFill>
                  <a:schemeClr val="accent1"/>
                </a:solidFill>
                <a:latin typeface="Georgia"/>
                <a:ea typeface="Georgia"/>
                <a:cs typeface="Georgia"/>
                <a:sym typeface="Georgia"/>
              </a:rPr>
              <a:t>			        Roles and Responsibilities</a:t>
            </a:r>
            <a:endParaRPr b="0" i="0" sz="3300" u="none" cap="none" strike="noStrike">
              <a:solidFill>
                <a:schemeClr val="accent1"/>
              </a:solidFill>
              <a:latin typeface="Georgia"/>
              <a:ea typeface="Georgia"/>
              <a:cs typeface="Georgia"/>
              <a:sym typeface="Georgia"/>
            </a:endParaRPr>
          </a:p>
        </p:txBody>
      </p:sp>
      <p:sp>
        <p:nvSpPr>
          <p:cNvPr id="214" name="Google Shape;214;p20"/>
          <p:cNvSpPr txBox="1"/>
          <p:nvPr/>
        </p:nvSpPr>
        <p:spPr>
          <a:xfrm>
            <a:off x="4114800" y="5791200"/>
            <a:ext cx="81144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215" name="Google Shape;215;p20"/>
          <p:cNvSpPr txBox="1"/>
          <p:nvPr/>
        </p:nvSpPr>
        <p:spPr>
          <a:xfrm>
            <a:off x="7371175" y="6329275"/>
            <a:ext cx="933000" cy="2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Arial"/>
                <a:ea typeface="Arial"/>
                <a:cs typeface="Arial"/>
                <a:sym typeface="Arial"/>
                <a:hlinkClick r:id="rId3"/>
              </a:rPr>
              <a:t>Details:</a:t>
            </a:r>
            <a:endParaRPr b="0" i="0" sz="1400" u="none" cap="none" strike="noStrike">
              <a:solidFill>
                <a:srgbClr val="000000"/>
              </a:solidFill>
              <a:latin typeface="Arial"/>
              <a:ea typeface="Arial"/>
              <a:cs typeface="Arial"/>
              <a:sym typeface="Arial"/>
            </a:endParaRPr>
          </a:p>
        </p:txBody>
      </p:sp>
      <p:sp>
        <p:nvSpPr>
          <p:cNvPr id="216" name="Google Shape;216;p20"/>
          <p:cNvSpPr txBox="1"/>
          <p:nvPr>
            <p:ph idx="12" type="sldNum"/>
          </p:nvPr>
        </p:nvSpPr>
        <p:spPr>
          <a:xfrm>
            <a:off x="4361688" y="1026372"/>
            <a:ext cx="457200" cy="4413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7A9798"/>
              </a:buClr>
              <a:buSzPts val="400"/>
              <a:buFont typeface="Georgia"/>
              <a:buNone/>
            </a:pPr>
            <a:fld id="{00000000-1234-1234-1234-123412341234}" type="slidenum">
              <a:rPr b="0" i="0" lang="en-US" sz="1600" u="none" cap="none" strike="noStrike">
                <a:solidFill>
                  <a:srgbClr val="7A9798"/>
                </a:solidFill>
                <a:latin typeface="Georgia"/>
                <a:ea typeface="Georgia"/>
                <a:cs typeface="Georgia"/>
                <a:sym typeface="Georgia"/>
              </a:rPr>
              <a:t>‹#›</a:t>
            </a:fld>
            <a:endParaRPr b="0" i="0" sz="1600" u="none" cap="none" strike="noStrike">
              <a:solidFill>
                <a:srgbClr val="7A9798"/>
              </a:solidFill>
              <a:latin typeface="Georgia"/>
              <a:ea typeface="Georgia"/>
              <a:cs typeface="Georgia"/>
              <a:sym typeface="Georgia"/>
            </a:endParaRPr>
          </a:p>
        </p:txBody>
      </p:sp>
      <p:pic>
        <p:nvPicPr>
          <p:cNvPr id="217" name="Google Shape;217;p20"/>
          <p:cNvPicPr preferRelativeResize="0"/>
          <p:nvPr/>
        </p:nvPicPr>
        <p:blipFill rotWithShape="1">
          <a:blip r:embed="rId4">
            <a:alphaModFix/>
          </a:blip>
          <a:srcRect b="0" l="0" r="0" t="0"/>
          <a:stretch/>
        </p:blipFill>
        <p:spPr>
          <a:xfrm>
            <a:off x="104975" y="1467675"/>
            <a:ext cx="8957375" cy="540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1"/>
          <p:cNvSpPr txBox="1"/>
          <p:nvPr>
            <p:ph idx="12" type="sldNum"/>
          </p:nvPr>
        </p:nvSpPr>
        <p:spPr>
          <a:xfrm>
            <a:off x="4361688" y="1026372"/>
            <a:ext cx="457200" cy="4413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7A9798"/>
              </a:buClr>
              <a:buSzPts val="400"/>
              <a:buFont typeface="Georgia"/>
              <a:buNone/>
            </a:pPr>
            <a:fld id="{00000000-1234-1234-1234-123412341234}" type="slidenum">
              <a:rPr b="0" i="0" lang="en-US" sz="1600" u="none" cap="none" strike="noStrike">
                <a:solidFill>
                  <a:srgbClr val="7A9798"/>
                </a:solidFill>
                <a:latin typeface="Georgia"/>
                <a:ea typeface="Georgia"/>
                <a:cs typeface="Georgia"/>
                <a:sym typeface="Georgia"/>
              </a:rPr>
              <a:t>‹#›</a:t>
            </a:fld>
            <a:endParaRPr b="0" i="0" sz="1600" u="none" cap="none" strike="noStrike">
              <a:solidFill>
                <a:srgbClr val="7A9798"/>
              </a:solidFill>
              <a:latin typeface="Georgia"/>
              <a:ea typeface="Georgia"/>
              <a:cs typeface="Georgia"/>
              <a:sym typeface="Georgia"/>
            </a:endParaRPr>
          </a:p>
        </p:txBody>
      </p:sp>
      <p:sp>
        <p:nvSpPr>
          <p:cNvPr id="223" name="Google Shape;223;p21"/>
          <p:cNvSpPr txBox="1"/>
          <p:nvPr>
            <p:ph type="title"/>
          </p:nvPr>
        </p:nvSpPr>
        <p:spPr>
          <a:xfrm>
            <a:off x="301752" y="228600"/>
            <a:ext cx="8534400" cy="759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7A9798"/>
              </a:buClr>
              <a:buSzPts val="3300"/>
              <a:buFont typeface="Georgia"/>
              <a:buNone/>
            </a:pPr>
            <a:r>
              <a:rPr lang="en-US">
                <a:solidFill>
                  <a:schemeClr val="accent1"/>
                </a:solidFill>
              </a:rPr>
              <a:t>Software Design Document</a:t>
            </a:r>
            <a:endParaRPr b="0" i="0" sz="3300" u="none" cap="none" strike="noStrike">
              <a:solidFill>
                <a:schemeClr val="accent1"/>
              </a:solidFill>
              <a:latin typeface="Georgia"/>
              <a:ea typeface="Georgia"/>
              <a:cs typeface="Georgia"/>
              <a:sym typeface="Georgia"/>
            </a:endParaRPr>
          </a:p>
        </p:txBody>
      </p:sp>
      <p:pic>
        <p:nvPicPr>
          <p:cNvPr id="224" name="Google Shape;224;p21"/>
          <p:cNvPicPr preferRelativeResize="0"/>
          <p:nvPr/>
        </p:nvPicPr>
        <p:blipFill rotWithShape="1">
          <a:blip r:embed="rId3">
            <a:alphaModFix/>
          </a:blip>
          <a:srcRect b="0" l="0" r="0" t="0"/>
          <a:stretch/>
        </p:blipFill>
        <p:spPr>
          <a:xfrm>
            <a:off x="914400" y="1981200"/>
            <a:ext cx="6932900" cy="2954425"/>
          </a:xfrm>
          <a:prstGeom prst="rect">
            <a:avLst/>
          </a:prstGeom>
          <a:noFill/>
          <a:ln>
            <a:noFill/>
          </a:ln>
        </p:spPr>
      </p:pic>
      <p:sp>
        <p:nvSpPr>
          <p:cNvPr id="225" name="Google Shape;225;p21"/>
          <p:cNvSpPr txBox="1"/>
          <p:nvPr/>
        </p:nvSpPr>
        <p:spPr>
          <a:xfrm>
            <a:off x="3733800" y="5397753"/>
            <a:ext cx="1924500" cy="138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Georgia"/>
                <a:ea typeface="Georgia"/>
                <a:cs typeface="Georgia"/>
                <a:sym typeface="Georgia"/>
              </a:rPr>
              <a:t>ER Diagram</a:t>
            </a:r>
            <a:endParaRPr b="0" i="0" sz="2400" u="none" cap="none" strike="noStrike">
              <a:solidFill>
                <a:srgbClr val="000000"/>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