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C9D86-2A24-48F6-862F-B4681AF569AF}" v="39" dt="2020-06-29T02:21:07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sh T" userId="7e4551e49eb9e685" providerId="LiveId" clId="{949C9D86-2A24-48F6-862F-B4681AF569AF}"/>
    <pc:docChg chg="undo custSel addSld modSld">
      <pc:chgData name="Suresh T" userId="7e4551e49eb9e685" providerId="LiveId" clId="{949C9D86-2A24-48F6-862F-B4681AF569AF}" dt="2020-06-29T02:59:39.659" v="801" actId="20577"/>
      <pc:docMkLst>
        <pc:docMk/>
      </pc:docMkLst>
      <pc:sldChg chg="modSp">
        <pc:chgData name="Suresh T" userId="7e4551e49eb9e685" providerId="LiveId" clId="{949C9D86-2A24-48F6-862F-B4681AF569AF}" dt="2020-06-29T01:35:05.054" v="31"/>
        <pc:sldMkLst>
          <pc:docMk/>
          <pc:sldMk cId="3567868938" sldId="258"/>
        </pc:sldMkLst>
        <pc:graphicFrameChg chg="mod">
          <ac:chgData name="Suresh T" userId="7e4551e49eb9e685" providerId="LiveId" clId="{949C9D86-2A24-48F6-862F-B4681AF569AF}" dt="2020-06-29T01:35:05.054" v="31"/>
          <ac:graphicFrameMkLst>
            <pc:docMk/>
            <pc:sldMk cId="3567868938" sldId="258"/>
            <ac:graphicFrameMk id="4" creationId="{AACF519D-5A1D-4D6C-934A-BEDFCD22CDB5}"/>
          </ac:graphicFrameMkLst>
        </pc:graphicFrameChg>
      </pc:sldChg>
      <pc:sldChg chg="modSp">
        <pc:chgData name="Suresh T" userId="7e4551e49eb9e685" providerId="LiveId" clId="{949C9D86-2A24-48F6-862F-B4681AF569AF}" dt="2020-06-29T01:34:46.056" v="28" actId="255"/>
        <pc:sldMkLst>
          <pc:docMk/>
          <pc:sldMk cId="1731308507" sldId="259"/>
        </pc:sldMkLst>
        <pc:graphicFrameChg chg="mod">
          <ac:chgData name="Suresh T" userId="7e4551e49eb9e685" providerId="LiveId" clId="{949C9D86-2A24-48F6-862F-B4681AF569AF}" dt="2020-06-29T01:34:46.056" v="28" actId="255"/>
          <ac:graphicFrameMkLst>
            <pc:docMk/>
            <pc:sldMk cId="1731308507" sldId="259"/>
            <ac:graphicFrameMk id="4" creationId="{5F583700-A1CB-42B3-973B-BFE06AA84BFD}"/>
          </ac:graphicFrameMkLst>
        </pc:graphicFrameChg>
      </pc:sldChg>
      <pc:sldChg chg="modSp new mod">
        <pc:chgData name="Suresh T" userId="7e4551e49eb9e685" providerId="LiveId" clId="{949C9D86-2A24-48F6-862F-B4681AF569AF}" dt="2020-06-29T02:22:09.299" v="274" actId="27636"/>
        <pc:sldMkLst>
          <pc:docMk/>
          <pc:sldMk cId="3081573289" sldId="260"/>
        </pc:sldMkLst>
        <pc:spChg chg="mod">
          <ac:chgData name="Suresh T" userId="7e4551e49eb9e685" providerId="LiveId" clId="{949C9D86-2A24-48F6-862F-B4681AF569AF}" dt="2020-06-29T01:37:22.567" v="48" actId="20577"/>
          <ac:spMkLst>
            <pc:docMk/>
            <pc:sldMk cId="3081573289" sldId="260"/>
            <ac:spMk id="2" creationId="{3F741B72-A88B-4E3A-AE23-42848F7B83BD}"/>
          </ac:spMkLst>
        </pc:spChg>
        <pc:spChg chg="mod">
          <ac:chgData name="Suresh T" userId="7e4551e49eb9e685" providerId="LiveId" clId="{949C9D86-2A24-48F6-862F-B4681AF569AF}" dt="2020-06-29T02:22:09.299" v="274" actId="27636"/>
          <ac:spMkLst>
            <pc:docMk/>
            <pc:sldMk cId="3081573289" sldId="260"/>
            <ac:spMk id="3" creationId="{CAEAE645-9724-48D2-82C6-EF4F67FB6966}"/>
          </ac:spMkLst>
        </pc:spChg>
      </pc:sldChg>
      <pc:sldChg chg="modSp new mod">
        <pc:chgData name="Suresh T" userId="7e4551e49eb9e685" providerId="LiveId" clId="{949C9D86-2A24-48F6-862F-B4681AF569AF}" dt="2020-06-29T02:22:30.186" v="291" actId="20577"/>
        <pc:sldMkLst>
          <pc:docMk/>
          <pc:sldMk cId="2337265732" sldId="261"/>
        </pc:sldMkLst>
        <pc:spChg chg="mod">
          <ac:chgData name="Suresh T" userId="7e4551e49eb9e685" providerId="LiveId" clId="{949C9D86-2A24-48F6-862F-B4681AF569AF}" dt="2020-06-29T02:22:30.186" v="291" actId="20577"/>
          <ac:spMkLst>
            <pc:docMk/>
            <pc:sldMk cId="2337265732" sldId="261"/>
            <ac:spMk id="2" creationId="{E7FAD760-A022-44AF-89F4-190382AC82F1}"/>
          </ac:spMkLst>
        </pc:spChg>
        <pc:spChg chg="mod">
          <ac:chgData name="Suresh T" userId="7e4551e49eb9e685" providerId="LiveId" clId="{949C9D86-2A24-48F6-862F-B4681AF569AF}" dt="2020-06-29T02:21:50.067" v="270" actId="14"/>
          <ac:spMkLst>
            <pc:docMk/>
            <pc:sldMk cId="2337265732" sldId="261"/>
            <ac:spMk id="3" creationId="{5A9BA97B-122F-4C9C-8444-FAB813475C8F}"/>
          </ac:spMkLst>
        </pc:spChg>
      </pc:sldChg>
      <pc:sldChg chg="modSp new mod">
        <pc:chgData name="Suresh T" userId="7e4551e49eb9e685" providerId="LiveId" clId="{949C9D86-2A24-48F6-862F-B4681AF569AF}" dt="2020-06-29T02:35:13.095" v="481" actId="20577"/>
        <pc:sldMkLst>
          <pc:docMk/>
          <pc:sldMk cId="2889802937" sldId="262"/>
        </pc:sldMkLst>
        <pc:spChg chg="mod">
          <ac:chgData name="Suresh T" userId="7e4551e49eb9e685" providerId="LiveId" clId="{949C9D86-2A24-48F6-862F-B4681AF569AF}" dt="2020-06-29T02:23:57.125" v="305" actId="20577"/>
          <ac:spMkLst>
            <pc:docMk/>
            <pc:sldMk cId="2889802937" sldId="262"/>
            <ac:spMk id="2" creationId="{E86750FE-A0BB-49D3-9417-3E2DDB800C61}"/>
          </ac:spMkLst>
        </pc:spChg>
        <pc:spChg chg="mod">
          <ac:chgData name="Suresh T" userId="7e4551e49eb9e685" providerId="LiveId" clId="{949C9D86-2A24-48F6-862F-B4681AF569AF}" dt="2020-06-29T02:35:13.095" v="481" actId="20577"/>
          <ac:spMkLst>
            <pc:docMk/>
            <pc:sldMk cId="2889802937" sldId="262"/>
            <ac:spMk id="3" creationId="{3BE8E1BE-41BC-4509-8039-DC377A5FBC23}"/>
          </ac:spMkLst>
        </pc:spChg>
      </pc:sldChg>
      <pc:sldChg chg="modSp new mod">
        <pc:chgData name="Suresh T" userId="7e4551e49eb9e685" providerId="LiveId" clId="{949C9D86-2A24-48F6-862F-B4681AF569AF}" dt="2020-06-29T02:59:39.659" v="801" actId="20577"/>
        <pc:sldMkLst>
          <pc:docMk/>
          <pc:sldMk cId="2257753577" sldId="263"/>
        </pc:sldMkLst>
        <pc:spChg chg="mod">
          <ac:chgData name="Suresh T" userId="7e4551e49eb9e685" providerId="LiveId" clId="{949C9D86-2A24-48F6-862F-B4681AF569AF}" dt="2020-06-29T02:59:39.659" v="801" actId="20577"/>
          <ac:spMkLst>
            <pc:docMk/>
            <pc:sldMk cId="2257753577" sldId="263"/>
            <ac:spMk id="2" creationId="{4E3766E8-D1C4-497D-BCF2-06C38C77E420}"/>
          </ac:spMkLst>
        </pc:spChg>
        <pc:spChg chg="mod">
          <ac:chgData name="Suresh T" userId="7e4551e49eb9e685" providerId="LiveId" clId="{949C9D86-2A24-48F6-862F-B4681AF569AF}" dt="2020-06-29T02:59:30.045" v="780" actId="20577"/>
          <ac:spMkLst>
            <pc:docMk/>
            <pc:sldMk cId="2257753577" sldId="263"/>
            <ac:spMk id="3" creationId="{5B544760-AB66-477C-A51C-C4AB4FAA5DC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7EDB7A-3EFC-4684-A1DF-8A71945AF0C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E2BAA-1D70-4A9A-9582-BBD56F454502}">
      <dgm:prSet phldrT="[Text]"/>
      <dgm:spPr/>
      <dgm:t>
        <a:bodyPr/>
        <a:lstStyle/>
        <a:p>
          <a:r>
            <a:rPr lang="en-US" b="1" dirty="0"/>
            <a:t>B</a:t>
          </a:r>
          <a:r>
            <a:rPr lang="en-US" dirty="0"/>
            <a:t>usiness Question</a:t>
          </a:r>
        </a:p>
      </dgm:t>
    </dgm:pt>
    <dgm:pt modelId="{69EC3E31-743F-42A4-B9F8-B06CFD2B1654}" type="parTrans" cxnId="{11F91C7D-C46B-4E4A-96FB-EEF1CAB402DB}">
      <dgm:prSet/>
      <dgm:spPr/>
      <dgm:t>
        <a:bodyPr/>
        <a:lstStyle/>
        <a:p>
          <a:endParaRPr lang="en-US"/>
        </a:p>
      </dgm:t>
    </dgm:pt>
    <dgm:pt modelId="{D418CE21-E53F-4901-8865-6011F9AAE9C0}" type="sibTrans" cxnId="{11F91C7D-C46B-4E4A-96FB-EEF1CAB402DB}">
      <dgm:prSet/>
      <dgm:spPr/>
      <dgm:t>
        <a:bodyPr/>
        <a:lstStyle/>
        <a:p>
          <a:endParaRPr lang="en-US"/>
        </a:p>
      </dgm:t>
    </dgm:pt>
    <dgm:pt modelId="{5CEE2CF1-E786-4867-83CA-B88FAE6468D6}">
      <dgm:prSet phldrT="[Text]"/>
      <dgm:spPr/>
      <dgm:t>
        <a:bodyPr/>
        <a:lstStyle/>
        <a:p>
          <a:r>
            <a:rPr lang="en-US" b="0" i="0" dirty="0"/>
            <a:t>Credit One has seen an increase in the number of customers who have defaulted on loans and risk losing business if no resolution is found.</a:t>
          </a:r>
          <a:endParaRPr lang="en-US" dirty="0"/>
        </a:p>
      </dgm:t>
    </dgm:pt>
    <dgm:pt modelId="{E1026D53-EF81-4B3E-BE44-59A0C389B6CD}" type="parTrans" cxnId="{01279E4D-2CF6-4117-AC45-48AA74D21398}">
      <dgm:prSet/>
      <dgm:spPr/>
      <dgm:t>
        <a:bodyPr/>
        <a:lstStyle/>
        <a:p>
          <a:endParaRPr lang="en-US"/>
        </a:p>
      </dgm:t>
    </dgm:pt>
    <dgm:pt modelId="{0166E078-9CD2-4D39-B6FE-665612F077F4}" type="sibTrans" cxnId="{01279E4D-2CF6-4117-AC45-48AA74D21398}">
      <dgm:prSet/>
      <dgm:spPr/>
      <dgm:t>
        <a:bodyPr/>
        <a:lstStyle/>
        <a:p>
          <a:endParaRPr lang="en-US"/>
        </a:p>
      </dgm:t>
    </dgm:pt>
    <dgm:pt modelId="{EAD8E312-03BB-4853-A2BE-9A4C5CAB8D7B}">
      <dgm:prSet phldrT="[Text]"/>
      <dgm:spPr/>
      <dgm:t>
        <a:bodyPr/>
        <a:lstStyle/>
        <a:p>
          <a:r>
            <a:rPr lang="en-US" dirty="0"/>
            <a:t>What traits might determine whether or not a customer would default on his payment.</a:t>
          </a:r>
        </a:p>
      </dgm:t>
    </dgm:pt>
    <dgm:pt modelId="{235EB8D9-168B-4934-80A9-60C130FEEF5B}" type="parTrans" cxnId="{374E45C9-3295-4C7C-BF58-256BAF03F734}">
      <dgm:prSet/>
      <dgm:spPr/>
      <dgm:t>
        <a:bodyPr/>
        <a:lstStyle/>
        <a:p>
          <a:endParaRPr lang="en-US"/>
        </a:p>
      </dgm:t>
    </dgm:pt>
    <dgm:pt modelId="{64DB1DFD-E979-460F-AA99-AB9B27A46D22}" type="sibTrans" cxnId="{374E45C9-3295-4C7C-BF58-256BAF03F734}">
      <dgm:prSet/>
      <dgm:spPr/>
      <dgm:t>
        <a:bodyPr/>
        <a:lstStyle/>
        <a:p>
          <a:endParaRPr lang="en-US"/>
        </a:p>
      </dgm:t>
    </dgm:pt>
    <dgm:pt modelId="{22913D82-FBC5-4A48-80B0-EBFC0B2F236F}">
      <dgm:prSet phldrT="[Text]"/>
      <dgm:spPr/>
      <dgm:t>
        <a:bodyPr/>
        <a:lstStyle/>
        <a:p>
          <a:r>
            <a:rPr lang="en-US" b="1" dirty="0"/>
            <a:t>A</a:t>
          </a:r>
          <a:r>
            <a:rPr lang="en-US" dirty="0"/>
            <a:t>nalysis Plan</a:t>
          </a:r>
        </a:p>
      </dgm:t>
    </dgm:pt>
    <dgm:pt modelId="{C87F9335-D1DC-4B7B-A221-A6BD49C62076}" type="parTrans" cxnId="{B026E6A9-A827-4D86-B7BE-4B387FADF88C}">
      <dgm:prSet/>
      <dgm:spPr/>
      <dgm:t>
        <a:bodyPr/>
        <a:lstStyle/>
        <a:p>
          <a:endParaRPr lang="en-US"/>
        </a:p>
      </dgm:t>
    </dgm:pt>
    <dgm:pt modelId="{D06F89F1-5A63-45D5-98B5-2733B42AD633}" type="sibTrans" cxnId="{B026E6A9-A827-4D86-B7BE-4B387FADF88C}">
      <dgm:prSet/>
      <dgm:spPr/>
      <dgm:t>
        <a:bodyPr/>
        <a:lstStyle/>
        <a:p>
          <a:endParaRPr lang="en-US"/>
        </a:p>
      </dgm:t>
    </dgm:pt>
    <dgm:pt modelId="{0D4C4955-E3F6-43E1-A330-CF44B41D7FAF}">
      <dgm:prSet phldrT="[Text]"/>
      <dgm:spPr/>
      <dgm:t>
        <a:bodyPr/>
        <a:lstStyle/>
        <a:p>
          <a:r>
            <a:rPr lang="en-US" dirty="0"/>
            <a:t>Credit One has provided us with data consisting of 23 explanatory variables</a:t>
          </a:r>
        </a:p>
      </dgm:t>
    </dgm:pt>
    <dgm:pt modelId="{774179D7-E8B0-4202-8205-E75E12037ABA}" type="parTrans" cxnId="{85F1ADC7-1A07-481B-9D4E-CC18C912BB8F}">
      <dgm:prSet/>
      <dgm:spPr/>
      <dgm:t>
        <a:bodyPr/>
        <a:lstStyle/>
        <a:p>
          <a:endParaRPr lang="en-US"/>
        </a:p>
      </dgm:t>
    </dgm:pt>
    <dgm:pt modelId="{F011D9CD-5124-4346-8150-EA0BA852C276}" type="sibTrans" cxnId="{85F1ADC7-1A07-481B-9D4E-CC18C912BB8F}">
      <dgm:prSet/>
      <dgm:spPr/>
      <dgm:t>
        <a:bodyPr/>
        <a:lstStyle/>
        <a:p>
          <a:endParaRPr lang="en-US"/>
        </a:p>
      </dgm:t>
    </dgm:pt>
    <dgm:pt modelId="{C2F7DB41-9F99-46C4-8341-901AEB5889DA}">
      <dgm:prSet phldrT="[Text]"/>
      <dgm:spPr/>
      <dgm:t>
        <a:bodyPr/>
        <a:lstStyle/>
        <a:p>
          <a:r>
            <a:rPr lang="en-US" dirty="0"/>
            <a:t>Analysis goal is to determine if the customer is at risk of defaulting</a:t>
          </a:r>
        </a:p>
      </dgm:t>
    </dgm:pt>
    <dgm:pt modelId="{FCDC8DEE-7F27-4DD6-B1E0-D71B77CD2EBA}" type="parTrans" cxnId="{DD1933D0-A96A-435E-A7A0-143EC57AABE4}">
      <dgm:prSet/>
      <dgm:spPr/>
      <dgm:t>
        <a:bodyPr/>
        <a:lstStyle/>
        <a:p>
          <a:endParaRPr lang="en-US"/>
        </a:p>
      </dgm:t>
    </dgm:pt>
    <dgm:pt modelId="{2A7A9A57-A65A-46C9-A8C1-A750AAAB4B23}" type="sibTrans" cxnId="{DD1933D0-A96A-435E-A7A0-143EC57AABE4}">
      <dgm:prSet/>
      <dgm:spPr/>
      <dgm:t>
        <a:bodyPr/>
        <a:lstStyle/>
        <a:p>
          <a:endParaRPr lang="en-US"/>
        </a:p>
      </dgm:t>
    </dgm:pt>
    <dgm:pt modelId="{10312732-0A4E-43A9-9AED-06BF3E0F4252}">
      <dgm:prSet phldrT="[Text]"/>
      <dgm:spPr/>
      <dgm:t>
        <a:bodyPr/>
        <a:lstStyle/>
        <a:p>
          <a:r>
            <a:rPr lang="en-US" dirty="0"/>
            <a:t>Having the customer’s income information will help immensely in determining the customer’s risk</a:t>
          </a:r>
        </a:p>
      </dgm:t>
    </dgm:pt>
    <dgm:pt modelId="{C744EAEC-A5F7-49A9-A1F4-D51C61547CC2}" type="parTrans" cxnId="{895051AE-730F-4B5E-840A-DF37819137A6}">
      <dgm:prSet/>
      <dgm:spPr/>
    </dgm:pt>
    <dgm:pt modelId="{6E811342-A9E1-44A0-9C20-E3A89A5475DB}" type="sibTrans" cxnId="{895051AE-730F-4B5E-840A-DF37819137A6}">
      <dgm:prSet/>
      <dgm:spPr/>
    </dgm:pt>
    <dgm:pt modelId="{97929354-A912-4AD1-9694-FF082101411D}">
      <dgm:prSet phldrT="[Text]"/>
      <dgm:spPr/>
      <dgm:t>
        <a:bodyPr/>
        <a:lstStyle/>
        <a:p>
          <a:r>
            <a:rPr lang="en-US" dirty="0"/>
            <a:t>We will be utilizing the Classification Methodology for resolution</a:t>
          </a:r>
        </a:p>
      </dgm:t>
    </dgm:pt>
    <dgm:pt modelId="{223908F6-E434-41FF-83DB-852324EA776D}" type="parTrans" cxnId="{210DE370-E276-4550-ADBB-A046EBDD889A}">
      <dgm:prSet/>
      <dgm:spPr/>
    </dgm:pt>
    <dgm:pt modelId="{F2A3425C-BF2F-406E-A7AA-40F76DC6580F}" type="sibTrans" cxnId="{210DE370-E276-4550-ADBB-A046EBDD889A}">
      <dgm:prSet/>
      <dgm:spPr/>
    </dgm:pt>
    <dgm:pt modelId="{48E10B93-0052-413D-8705-B12C4D81063F}">
      <dgm:prSet phldrT="[Text]"/>
      <dgm:spPr/>
      <dgm:t>
        <a:bodyPr/>
        <a:lstStyle/>
        <a:p>
          <a:r>
            <a:rPr lang="en-US" dirty="0"/>
            <a:t>Input from the stakeholders is needed to create the timeline of this project</a:t>
          </a:r>
        </a:p>
      </dgm:t>
    </dgm:pt>
    <dgm:pt modelId="{D8AE7D4A-3A5B-4248-BBB3-6676E14CEB39}" type="parTrans" cxnId="{1965FBD6-63ED-4EAB-A82A-8727070CD033}">
      <dgm:prSet/>
      <dgm:spPr/>
    </dgm:pt>
    <dgm:pt modelId="{B556ECA7-0DED-4950-9619-FCF5E678ABD3}" type="sibTrans" cxnId="{1965FBD6-63ED-4EAB-A82A-8727070CD033}">
      <dgm:prSet/>
      <dgm:spPr/>
    </dgm:pt>
    <dgm:pt modelId="{8DC23DDF-F494-4D80-BB46-321DDD75A1BB}" type="pres">
      <dgm:prSet presAssocID="{667EDB7A-3EFC-4684-A1DF-8A71945AF0C7}" presName="linearFlow" presStyleCnt="0">
        <dgm:presLayoutVars>
          <dgm:dir/>
          <dgm:animLvl val="lvl"/>
          <dgm:resizeHandles val="exact"/>
        </dgm:presLayoutVars>
      </dgm:prSet>
      <dgm:spPr/>
    </dgm:pt>
    <dgm:pt modelId="{5660F481-2C9C-4E1E-AA37-F6E5390D4922}" type="pres">
      <dgm:prSet presAssocID="{4E4E2BAA-1D70-4A9A-9582-BBD56F454502}" presName="composite" presStyleCnt="0"/>
      <dgm:spPr/>
    </dgm:pt>
    <dgm:pt modelId="{AC146455-26F9-4220-943F-5A2AC0F64415}" type="pres">
      <dgm:prSet presAssocID="{4E4E2BAA-1D70-4A9A-9582-BBD56F454502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A2A6222C-A7EA-4504-AA89-037B727EA269}" type="pres">
      <dgm:prSet presAssocID="{4E4E2BAA-1D70-4A9A-9582-BBD56F454502}" presName="descendantText" presStyleLbl="alignAcc1" presStyleIdx="0" presStyleCnt="2">
        <dgm:presLayoutVars>
          <dgm:bulletEnabled val="1"/>
        </dgm:presLayoutVars>
      </dgm:prSet>
      <dgm:spPr/>
    </dgm:pt>
    <dgm:pt modelId="{B0899DF3-5B0A-4F50-A22A-A21A2C154219}" type="pres">
      <dgm:prSet presAssocID="{D418CE21-E53F-4901-8865-6011F9AAE9C0}" presName="sp" presStyleCnt="0"/>
      <dgm:spPr/>
    </dgm:pt>
    <dgm:pt modelId="{29F3F340-9C3B-4BE7-81A3-0D92B5BFF78C}" type="pres">
      <dgm:prSet presAssocID="{22913D82-FBC5-4A48-80B0-EBFC0B2F236F}" presName="composite" presStyleCnt="0"/>
      <dgm:spPr/>
    </dgm:pt>
    <dgm:pt modelId="{7F5A89D6-EC31-4AEE-B774-0FE50B2D9123}" type="pres">
      <dgm:prSet presAssocID="{22913D82-FBC5-4A48-80B0-EBFC0B2F236F}" presName="parentText" presStyleLbl="alignNode1" presStyleIdx="1" presStyleCnt="2" custLinFactNeighborY="0">
        <dgm:presLayoutVars>
          <dgm:chMax val="1"/>
          <dgm:bulletEnabled val="1"/>
        </dgm:presLayoutVars>
      </dgm:prSet>
      <dgm:spPr/>
    </dgm:pt>
    <dgm:pt modelId="{BC00A58B-8EEB-415B-B565-A1BBC56AD38F}" type="pres">
      <dgm:prSet presAssocID="{22913D82-FBC5-4A48-80B0-EBFC0B2F236F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32EEC60D-A1C1-4B74-AD5F-7D2501D7116B}" type="presOf" srcId="{4E4E2BAA-1D70-4A9A-9582-BBD56F454502}" destId="{AC146455-26F9-4220-943F-5A2AC0F64415}" srcOrd="0" destOrd="0" presId="urn:microsoft.com/office/officeart/2005/8/layout/chevron2"/>
    <dgm:cxn modelId="{747C9114-F4FE-4658-B49C-76F0FE8B57A2}" type="presOf" srcId="{10312732-0A4E-43A9-9AED-06BF3E0F4252}" destId="{BC00A58B-8EEB-415B-B565-A1BBC56AD38F}" srcOrd="0" destOrd="2" presId="urn:microsoft.com/office/officeart/2005/8/layout/chevron2"/>
    <dgm:cxn modelId="{D319CE1B-543B-4D78-BC1B-5353CF2AC7D7}" type="presOf" srcId="{22913D82-FBC5-4A48-80B0-EBFC0B2F236F}" destId="{7F5A89D6-EC31-4AEE-B774-0FE50B2D9123}" srcOrd="0" destOrd="0" presId="urn:microsoft.com/office/officeart/2005/8/layout/chevron2"/>
    <dgm:cxn modelId="{528AC029-7685-4222-B11B-F24CCE351D6F}" type="presOf" srcId="{EAD8E312-03BB-4853-A2BE-9A4C5CAB8D7B}" destId="{A2A6222C-A7EA-4504-AA89-037B727EA269}" srcOrd="0" destOrd="1" presId="urn:microsoft.com/office/officeart/2005/8/layout/chevron2"/>
    <dgm:cxn modelId="{16BEE22B-A616-4D25-BC20-41DCF0EEEA44}" type="presOf" srcId="{97929354-A912-4AD1-9694-FF082101411D}" destId="{BC00A58B-8EEB-415B-B565-A1BBC56AD38F}" srcOrd="0" destOrd="3" presId="urn:microsoft.com/office/officeart/2005/8/layout/chevron2"/>
    <dgm:cxn modelId="{E3351033-FC3C-46DB-9749-F8A1A860EFDD}" type="presOf" srcId="{48E10B93-0052-413D-8705-B12C4D81063F}" destId="{BC00A58B-8EEB-415B-B565-A1BBC56AD38F}" srcOrd="0" destOrd="4" presId="urn:microsoft.com/office/officeart/2005/8/layout/chevron2"/>
    <dgm:cxn modelId="{70965E46-E338-491E-9ED8-0E94005B6BF7}" type="presOf" srcId="{C2F7DB41-9F99-46C4-8341-901AEB5889DA}" destId="{BC00A58B-8EEB-415B-B565-A1BBC56AD38F}" srcOrd="0" destOrd="1" presId="urn:microsoft.com/office/officeart/2005/8/layout/chevron2"/>
    <dgm:cxn modelId="{01279E4D-2CF6-4117-AC45-48AA74D21398}" srcId="{4E4E2BAA-1D70-4A9A-9582-BBD56F454502}" destId="{5CEE2CF1-E786-4867-83CA-B88FAE6468D6}" srcOrd="0" destOrd="0" parTransId="{E1026D53-EF81-4B3E-BE44-59A0C389B6CD}" sibTransId="{0166E078-9CD2-4D39-B6FE-665612F077F4}"/>
    <dgm:cxn modelId="{210DE370-E276-4550-ADBB-A046EBDD889A}" srcId="{22913D82-FBC5-4A48-80B0-EBFC0B2F236F}" destId="{97929354-A912-4AD1-9694-FF082101411D}" srcOrd="3" destOrd="0" parTransId="{223908F6-E434-41FF-83DB-852324EA776D}" sibTransId="{F2A3425C-BF2F-406E-A7AA-40F76DC6580F}"/>
    <dgm:cxn modelId="{11F91C7D-C46B-4E4A-96FB-EEF1CAB402DB}" srcId="{667EDB7A-3EFC-4684-A1DF-8A71945AF0C7}" destId="{4E4E2BAA-1D70-4A9A-9582-BBD56F454502}" srcOrd="0" destOrd="0" parTransId="{69EC3E31-743F-42A4-B9F8-B06CFD2B1654}" sibTransId="{D418CE21-E53F-4901-8865-6011F9AAE9C0}"/>
    <dgm:cxn modelId="{BF856B82-6A2B-47A2-BE08-2BC9992F615D}" type="presOf" srcId="{5CEE2CF1-E786-4867-83CA-B88FAE6468D6}" destId="{A2A6222C-A7EA-4504-AA89-037B727EA269}" srcOrd="0" destOrd="0" presId="urn:microsoft.com/office/officeart/2005/8/layout/chevron2"/>
    <dgm:cxn modelId="{43EAA193-C4D7-4428-8A80-347DE593FD35}" type="presOf" srcId="{667EDB7A-3EFC-4684-A1DF-8A71945AF0C7}" destId="{8DC23DDF-F494-4D80-BB46-321DDD75A1BB}" srcOrd="0" destOrd="0" presId="urn:microsoft.com/office/officeart/2005/8/layout/chevron2"/>
    <dgm:cxn modelId="{B026E6A9-A827-4D86-B7BE-4B387FADF88C}" srcId="{667EDB7A-3EFC-4684-A1DF-8A71945AF0C7}" destId="{22913D82-FBC5-4A48-80B0-EBFC0B2F236F}" srcOrd="1" destOrd="0" parTransId="{C87F9335-D1DC-4B7B-A221-A6BD49C62076}" sibTransId="{D06F89F1-5A63-45D5-98B5-2733B42AD633}"/>
    <dgm:cxn modelId="{895051AE-730F-4B5E-840A-DF37819137A6}" srcId="{22913D82-FBC5-4A48-80B0-EBFC0B2F236F}" destId="{10312732-0A4E-43A9-9AED-06BF3E0F4252}" srcOrd="2" destOrd="0" parTransId="{C744EAEC-A5F7-49A9-A1F4-D51C61547CC2}" sibTransId="{6E811342-A9E1-44A0-9C20-E3A89A5475DB}"/>
    <dgm:cxn modelId="{09CEE8BE-FB73-46F4-AA0C-E80BA0EE893F}" type="presOf" srcId="{0D4C4955-E3F6-43E1-A330-CF44B41D7FAF}" destId="{BC00A58B-8EEB-415B-B565-A1BBC56AD38F}" srcOrd="0" destOrd="0" presId="urn:microsoft.com/office/officeart/2005/8/layout/chevron2"/>
    <dgm:cxn modelId="{85F1ADC7-1A07-481B-9D4E-CC18C912BB8F}" srcId="{22913D82-FBC5-4A48-80B0-EBFC0B2F236F}" destId="{0D4C4955-E3F6-43E1-A330-CF44B41D7FAF}" srcOrd="0" destOrd="0" parTransId="{774179D7-E8B0-4202-8205-E75E12037ABA}" sibTransId="{F011D9CD-5124-4346-8150-EA0BA852C276}"/>
    <dgm:cxn modelId="{374E45C9-3295-4C7C-BF58-256BAF03F734}" srcId="{4E4E2BAA-1D70-4A9A-9582-BBD56F454502}" destId="{EAD8E312-03BB-4853-A2BE-9A4C5CAB8D7B}" srcOrd="1" destOrd="0" parTransId="{235EB8D9-168B-4934-80A9-60C130FEEF5B}" sibTransId="{64DB1DFD-E979-460F-AA99-AB9B27A46D22}"/>
    <dgm:cxn modelId="{DD1933D0-A96A-435E-A7A0-143EC57AABE4}" srcId="{22913D82-FBC5-4A48-80B0-EBFC0B2F236F}" destId="{C2F7DB41-9F99-46C4-8341-901AEB5889DA}" srcOrd="1" destOrd="0" parTransId="{FCDC8DEE-7F27-4DD6-B1E0-D71B77CD2EBA}" sibTransId="{2A7A9A57-A65A-46C9-A8C1-A750AAAB4B23}"/>
    <dgm:cxn modelId="{1965FBD6-63ED-4EAB-A82A-8727070CD033}" srcId="{22913D82-FBC5-4A48-80B0-EBFC0B2F236F}" destId="{48E10B93-0052-413D-8705-B12C4D81063F}" srcOrd="4" destOrd="0" parTransId="{D8AE7D4A-3A5B-4248-BBB3-6676E14CEB39}" sibTransId="{B556ECA7-0DED-4950-9619-FCF5E678ABD3}"/>
    <dgm:cxn modelId="{3084A048-3BC1-43C5-BA64-AD18CF1907CF}" type="presParOf" srcId="{8DC23DDF-F494-4D80-BB46-321DDD75A1BB}" destId="{5660F481-2C9C-4E1E-AA37-F6E5390D4922}" srcOrd="0" destOrd="0" presId="urn:microsoft.com/office/officeart/2005/8/layout/chevron2"/>
    <dgm:cxn modelId="{9FD7728A-F217-4779-8DEC-F5E5D088327D}" type="presParOf" srcId="{5660F481-2C9C-4E1E-AA37-F6E5390D4922}" destId="{AC146455-26F9-4220-943F-5A2AC0F64415}" srcOrd="0" destOrd="0" presId="urn:microsoft.com/office/officeart/2005/8/layout/chevron2"/>
    <dgm:cxn modelId="{D2BB7EBF-4F04-43B9-BE44-CE618DFEDF70}" type="presParOf" srcId="{5660F481-2C9C-4E1E-AA37-F6E5390D4922}" destId="{A2A6222C-A7EA-4504-AA89-037B727EA269}" srcOrd="1" destOrd="0" presId="urn:microsoft.com/office/officeart/2005/8/layout/chevron2"/>
    <dgm:cxn modelId="{FF427D7B-CA57-4D44-90E5-8C5CD2D53989}" type="presParOf" srcId="{8DC23DDF-F494-4D80-BB46-321DDD75A1BB}" destId="{B0899DF3-5B0A-4F50-A22A-A21A2C154219}" srcOrd="1" destOrd="0" presId="urn:microsoft.com/office/officeart/2005/8/layout/chevron2"/>
    <dgm:cxn modelId="{66E82E86-796A-4B64-AC9E-BF2AFAAF3536}" type="presParOf" srcId="{8DC23DDF-F494-4D80-BB46-321DDD75A1BB}" destId="{29F3F340-9C3B-4BE7-81A3-0D92B5BFF78C}" srcOrd="2" destOrd="0" presId="urn:microsoft.com/office/officeart/2005/8/layout/chevron2"/>
    <dgm:cxn modelId="{7BB1B6FA-81F4-48A5-84A4-6806B7C782D4}" type="presParOf" srcId="{29F3F340-9C3B-4BE7-81A3-0D92B5BFF78C}" destId="{7F5A89D6-EC31-4AEE-B774-0FE50B2D9123}" srcOrd="0" destOrd="0" presId="urn:microsoft.com/office/officeart/2005/8/layout/chevron2"/>
    <dgm:cxn modelId="{D9B252F3-464E-4A42-A9B4-BC5DA8B8B4C8}" type="presParOf" srcId="{29F3F340-9C3B-4BE7-81A3-0D92B5BFF78C}" destId="{BC00A58B-8EEB-415B-B565-A1BBC56AD38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E2B13A-D827-4A26-9946-0F73E1212EF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D55623-5D43-4ADB-A89C-84D4A845B659}">
      <dgm:prSet phldrT="[Text]" custT="1"/>
      <dgm:spPr/>
      <dgm:t>
        <a:bodyPr/>
        <a:lstStyle/>
        <a:p>
          <a:r>
            <a:rPr lang="en-US" sz="1200" b="1" dirty="0"/>
            <a:t>D</a:t>
          </a:r>
          <a:r>
            <a:rPr lang="en-US" sz="900" dirty="0"/>
            <a:t>ata Collection</a:t>
          </a:r>
        </a:p>
      </dgm:t>
    </dgm:pt>
    <dgm:pt modelId="{6DD6BFD3-5E1B-4B90-8998-0289EF537DCD}" type="parTrans" cxnId="{1161CC6A-CEE6-4FE7-8DB3-47582A1134AF}">
      <dgm:prSet/>
      <dgm:spPr/>
      <dgm:t>
        <a:bodyPr/>
        <a:lstStyle/>
        <a:p>
          <a:endParaRPr lang="en-US"/>
        </a:p>
      </dgm:t>
    </dgm:pt>
    <dgm:pt modelId="{69C28BDC-629D-472F-B4E0-98F464828BAD}" type="sibTrans" cxnId="{1161CC6A-CEE6-4FE7-8DB3-47582A1134AF}">
      <dgm:prSet/>
      <dgm:spPr/>
      <dgm:t>
        <a:bodyPr/>
        <a:lstStyle/>
        <a:p>
          <a:endParaRPr lang="en-US"/>
        </a:p>
      </dgm:t>
    </dgm:pt>
    <dgm:pt modelId="{2BBA1979-2D6E-491E-AA5C-D2C407CCB04F}">
      <dgm:prSet phldrT="[Text]"/>
      <dgm:spPr/>
      <dgm:t>
        <a:bodyPr/>
        <a:lstStyle/>
        <a:p>
          <a:r>
            <a:rPr lang="en-US" dirty="0"/>
            <a:t>Credit One has provided us with the data consisting of 30000 records </a:t>
          </a:r>
        </a:p>
      </dgm:t>
    </dgm:pt>
    <dgm:pt modelId="{E66FD37C-4780-455A-94AC-B90F1DAE56E0}" type="parTrans" cxnId="{CABEC623-2994-4C8D-9A21-C91CD590DE0B}">
      <dgm:prSet/>
      <dgm:spPr/>
      <dgm:t>
        <a:bodyPr/>
        <a:lstStyle/>
        <a:p>
          <a:endParaRPr lang="en-US"/>
        </a:p>
      </dgm:t>
    </dgm:pt>
    <dgm:pt modelId="{EA767B0F-2F75-4881-A3EC-6797C2FF7C77}" type="sibTrans" cxnId="{CABEC623-2994-4C8D-9A21-C91CD590DE0B}">
      <dgm:prSet/>
      <dgm:spPr/>
      <dgm:t>
        <a:bodyPr/>
        <a:lstStyle/>
        <a:p>
          <a:endParaRPr lang="en-US"/>
        </a:p>
      </dgm:t>
    </dgm:pt>
    <dgm:pt modelId="{58C0A5C9-6520-48E2-B6E5-4C5560AC3614}">
      <dgm:prSet phldrT="[Text]"/>
      <dgm:spPr/>
      <dgm:t>
        <a:bodyPr/>
        <a:lstStyle/>
        <a:p>
          <a:r>
            <a:rPr lang="en-US" dirty="0"/>
            <a:t>The data is yet to be cleansed and validated</a:t>
          </a:r>
        </a:p>
      </dgm:t>
    </dgm:pt>
    <dgm:pt modelId="{8AF297CD-1F00-4596-9DEA-DAF530D24DCE}" type="parTrans" cxnId="{B221DB03-54C4-404A-BE1E-ABA629F11EE2}">
      <dgm:prSet/>
      <dgm:spPr/>
      <dgm:t>
        <a:bodyPr/>
        <a:lstStyle/>
        <a:p>
          <a:endParaRPr lang="en-US"/>
        </a:p>
      </dgm:t>
    </dgm:pt>
    <dgm:pt modelId="{04999A91-B0AF-4571-AD77-973BA74ABB6B}" type="sibTrans" cxnId="{B221DB03-54C4-404A-BE1E-ABA629F11EE2}">
      <dgm:prSet/>
      <dgm:spPr/>
      <dgm:t>
        <a:bodyPr/>
        <a:lstStyle/>
        <a:p>
          <a:endParaRPr lang="en-US"/>
        </a:p>
      </dgm:t>
    </dgm:pt>
    <dgm:pt modelId="{A104602B-A199-46B8-8C01-F882B44E426A}">
      <dgm:prSet phldrT="[Text]" custT="1"/>
      <dgm:spPr/>
      <dgm:t>
        <a:bodyPr/>
        <a:lstStyle/>
        <a:p>
          <a:r>
            <a:rPr lang="en-US" sz="1200" b="1" dirty="0"/>
            <a:t>I</a:t>
          </a:r>
          <a:r>
            <a:rPr lang="en-US" sz="900" dirty="0"/>
            <a:t>nsights</a:t>
          </a:r>
        </a:p>
      </dgm:t>
    </dgm:pt>
    <dgm:pt modelId="{CEAE687F-BE8D-48F2-8886-CAF3757576CA}" type="parTrans" cxnId="{E0826629-36F4-458E-8C06-ACEE9234BBF9}">
      <dgm:prSet/>
      <dgm:spPr/>
      <dgm:t>
        <a:bodyPr/>
        <a:lstStyle/>
        <a:p>
          <a:endParaRPr lang="en-US"/>
        </a:p>
      </dgm:t>
    </dgm:pt>
    <dgm:pt modelId="{F9B16AD3-E38E-4BB0-81C7-541A338A55A0}" type="sibTrans" cxnId="{E0826629-36F4-458E-8C06-ACEE9234BBF9}">
      <dgm:prSet/>
      <dgm:spPr/>
      <dgm:t>
        <a:bodyPr/>
        <a:lstStyle/>
        <a:p>
          <a:endParaRPr lang="en-US"/>
        </a:p>
      </dgm:t>
    </dgm:pt>
    <dgm:pt modelId="{61B8C3D9-5E69-4F24-8D65-D7E285A12914}">
      <dgm:prSet phldrT="[Text]"/>
      <dgm:spPr/>
      <dgm:t>
        <a:bodyPr/>
        <a:lstStyle/>
        <a:p>
          <a:r>
            <a:rPr lang="en-US" dirty="0"/>
            <a:t>First of, we need the income data for effective analysis</a:t>
          </a:r>
        </a:p>
      </dgm:t>
    </dgm:pt>
    <dgm:pt modelId="{CF39B004-B607-45DD-A459-84CB9505199C}" type="parTrans" cxnId="{E4D5C489-6500-4ED6-9E59-5CD334005933}">
      <dgm:prSet/>
      <dgm:spPr/>
      <dgm:t>
        <a:bodyPr/>
        <a:lstStyle/>
        <a:p>
          <a:endParaRPr lang="en-US"/>
        </a:p>
      </dgm:t>
    </dgm:pt>
    <dgm:pt modelId="{B31246E0-6FDC-4580-A7F3-8412F97436CC}" type="sibTrans" cxnId="{E4D5C489-6500-4ED6-9E59-5CD334005933}">
      <dgm:prSet/>
      <dgm:spPr/>
      <dgm:t>
        <a:bodyPr/>
        <a:lstStyle/>
        <a:p>
          <a:endParaRPr lang="en-US"/>
        </a:p>
      </dgm:t>
    </dgm:pt>
    <dgm:pt modelId="{96B505E0-B755-4446-9BA2-17602B5084BE}">
      <dgm:prSet phldrT="[Text]" custT="1"/>
      <dgm:spPr/>
      <dgm:t>
        <a:bodyPr/>
        <a:lstStyle/>
        <a:p>
          <a:r>
            <a:rPr lang="en-US" sz="1200" b="1" dirty="0"/>
            <a:t>R</a:t>
          </a:r>
          <a:r>
            <a:rPr lang="en-US" sz="900" dirty="0"/>
            <a:t>ecommendations</a:t>
          </a:r>
        </a:p>
      </dgm:t>
    </dgm:pt>
    <dgm:pt modelId="{FEE3EC24-2F3E-4579-A64C-07D4FB6A335D}" type="sibTrans" cxnId="{60D7BB4D-655F-472B-8542-EED1ED83024A}">
      <dgm:prSet/>
      <dgm:spPr/>
      <dgm:t>
        <a:bodyPr/>
        <a:lstStyle/>
        <a:p>
          <a:endParaRPr lang="en-US"/>
        </a:p>
      </dgm:t>
    </dgm:pt>
    <dgm:pt modelId="{7B331827-36B9-46F4-B1D1-F81960AAE4C6}" type="parTrans" cxnId="{60D7BB4D-655F-472B-8542-EED1ED83024A}">
      <dgm:prSet/>
      <dgm:spPr/>
      <dgm:t>
        <a:bodyPr/>
        <a:lstStyle/>
        <a:p>
          <a:endParaRPr lang="en-US"/>
        </a:p>
      </dgm:t>
    </dgm:pt>
    <dgm:pt modelId="{AF32E75B-66CE-4319-B37F-1A22BA84D2B8}">
      <dgm:prSet phldrT="[Text]"/>
      <dgm:spPr/>
      <dgm:t>
        <a:bodyPr/>
        <a:lstStyle/>
        <a:p>
          <a:r>
            <a:rPr lang="en-US" dirty="0"/>
            <a:t>At a glance of the data it is difficult to determine the outcome</a:t>
          </a:r>
        </a:p>
      </dgm:t>
    </dgm:pt>
    <dgm:pt modelId="{32B40109-B066-4E61-85DA-E47664F35E5A}" type="parTrans" cxnId="{939C3FD6-2D2C-4AF0-86DD-6857907F3AF8}">
      <dgm:prSet/>
      <dgm:spPr/>
      <dgm:t>
        <a:bodyPr/>
        <a:lstStyle/>
        <a:p>
          <a:endParaRPr lang="en-US"/>
        </a:p>
      </dgm:t>
    </dgm:pt>
    <dgm:pt modelId="{99659FF1-C948-4FE6-BD44-D3EB02234C74}" type="sibTrans" cxnId="{939C3FD6-2D2C-4AF0-86DD-6857907F3AF8}">
      <dgm:prSet/>
      <dgm:spPr/>
      <dgm:t>
        <a:bodyPr/>
        <a:lstStyle/>
        <a:p>
          <a:endParaRPr lang="en-US"/>
        </a:p>
      </dgm:t>
    </dgm:pt>
    <dgm:pt modelId="{E5BC5B62-A303-4504-A8B2-283F9450227B}">
      <dgm:prSet phldrT="[Text]"/>
      <dgm:spPr/>
      <dgm:t>
        <a:bodyPr/>
        <a:lstStyle/>
        <a:p>
          <a:r>
            <a:rPr lang="en-US" dirty="0"/>
            <a:t>The income data will aid in providing a more confident analysis </a:t>
          </a:r>
        </a:p>
      </dgm:t>
    </dgm:pt>
    <dgm:pt modelId="{10FE6C42-93A1-48A6-9FF4-73FB14491EA2}" type="parTrans" cxnId="{F1498550-784F-47C5-B6F2-13129B3ED13B}">
      <dgm:prSet/>
      <dgm:spPr/>
      <dgm:t>
        <a:bodyPr/>
        <a:lstStyle/>
        <a:p>
          <a:endParaRPr lang="en-US"/>
        </a:p>
      </dgm:t>
    </dgm:pt>
    <dgm:pt modelId="{34BF195C-92C8-4B48-9D34-53E4520A5991}" type="sibTrans" cxnId="{F1498550-784F-47C5-B6F2-13129B3ED13B}">
      <dgm:prSet/>
      <dgm:spPr/>
      <dgm:t>
        <a:bodyPr/>
        <a:lstStyle/>
        <a:p>
          <a:endParaRPr lang="en-US"/>
        </a:p>
      </dgm:t>
    </dgm:pt>
    <dgm:pt modelId="{C38BE03F-17BF-4886-983C-A4F703C4CA3B}">
      <dgm:prSet phldrT="[Text]"/>
      <dgm:spPr/>
      <dgm:t>
        <a:bodyPr/>
        <a:lstStyle/>
        <a:p>
          <a:r>
            <a:rPr lang="en-US" dirty="0"/>
            <a:t>The active involvement and support of the </a:t>
          </a:r>
          <a:r>
            <a:rPr lang="en-US" dirty="0" err="1"/>
            <a:t>staheholders</a:t>
          </a:r>
          <a:r>
            <a:rPr lang="en-US" dirty="0"/>
            <a:t> is crucial for the success of this analysis</a:t>
          </a:r>
        </a:p>
      </dgm:t>
    </dgm:pt>
    <dgm:pt modelId="{EF28B4F1-EFBA-4D60-B06A-86F9DD0E5555}" type="parTrans" cxnId="{80CDDE62-2ECE-43D6-ACD9-E2764FE9602A}">
      <dgm:prSet/>
      <dgm:spPr/>
      <dgm:t>
        <a:bodyPr/>
        <a:lstStyle/>
        <a:p>
          <a:endParaRPr lang="en-US"/>
        </a:p>
      </dgm:t>
    </dgm:pt>
    <dgm:pt modelId="{A100E10D-E3A0-4822-A8CA-F5A5312516A1}" type="sibTrans" cxnId="{80CDDE62-2ECE-43D6-ACD9-E2764FE9602A}">
      <dgm:prSet/>
      <dgm:spPr/>
      <dgm:t>
        <a:bodyPr/>
        <a:lstStyle/>
        <a:p>
          <a:endParaRPr lang="en-US"/>
        </a:p>
      </dgm:t>
    </dgm:pt>
    <dgm:pt modelId="{4227EFC8-84AA-4032-BBB9-C1CF46865E97}" type="pres">
      <dgm:prSet presAssocID="{3FE2B13A-D827-4A26-9946-0F73E1212EF6}" presName="linearFlow" presStyleCnt="0">
        <dgm:presLayoutVars>
          <dgm:dir/>
          <dgm:animLvl val="lvl"/>
          <dgm:resizeHandles val="exact"/>
        </dgm:presLayoutVars>
      </dgm:prSet>
      <dgm:spPr/>
    </dgm:pt>
    <dgm:pt modelId="{4A39C3EE-A1FA-4462-AC48-B33663296C96}" type="pres">
      <dgm:prSet presAssocID="{E9D55623-5D43-4ADB-A89C-84D4A845B659}" presName="composite" presStyleCnt="0"/>
      <dgm:spPr/>
    </dgm:pt>
    <dgm:pt modelId="{5C36DC39-5DBD-43FE-B46D-80F1AEBDCAF8}" type="pres">
      <dgm:prSet presAssocID="{E9D55623-5D43-4ADB-A89C-84D4A845B659}" presName="parentText" presStyleLbl="alignNode1" presStyleIdx="0" presStyleCnt="3" custLinFactNeighborY="0">
        <dgm:presLayoutVars>
          <dgm:chMax val="1"/>
          <dgm:bulletEnabled val="1"/>
        </dgm:presLayoutVars>
      </dgm:prSet>
      <dgm:spPr/>
    </dgm:pt>
    <dgm:pt modelId="{974FFE6D-E30F-46EB-85CF-DD0BB1F47144}" type="pres">
      <dgm:prSet presAssocID="{E9D55623-5D43-4ADB-A89C-84D4A845B659}" presName="descendantText" presStyleLbl="alignAcc1" presStyleIdx="0" presStyleCnt="3">
        <dgm:presLayoutVars>
          <dgm:bulletEnabled val="1"/>
        </dgm:presLayoutVars>
      </dgm:prSet>
      <dgm:spPr/>
    </dgm:pt>
    <dgm:pt modelId="{D4F56B34-5D3B-4B2F-BF97-E0989188483F}" type="pres">
      <dgm:prSet presAssocID="{69C28BDC-629D-472F-B4E0-98F464828BAD}" presName="sp" presStyleCnt="0"/>
      <dgm:spPr/>
    </dgm:pt>
    <dgm:pt modelId="{B9F90F73-6518-4712-86FC-ED5CE5A40AF7}" type="pres">
      <dgm:prSet presAssocID="{A104602B-A199-46B8-8C01-F882B44E426A}" presName="composite" presStyleCnt="0"/>
      <dgm:spPr/>
    </dgm:pt>
    <dgm:pt modelId="{737AB4F2-02F7-4050-9847-18BFB6325F1B}" type="pres">
      <dgm:prSet presAssocID="{A104602B-A199-46B8-8C01-F882B44E426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32DEE2A-9D5C-4A9C-95FB-CD75AC731330}" type="pres">
      <dgm:prSet presAssocID="{A104602B-A199-46B8-8C01-F882B44E426A}" presName="descendantText" presStyleLbl="alignAcc1" presStyleIdx="1" presStyleCnt="3" custLinFactNeighborY="0">
        <dgm:presLayoutVars>
          <dgm:bulletEnabled val="1"/>
        </dgm:presLayoutVars>
      </dgm:prSet>
      <dgm:spPr/>
    </dgm:pt>
    <dgm:pt modelId="{3C26732C-5F51-4484-B952-FC3E502B24C0}" type="pres">
      <dgm:prSet presAssocID="{F9B16AD3-E38E-4BB0-81C7-541A338A55A0}" presName="sp" presStyleCnt="0"/>
      <dgm:spPr/>
    </dgm:pt>
    <dgm:pt modelId="{32DAC193-53CA-4BF3-B1B8-CDE8217D4E72}" type="pres">
      <dgm:prSet presAssocID="{96B505E0-B755-4446-9BA2-17602B5084BE}" presName="composite" presStyleCnt="0"/>
      <dgm:spPr/>
    </dgm:pt>
    <dgm:pt modelId="{A3E7857B-D175-475B-883D-D4790A7745DF}" type="pres">
      <dgm:prSet presAssocID="{96B505E0-B755-4446-9BA2-17602B5084B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BD90D89-A38E-46B5-A3CA-C4F301B6EF0C}" type="pres">
      <dgm:prSet presAssocID="{96B505E0-B755-4446-9BA2-17602B5084B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221DB03-54C4-404A-BE1E-ABA629F11EE2}" srcId="{E9D55623-5D43-4ADB-A89C-84D4A845B659}" destId="{58C0A5C9-6520-48E2-B6E5-4C5560AC3614}" srcOrd="1" destOrd="0" parTransId="{8AF297CD-1F00-4596-9DEA-DAF530D24DCE}" sibTransId="{04999A91-B0AF-4571-AD77-973BA74ABB6B}"/>
    <dgm:cxn modelId="{80083119-48E7-4A14-97AB-C38C4BC659EE}" type="presOf" srcId="{C38BE03F-17BF-4886-983C-A4F703C4CA3B}" destId="{0BD90D89-A38E-46B5-A3CA-C4F301B6EF0C}" srcOrd="0" destOrd="1" presId="urn:microsoft.com/office/officeart/2005/8/layout/chevron2"/>
    <dgm:cxn modelId="{CABEC623-2994-4C8D-9A21-C91CD590DE0B}" srcId="{E9D55623-5D43-4ADB-A89C-84D4A845B659}" destId="{2BBA1979-2D6E-491E-AA5C-D2C407CCB04F}" srcOrd="0" destOrd="0" parTransId="{E66FD37C-4780-455A-94AC-B90F1DAE56E0}" sibTransId="{EA767B0F-2F75-4881-A3EC-6797C2FF7C77}"/>
    <dgm:cxn modelId="{E0826629-36F4-458E-8C06-ACEE9234BBF9}" srcId="{3FE2B13A-D827-4A26-9946-0F73E1212EF6}" destId="{A104602B-A199-46B8-8C01-F882B44E426A}" srcOrd="1" destOrd="0" parTransId="{CEAE687F-BE8D-48F2-8886-CAF3757576CA}" sibTransId="{F9B16AD3-E38E-4BB0-81C7-541A338A55A0}"/>
    <dgm:cxn modelId="{80CDDE62-2ECE-43D6-ACD9-E2764FE9602A}" srcId="{96B505E0-B755-4446-9BA2-17602B5084BE}" destId="{C38BE03F-17BF-4886-983C-A4F703C4CA3B}" srcOrd="1" destOrd="0" parTransId="{EF28B4F1-EFBA-4D60-B06A-86F9DD0E5555}" sibTransId="{A100E10D-E3A0-4822-A8CA-F5A5312516A1}"/>
    <dgm:cxn modelId="{63FAF464-2574-4CEE-AF77-44AEF704B7AA}" type="presOf" srcId="{61B8C3D9-5E69-4F24-8D65-D7E285A12914}" destId="{0BD90D89-A38E-46B5-A3CA-C4F301B6EF0C}" srcOrd="0" destOrd="0" presId="urn:microsoft.com/office/officeart/2005/8/layout/chevron2"/>
    <dgm:cxn modelId="{1161CC6A-CEE6-4FE7-8DB3-47582A1134AF}" srcId="{3FE2B13A-D827-4A26-9946-0F73E1212EF6}" destId="{E9D55623-5D43-4ADB-A89C-84D4A845B659}" srcOrd="0" destOrd="0" parTransId="{6DD6BFD3-5E1B-4B90-8998-0289EF537DCD}" sibTransId="{69C28BDC-629D-472F-B4E0-98F464828BAD}"/>
    <dgm:cxn modelId="{5F0E6D6B-A7D3-4EAB-A67F-6D2081FE3D9C}" type="presOf" srcId="{A104602B-A199-46B8-8C01-F882B44E426A}" destId="{737AB4F2-02F7-4050-9847-18BFB6325F1B}" srcOrd="0" destOrd="0" presId="urn:microsoft.com/office/officeart/2005/8/layout/chevron2"/>
    <dgm:cxn modelId="{60D7BB4D-655F-472B-8542-EED1ED83024A}" srcId="{3FE2B13A-D827-4A26-9946-0F73E1212EF6}" destId="{96B505E0-B755-4446-9BA2-17602B5084BE}" srcOrd="2" destOrd="0" parTransId="{7B331827-36B9-46F4-B1D1-F81960AAE4C6}" sibTransId="{FEE3EC24-2F3E-4579-A64C-07D4FB6A335D}"/>
    <dgm:cxn modelId="{F1498550-784F-47C5-B6F2-13129B3ED13B}" srcId="{A104602B-A199-46B8-8C01-F882B44E426A}" destId="{E5BC5B62-A303-4504-A8B2-283F9450227B}" srcOrd="1" destOrd="0" parTransId="{10FE6C42-93A1-48A6-9FF4-73FB14491EA2}" sibTransId="{34BF195C-92C8-4B48-9D34-53E4520A5991}"/>
    <dgm:cxn modelId="{E4D5C489-6500-4ED6-9E59-5CD334005933}" srcId="{96B505E0-B755-4446-9BA2-17602B5084BE}" destId="{61B8C3D9-5E69-4F24-8D65-D7E285A12914}" srcOrd="0" destOrd="0" parTransId="{CF39B004-B607-45DD-A459-84CB9505199C}" sibTransId="{B31246E0-6FDC-4580-A7F3-8412F97436CC}"/>
    <dgm:cxn modelId="{6D03B08D-C43E-4EA4-B184-4F781A82BCF7}" type="presOf" srcId="{AF32E75B-66CE-4319-B37F-1A22BA84D2B8}" destId="{432DEE2A-9D5C-4A9C-95FB-CD75AC731330}" srcOrd="0" destOrd="0" presId="urn:microsoft.com/office/officeart/2005/8/layout/chevron2"/>
    <dgm:cxn modelId="{829F4590-2D01-4D4E-8D4D-7CD7DB196E36}" type="presOf" srcId="{E9D55623-5D43-4ADB-A89C-84D4A845B659}" destId="{5C36DC39-5DBD-43FE-B46D-80F1AEBDCAF8}" srcOrd="0" destOrd="0" presId="urn:microsoft.com/office/officeart/2005/8/layout/chevron2"/>
    <dgm:cxn modelId="{1D06EB91-A95B-4697-936E-62C315452ECA}" type="presOf" srcId="{E5BC5B62-A303-4504-A8B2-283F9450227B}" destId="{432DEE2A-9D5C-4A9C-95FB-CD75AC731330}" srcOrd="0" destOrd="1" presId="urn:microsoft.com/office/officeart/2005/8/layout/chevron2"/>
    <dgm:cxn modelId="{0F1DCAB3-4F99-4F26-9009-69212021F735}" type="presOf" srcId="{96B505E0-B755-4446-9BA2-17602B5084BE}" destId="{A3E7857B-D175-475B-883D-D4790A7745DF}" srcOrd="0" destOrd="0" presId="urn:microsoft.com/office/officeart/2005/8/layout/chevron2"/>
    <dgm:cxn modelId="{93EA82C7-E4FB-4006-9B51-45325FB45D44}" type="presOf" srcId="{58C0A5C9-6520-48E2-B6E5-4C5560AC3614}" destId="{974FFE6D-E30F-46EB-85CF-DD0BB1F47144}" srcOrd="0" destOrd="1" presId="urn:microsoft.com/office/officeart/2005/8/layout/chevron2"/>
    <dgm:cxn modelId="{939C3FD6-2D2C-4AF0-86DD-6857907F3AF8}" srcId="{A104602B-A199-46B8-8C01-F882B44E426A}" destId="{AF32E75B-66CE-4319-B37F-1A22BA84D2B8}" srcOrd="0" destOrd="0" parTransId="{32B40109-B066-4E61-85DA-E47664F35E5A}" sibTransId="{99659FF1-C948-4FE6-BD44-D3EB02234C74}"/>
    <dgm:cxn modelId="{E3051ADE-203E-4053-8720-EF2B6F24439A}" type="presOf" srcId="{2BBA1979-2D6E-491E-AA5C-D2C407CCB04F}" destId="{974FFE6D-E30F-46EB-85CF-DD0BB1F47144}" srcOrd="0" destOrd="0" presId="urn:microsoft.com/office/officeart/2005/8/layout/chevron2"/>
    <dgm:cxn modelId="{A1DBB8F1-FA7F-4EA1-96E6-5986A76EF09E}" type="presOf" srcId="{3FE2B13A-D827-4A26-9946-0F73E1212EF6}" destId="{4227EFC8-84AA-4032-BBB9-C1CF46865E97}" srcOrd="0" destOrd="0" presId="urn:microsoft.com/office/officeart/2005/8/layout/chevron2"/>
    <dgm:cxn modelId="{52FC8D06-AA03-4921-B422-631B682118F8}" type="presParOf" srcId="{4227EFC8-84AA-4032-BBB9-C1CF46865E97}" destId="{4A39C3EE-A1FA-4462-AC48-B33663296C96}" srcOrd="0" destOrd="0" presId="urn:microsoft.com/office/officeart/2005/8/layout/chevron2"/>
    <dgm:cxn modelId="{EFE37DA5-4EE5-4E74-9186-00C06D17DCF7}" type="presParOf" srcId="{4A39C3EE-A1FA-4462-AC48-B33663296C96}" destId="{5C36DC39-5DBD-43FE-B46D-80F1AEBDCAF8}" srcOrd="0" destOrd="0" presId="urn:microsoft.com/office/officeart/2005/8/layout/chevron2"/>
    <dgm:cxn modelId="{E69C9356-8054-4DB3-9C79-96B462CE5A0E}" type="presParOf" srcId="{4A39C3EE-A1FA-4462-AC48-B33663296C96}" destId="{974FFE6D-E30F-46EB-85CF-DD0BB1F47144}" srcOrd="1" destOrd="0" presId="urn:microsoft.com/office/officeart/2005/8/layout/chevron2"/>
    <dgm:cxn modelId="{68AB925E-02A6-4095-9559-FD12859A202C}" type="presParOf" srcId="{4227EFC8-84AA-4032-BBB9-C1CF46865E97}" destId="{D4F56B34-5D3B-4B2F-BF97-E0989188483F}" srcOrd="1" destOrd="0" presId="urn:microsoft.com/office/officeart/2005/8/layout/chevron2"/>
    <dgm:cxn modelId="{39AC940C-48C3-4B09-9F1F-DE8DCC8F7947}" type="presParOf" srcId="{4227EFC8-84AA-4032-BBB9-C1CF46865E97}" destId="{B9F90F73-6518-4712-86FC-ED5CE5A40AF7}" srcOrd="2" destOrd="0" presId="urn:microsoft.com/office/officeart/2005/8/layout/chevron2"/>
    <dgm:cxn modelId="{3F8ABB5C-D34E-4DA5-8F5B-3FF870809886}" type="presParOf" srcId="{B9F90F73-6518-4712-86FC-ED5CE5A40AF7}" destId="{737AB4F2-02F7-4050-9847-18BFB6325F1B}" srcOrd="0" destOrd="0" presId="urn:microsoft.com/office/officeart/2005/8/layout/chevron2"/>
    <dgm:cxn modelId="{B54585C9-6421-4374-922D-E7B7C7FD9C19}" type="presParOf" srcId="{B9F90F73-6518-4712-86FC-ED5CE5A40AF7}" destId="{432DEE2A-9D5C-4A9C-95FB-CD75AC731330}" srcOrd="1" destOrd="0" presId="urn:microsoft.com/office/officeart/2005/8/layout/chevron2"/>
    <dgm:cxn modelId="{58B00FA0-7E01-4AA4-A33D-BE4EB847F561}" type="presParOf" srcId="{4227EFC8-84AA-4032-BBB9-C1CF46865E97}" destId="{3C26732C-5F51-4484-B952-FC3E502B24C0}" srcOrd="3" destOrd="0" presId="urn:microsoft.com/office/officeart/2005/8/layout/chevron2"/>
    <dgm:cxn modelId="{F26F3441-56F9-4F79-901D-54801164A4C1}" type="presParOf" srcId="{4227EFC8-84AA-4032-BBB9-C1CF46865E97}" destId="{32DAC193-53CA-4BF3-B1B8-CDE8217D4E72}" srcOrd="4" destOrd="0" presId="urn:microsoft.com/office/officeart/2005/8/layout/chevron2"/>
    <dgm:cxn modelId="{8EBE4448-5ED0-4C06-BB42-F50B4244DB85}" type="presParOf" srcId="{32DAC193-53CA-4BF3-B1B8-CDE8217D4E72}" destId="{A3E7857B-D175-475B-883D-D4790A7745DF}" srcOrd="0" destOrd="0" presId="urn:microsoft.com/office/officeart/2005/8/layout/chevron2"/>
    <dgm:cxn modelId="{FB523212-D840-4920-A766-3E27B04DAE87}" type="presParOf" srcId="{32DAC193-53CA-4BF3-B1B8-CDE8217D4E72}" destId="{0BD90D89-A38E-46B5-A3CA-C4F301B6EF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46455-26F9-4220-943F-5A2AC0F64415}">
      <dsp:nvSpPr>
        <dsp:cNvPr id="0" name=""/>
        <dsp:cNvSpPr/>
      </dsp:nvSpPr>
      <dsp:spPr>
        <a:xfrm rot="5400000">
          <a:off x="-323045" y="324901"/>
          <a:ext cx="2153636" cy="15075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B</a:t>
          </a:r>
          <a:r>
            <a:rPr lang="en-US" sz="2200" kern="1200" dirty="0"/>
            <a:t>usiness Question</a:t>
          </a:r>
        </a:p>
      </dsp:txBody>
      <dsp:txXfrm rot="-5400000">
        <a:off x="1" y="755629"/>
        <a:ext cx="1507545" cy="646091"/>
      </dsp:txXfrm>
    </dsp:sp>
    <dsp:sp modelId="{A2A6222C-A7EA-4504-AA89-037B727EA269}">
      <dsp:nvSpPr>
        <dsp:cNvPr id="0" name=""/>
        <dsp:cNvSpPr/>
      </dsp:nvSpPr>
      <dsp:spPr>
        <a:xfrm rot="5400000">
          <a:off x="5464040" y="-3954639"/>
          <a:ext cx="1399863" cy="93128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Credit One has seen an increase in the number of customers who have defaulted on loans and risk losing business if no resolution is found.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What traits might determine whether or not a customer would default on his payment.</a:t>
          </a:r>
        </a:p>
      </dsp:txBody>
      <dsp:txXfrm rot="-5400000">
        <a:off x="1507545" y="70192"/>
        <a:ext cx="9244518" cy="1263191"/>
      </dsp:txXfrm>
    </dsp:sp>
    <dsp:sp modelId="{7F5A89D6-EC31-4AEE-B774-0FE50B2D9123}">
      <dsp:nvSpPr>
        <dsp:cNvPr id="0" name=""/>
        <dsp:cNvSpPr/>
      </dsp:nvSpPr>
      <dsp:spPr>
        <a:xfrm rot="5400000">
          <a:off x="-323045" y="2191865"/>
          <a:ext cx="2153636" cy="15075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</a:t>
          </a:r>
          <a:r>
            <a:rPr lang="en-US" sz="2200" kern="1200" dirty="0"/>
            <a:t>nalysis Plan</a:t>
          </a:r>
        </a:p>
      </dsp:txBody>
      <dsp:txXfrm rot="-5400000">
        <a:off x="1" y="2622593"/>
        <a:ext cx="1507545" cy="646091"/>
      </dsp:txXfrm>
    </dsp:sp>
    <dsp:sp modelId="{BC00A58B-8EEB-415B-B565-A1BBC56AD38F}">
      <dsp:nvSpPr>
        <dsp:cNvPr id="0" name=""/>
        <dsp:cNvSpPr/>
      </dsp:nvSpPr>
      <dsp:spPr>
        <a:xfrm rot="5400000">
          <a:off x="5464040" y="-2087675"/>
          <a:ext cx="1399863" cy="93128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Credit One has provided us with data consisting of 23 explanatory variables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Analysis goal is to determine if the customer is at risk of defaulting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Having the customer’s income information will help immensely in determining the customer’s risk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We will be utilizing the Classification Methodology for resolution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Input from the stakeholders is needed to create the timeline of this project</a:t>
          </a:r>
        </a:p>
      </dsp:txBody>
      <dsp:txXfrm rot="-5400000">
        <a:off x="1507545" y="1937156"/>
        <a:ext cx="9244518" cy="1263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6DC39-5DBD-43FE-B46D-80F1AEBDCAF8}">
      <dsp:nvSpPr>
        <dsp:cNvPr id="0" name=""/>
        <dsp:cNvSpPr/>
      </dsp:nvSpPr>
      <dsp:spPr>
        <a:xfrm rot="5400000">
          <a:off x="-244698" y="245883"/>
          <a:ext cx="1631324" cy="11419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</a:t>
          </a:r>
          <a:r>
            <a:rPr lang="en-US" sz="900" kern="1200" dirty="0"/>
            <a:t>ata Collection</a:t>
          </a:r>
        </a:p>
      </dsp:txBody>
      <dsp:txXfrm rot="-5400000">
        <a:off x="1" y="572149"/>
        <a:ext cx="1141927" cy="489397"/>
      </dsp:txXfrm>
    </dsp:sp>
    <dsp:sp modelId="{974FFE6D-E30F-46EB-85CF-DD0BB1F47144}">
      <dsp:nvSpPr>
        <dsp:cNvPr id="0" name=""/>
        <dsp:cNvSpPr/>
      </dsp:nvSpPr>
      <dsp:spPr>
        <a:xfrm rot="5400000">
          <a:off x="5450983" y="-4307870"/>
          <a:ext cx="1060360" cy="96784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Credit One has provided us with the data consisting of 30000 records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The data is yet to be cleansed and validated</a:t>
          </a:r>
        </a:p>
      </dsp:txBody>
      <dsp:txXfrm rot="-5400000">
        <a:off x="1141928" y="52948"/>
        <a:ext cx="9626709" cy="956834"/>
      </dsp:txXfrm>
    </dsp:sp>
    <dsp:sp modelId="{737AB4F2-02F7-4050-9847-18BFB6325F1B}">
      <dsp:nvSpPr>
        <dsp:cNvPr id="0" name=""/>
        <dsp:cNvSpPr/>
      </dsp:nvSpPr>
      <dsp:spPr>
        <a:xfrm rot="5400000">
          <a:off x="-244698" y="1683390"/>
          <a:ext cx="1631324" cy="11419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I</a:t>
          </a:r>
          <a:r>
            <a:rPr lang="en-US" sz="900" kern="1200" dirty="0"/>
            <a:t>nsights</a:t>
          </a:r>
        </a:p>
      </dsp:txBody>
      <dsp:txXfrm rot="-5400000">
        <a:off x="1" y="2009656"/>
        <a:ext cx="1141927" cy="489397"/>
      </dsp:txXfrm>
    </dsp:sp>
    <dsp:sp modelId="{432DEE2A-9D5C-4A9C-95FB-CD75AC731330}">
      <dsp:nvSpPr>
        <dsp:cNvPr id="0" name=""/>
        <dsp:cNvSpPr/>
      </dsp:nvSpPr>
      <dsp:spPr>
        <a:xfrm rot="5400000">
          <a:off x="5450983" y="-2870364"/>
          <a:ext cx="1060360" cy="96784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At a glance of the data it is difficult to determine the outcome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The income data will aid in providing a more confident analysis </a:t>
          </a:r>
        </a:p>
      </dsp:txBody>
      <dsp:txXfrm rot="-5400000">
        <a:off x="1141928" y="1490454"/>
        <a:ext cx="9626709" cy="956834"/>
      </dsp:txXfrm>
    </dsp:sp>
    <dsp:sp modelId="{A3E7857B-D175-475B-883D-D4790A7745DF}">
      <dsp:nvSpPr>
        <dsp:cNvPr id="0" name=""/>
        <dsp:cNvSpPr/>
      </dsp:nvSpPr>
      <dsp:spPr>
        <a:xfrm rot="5400000">
          <a:off x="-244698" y="3120897"/>
          <a:ext cx="1631324" cy="11419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</a:t>
          </a:r>
          <a:r>
            <a:rPr lang="en-US" sz="900" kern="1200" dirty="0"/>
            <a:t>ecommendations</a:t>
          </a:r>
        </a:p>
      </dsp:txBody>
      <dsp:txXfrm rot="-5400000">
        <a:off x="1" y="3447163"/>
        <a:ext cx="1141927" cy="489397"/>
      </dsp:txXfrm>
    </dsp:sp>
    <dsp:sp modelId="{0BD90D89-A38E-46B5-A3CA-C4F301B6EF0C}">
      <dsp:nvSpPr>
        <dsp:cNvPr id="0" name=""/>
        <dsp:cNvSpPr/>
      </dsp:nvSpPr>
      <dsp:spPr>
        <a:xfrm rot="5400000">
          <a:off x="5450983" y="-1432857"/>
          <a:ext cx="1060360" cy="96784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First of, we need the income data for effective analysis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The active involvement and support of the </a:t>
          </a:r>
          <a:r>
            <a:rPr lang="en-US" sz="2000" kern="1200" dirty="0" err="1"/>
            <a:t>staheholders</a:t>
          </a:r>
          <a:r>
            <a:rPr lang="en-US" sz="2000" kern="1200" dirty="0"/>
            <a:t> is crucial for the success of this analysis</a:t>
          </a:r>
        </a:p>
      </dsp:txBody>
      <dsp:txXfrm rot="-5400000">
        <a:off x="1141928" y="2927961"/>
        <a:ext cx="9626709" cy="956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BF77-CB0D-4286-B85D-7DEACD717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A19B9-20AB-4FE8-BD0A-D1A494AAE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Task 1</a:t>
            </a:r>
          </a:p>
          <a:p>
            <a:r>
              <a:rPr lang="en-US" dirty="0"/>
              <a:t>By Vidhya </a:t>
            </a:r>
            <a:r>
              <a:rPr lang="en-US" dirty="0" err="1"/>
              <a:t>Rangaswamy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8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86B9-702B-486D-AB1A-9074EC20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7F815-2221-4742-BE13-1559A3225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Credit One  is a third-party credit rating authority that provides retail customer credit approval services to businesses.</a:t>
            </a:r>
          </a:p>
          <a:p>
            <a:r>
              <a:rPr lang="en-US" dirty="0"/>
              <a:t>Examine current customer demographics to better understand what traits might relate to whether or not a customer is likely to default on their current credit obligations.</a:t>
            </a:r>
          </a:p>
          <a:p>
            <a:r>
              <a:rPr lang="en-US" dirty="0"/>
              <a:t>We will be utilizing ensemble machine learning classification methods in Python for this task.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9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BCDF-38AD-4D17-A9ED-F419064A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CF519D-5A1D-4D6C-934A-BEDFCD22CD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600864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786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A5FF-1E5F-44FF-AD72-BFC7C99A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583700-A1CB-42B3-973B-BFE06AA84B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094115"/>
              </p:ext>
            </p:extLst>
          </p:nvPr>
        </p:nvGraphicFramePr>
        <p:xfrm>
          <a:off x="685800" y="1709531"/>
          <a:ext cx="10820400" cy="4508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130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1B72-A88B-4E3A-AE23-42848F7B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E645-9724-48D2-82C6-EF4F67FB6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22784"/>
            <a:ext cx="10820400" cy="449590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data provided for this analysis consists of 23 variables and 30000 records.</a:t>
            </a:r>
          </a:p>
          <a:p>
            <a:pPr lvl="1"/>
            <a:r>
              <a:rPr lang="en-US" dirty="0"/>
              <a:t>X1: Amount of the given credit (NT dollar): it includes both the individual consumer credit and his/her family (supplementary) credit. </a:t>
            </a:r>
          </a:p>
          <a:p>
            <a:pPr lvl="1"/>
            <a:r>
              <a:rPr lang="en-US" dirty="0"/>
              <a:t>X2: Gender (1 = male; 2 = female). </a:t>
            </a:r>
          </a:p>
          <a:p>
            <a:pPr lvl="1"/>
            <a:r>
              <a:rPr lang="en-US" dirty="0"/>
              <a:t>X3: Education (1 = graduate school; 2 = university; 3 = high school; 0, 4, 5, 6 = others). </a:t>
            </a:r>
          </a:p>
          <a:p>
            <a:pPr lvl="1"/>
            <a:r>
              <a:rPr lang="en-US" dirty="0"/>
              <a:t>X4: Marital status (1 = married; 2 = single; 3 = divorce; 0=others).</a:t>
            </a:r>
          </a:p>
          <a:p>
            <a:pPr lvl="1"/>
            <a:r>
              <a:rPr lang="en-US" dirty="0"/>
              <a:t>X5: Age (year). </a:t>
            </a:r>
          </a:p>
          <a:p>
            <a:pPr lvl="1"/>
            <a:r>
              <a:rPr lang="en-US" dirty="0"/>
              <a:t>X6 - X11: History of past payment. </a:t>
            </a:r>
          </a:p>
          <a:p>
            <a:pPr lvl="1"/>
            <a:r>
              <a:rPr lang="en-US" dirty="0"/>
              <a:t>We tracked the past monthly payment records (from April to September, 2005) as follows: </a:t>
            </a:r>
          </a:p>
          <a:p>
            <a:pPr lvl="1"/>
            <a:r>
              <a:rPr lang="en-US" dirty="0"/>
              <a:t>X6 = the repayment status in September, 2005; </a:t>
            </a:r>
          </a:p>
          <a:p>
            <a:pPr lvl="1"/>
            <a:r>
              <a:rPr lang="en-US" dirty="0"/>
              <a:t>X7 = the repayment status in August, 2005; . . .;</a:t>
            </a:r>
          </a:p>
          <a:p>
            <a:pPr lvl="1"/>
            <a:r>
              <a:rPr lang="en-US" dirty="0"/>
              <a:t>X11 = the repayment status in April, 2005. The measurement scale for the repayment status is:</a:t>
            </a:r>
          </a:p>
          <a:p>
            <a:pPr lvl="2"/>
            <a:r>
              <a:rPr lang="en-US" dirty="0"/>
              <a:t> -2: No consumption; -1: Paid in full; </a:t>
            </a:r>
          </a:p>
          <a:p>
            <a:pPr lvl="2"/>
            <a:r>
              <a:rPr lang="en-US" dirty="0"/>
              <a:t>0: The use of revolving credit; 1 = payment delay for one month; </a:t>
            </a:r>
          </a:p>
          <a:p>
            <a:pPr lvl="2"/>
            <a:r>
              <a:rPr lang="en-US" dirty="0"/>
              <a:t>2 = payment delay for two months; . . .;</a:t>
            </a:r>
          </a:p>
          <a:p>
            <a:pPr lvl="2"/>
            <a:r>
              <a:rPr lang="en-US" dirty="0"/>
              <a:t> 8 = payment delay for eight months; 9 = payment delay for nine months and above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7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D760-A022-44AF-89F4-190382AC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A97B-122F-4C9C-8444-FAB813475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X12-X17: Amount of bill statement (NT dollar). </a:t>
            </a:r>
          </a:p>
          <a:p>
            <a:pPr lvl="1"/>
            <a:r>
              <a:rPr lang="en-US" dirty="0"/>
              <a:t>X12 = amount of bill statement in September, 2005; </a:t>
            </a:r>
          </a:p>
          <a:p>
            <a:pPr lvl="1"/>
            <a:r>
              <a:rPr lang="en-US" dirty="0"/>
              <a:t>X13 = amount of bill statement in August, 2005; . . .;</a:t>
            </a:r>
          </a:p>
          <a:p>
            <a:pPr lvl="1"/>
            <a:r>
              <a:rPr lang="en-US" dirty="0"/>
              <a:t> X17 = amount of bill statement in April, 2005. </a:t>
            </a:r>
          </a:p>
          <a:p>
            <a:pPr lvl="1"/>
            <a:r>
              <a:rPr lang="en-US" dirty="0"/>
              <a:t>X18-X23: Amount of previous payment (NT dollar). </a:t>
            </a:r>
          </a:p>
          <a:p>
            <a:pPr lvl="2"/>
            <a:r>
              <a:rPr lang="en-US" dirty="0"/>
              <a:t>X18 = amount paid in September, 2005;</a:t>
            </a:r>
          </a:p>
          <a:p>
            <a:pPr lvl="2"/>
            <a:r>
              <a:rPr lang="en-US" dirty="0"/>
              <a:t> X19 = amount paid in August, 2005; . . .;</a:t>
            </a:r>
          </a:p>
          <a:p>
            <a:pPr lvl="2"/>
            <a:r>
              <a:rPr lang="en-US" dirty="0"/>
              <a:t>X23 = amount paid in April, 2005. </a:t>
            </a:r>
          </a:p>
          <a:p>
            <a:pPr lvl="1"/>
            <a:r>
              <a:rPr lang="en-US" dirty="0"/>
              <a:t>Y=0 then not default, Y=1 then default"</a:t>
            </a:r>
          </a:p>
          <a:p>
            <a:pPr marL="914400" lvl="2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3726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50FE-A0BB-49D3-9417-3E2DDB80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8E1BE-41BC-4509-8039-DC377A5FB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manage who has access to the data</a:t>
            </a:r>
          </a:p>
          <a:p>
            <a:r>
              <a:rPr lang="en-US" dirty="0"/>
              <a:t>We will develop a customized data security plan/policy</a:t>
            </a:r>
          </a:p>
          <a:p>
            <a:r>
              <a:rPr lang="en-US" dirty="0"/>
              <a:t>Regular backup of data is ensured</a:t>
            </a:r>
          </a:p>
          <a:p>
            <a:r>
              <a:rPr lang="en-US" dirty="0"/>
              <a:t>We always keep audit trails</a:t>
            </a:r>
          </a:p>
        </p:txBody>
      </p:sp>
    </p:spTree>
    <p:extLst>
      <p:ext uri="{BB962C8B-B14F-4D97-AF65-F5344CB8AC3E}">
        <p14:creationId xmlns:p14="http://schemas.microsoft.com/office/powerpoint/2010/main" val="288980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66E8-D1C4-497D-BCF2-06C38C77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44760-AB66-477C-A51C-C4AB4FAA5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 glance, we do not see any overt issue with the data</a:t>
            </a:r>
          </a:p>
          <a:p>
            <a:r>
              <a:rPr lang="en-US" dirty="0"/>
              <a:t>The data in each cell seems to align with the possible value per the legend</a:t>
            </a:r>
          </a:p>
          <a:p>
            <a:r>
              <a:rPr lang="en-US" dirty="0"/>
              <a:t>As established in the previous slides, the income data of the customers will render this analysis very effective</a:t>
            </a:r>
          </a:p>
        </p:txBody>
      </p:sp>
    </p:spTree>
    <p:extLst>
      <p:ext uri="{BB962C8B-B14F-4D97-AF65-F5344CB8AC3E}">
        <p14:creationId xmlns:p14="http://schemas.microsoft.com/office/powerpoint/2010/main" val="225775357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159</TotalTime>
  <Words>681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Data Science with Python</vt:lpstr>
      <vt:lpstr>Objective</vt:lpstr>
      <vt:lpstr>Data science process</vt:lpstr>
      <vt:lpstr>Data science process</vt:lpstr>
      <vt:lpstr>Data information</vt:lpstr>
      <vt:lpstr>Data information</vt:lpstr>
      <vt:lpstr>Data handling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Python</dc:title>
  <dc:creator>Suresh T</dc:creator>
  <cp:lastModifiedBy>Suresh T</cp:lastModifiedBy>
  <cp:revision>8</cp:revision>
  <dcterms:created xsi:type="dcterms:W3CDTF">2020-06-29T00:20:34Z</dcterms:created>
  <dcterms:modified xsi:type="dcterms:W3CDTF">2020-06-29T02:59:45Z</dcterms:modified>
</cp:coreProperties>
</file>