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8b442327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8b44232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8b442327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8b442327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b442327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b442327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b442327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b442327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8b44232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8b44232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8b44232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8b44232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8b44232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8b44232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8b44232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8b44232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8b44232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8b44232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8b44232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8b44232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8b442327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8b44232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8b44232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8b44232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Fetal Health </a:t>
            </a:r>
            <a:r>
              <a:rPr lang="en"/>
              <a:t>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63200" y="3182725"/>
            <a:ext cx="33690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percentage of time with abnormal long term variability and fetal health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4225"/>
            <a:ext cx="8839204" cy="26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severe decelerations and fetal health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25" y="2067350"/>
            <a:ext cx="3621000" cy="27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925" y="1170125"/>
            <a:ext cx="4987675" cy="380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uterine contractions and fetal health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0" y="2952125"/>
            <a:ext cx="7029448" cy="20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775" y="960900"/>
            <a:ext cx="2533024" cy="1934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1425" y="22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normal, suspected and pathological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50" y="846999"/>
            <a:ext cx="7334776" cy="12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760" y="2145300"/>
            <a:ext cx="5874867" cy="29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of correlation 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50" y="1187100"/>
            <a:ext cx="6235927" cy="38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Results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29999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25" y="1182525"/>
            <a:ext cx="7537276" cy="25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Pairplot for significant features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525" y="1017725"/>
            <a:ext cx="381653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of baseline value vs fetal health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844" l="1366" r="1005" t="2096"/>
          <a:stretch/>
        </p:blipFill>
        <p:spPr>
          <a:xfrm>
            <a:off x="220225" y="1250350"/>
            <a:ext cx="4845124" cy="37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prolonged decelerations and fetal health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1582" l="1790" r="1403" t="1920"/>
          <a:stretch/>
        </p:blipFill>
        <p:spPr>
          <a:xfrm>
            <a:off x="241550" y="1243250"/>
            <a:ext cx="3873650" cy="296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 rotWithShape="1">
          <a:blip r:embed="rId4">
            <a:alphaModFix/>
          </a:blip>
          <a:srcRect b="-1450" l="455" r="445" t="1449"/>
          <a:stretch/>
        </p:blipFill>
        <p:spPr>
          <a:xfrm>
            <a:off x="4287750" y="1141700"/>
            <a:ext cx="4544326" cy="34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abnormal short term variability and fetal health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675" y="1413725"/>
            <a:ext cx="3986751" cy="30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