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56" r:id="rId5"/>
    <p:sldId id="277" r:id="rId6"/>
    <p:sldId id="276" r:id="rId7"/>
    <p:sldId id="300" r:id="rId8"/>
    <p:sldId id="295" r:id="rId9"/>
    <p:sldId id="294" r:id="rId10"/>
    <p:sldId id="302" r:id="rId11"/>
    <p:sldId id="303" r:id="rId12"/>
    <p:sldId id="297" r:id="rId13"/>
    <p:sldId id="296" r:id="rId14"/>
    <p:sldId id="288" r:id="rId15"/>
    <p:sldId id="298" r:id="rId16"/>
    <p:sldId id="289" r:id="rId17"/>
    <p:sldId id="265" r:id="rId18"/>
    <p:sldId id="266" r:id="rId19"/>
    <p:sldId id="293" r:id="rId20"/>
    <p:sldId id="301"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A3E0"/>
    <a:srgbClr val="2A4B78"/>
    <a:srgbClr val="90A6BA"/>
    <a:srgbClr val="BFCFEF"/>
    <a:srgbClr val="CBD3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C2504-32A6-4FEC-9A1C-8DFB07E27811}" v="3084" dt="2020-04-23T16:02:37.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52" autoAdjust="0"/>
  </p:normalViewPr>
  <p:slideViewPr>
    <p:cSldViewPr snapToGrid="0" showGuides="1">
      <p:cViewPr varScale="1">
        <p:scale>
          <a:sx n="86" d="100"/>
          <a:sy n="86" d="100"/>
        </p:scale>
        <p:origin x="422"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B65D1-81FE-4D78-84C8-055894E7039C}"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5451D077-A5E3-496C-AE81-848AF8C71992}">
      <dgm:prSet phldrT="[Text]"/>
      <dgm:spPr/>
      <dgm:t>
        <a:bodyPr/>
        <a:lstStyle/>
        <a:p>
          <a:r>
            <a:rPr lang="en-US" b="1" dirty="0"/>
            <a:t>Members</a:t>
          </a:r>
        </a:p>
      </dgm:t>
    </dgm:pt>
    <dgm:pt modelId="{93E8409D-DFEC-4F77-9A1B-9324293D4B60}" type="parTrans" cxnId="{4335CD20-7604-421A-9376-B6B9897CFE8F}">
      <dgm:prSet/>
      <dgm:spPr/>
      <dgm:t>
        <a:bodyPr/>
        <a:lstStyle/>
        <a:p>
          <a:endParaRPr lang="en-US"/>
        </a:p>
      </dgm:t>
    </dgm:pt>
    <dgm:pt modelId="{04695B78-8D5B-42A6-841D-6D58E6B150EB}" type="sibTrans" cxnId="{4335CD20-7604-421A-9376-B6B9897CFE8F}">
      <dgm:prSet/>
      <dgm:spPr/>
      <dgm:t>
        <a:bodyPr/>
        <a:lstStyle/>
        <a:p>
          <a:endParaRPr lang="en-US"/>
        </a:p>
      </dgm:t>
    </dgm:pt>
    <dgm:pt modelId="{66C96A10-8467-436D-A684-5CC483DAC2CF}">
      <dgm:prSet phldrT="[Text]" custT="1"/>
      <dgm:spPr/>
      <dgm:t>
        <a:bodyPr/>
        <a:lstStyle/>
        <a:p>
          <a:r>
            <a:rPr lang="en-US" sz="1600" b="1" dirty="0"/>
            <a:t>User Id</a:t>
          </a:r>
        </a:p>
      </dgm:t>
    </dgm:pt>
    <dgm:pt modelId="{81AB0271-CC72-4E2F-8665-5A12F1796297}" type="parTrans" cxnId="{77103BF4-6DAF-4FDB-9FBA-8CD2BA6A4B61}">
      <dgm:prSet/>
      <dgm:spPr/>
      <dgm:t>
        <a:bodyPr/>
        <a:lstStyle/>
        <a:p>
          <a:endParaRPr lang="en-US"/>
        </a:p>
      </dgm:t>
    </dgm:pt>
    <dgm:pt modelId="{7770E854-A2CC-4792-8964-5073606BC697}" type="sibTrans" cxnId="{77103BF4-6DAF-4FDB-9FBA-8CD2BA6A4B61}">
      <dgm:prSet/>
      <dgm:spPr/>
      <dgm:t>
        <a:bodyPr/>
        <a:lstStyle/>
        <a:p>
          <a:endParaRPr lang="en-US"/>
        </a:p>
      </dgm:t>
    </dgm:pt>
    <dgm:pt modelId="{7A827CF7-A683-4AAE-AA48-6B52FEAE3544}">
      <dgm:prSet phldrT="[Text]"/>
      <dgm:spPr/>
      <dgm:t>
        <a:bodyPr/>
        <a:lstStyle/>
        <a:p>
          <a:r>
            <a:rPr lang="en-US" b="1" dirty="0"/>
            <a:t>Songs</a:t>
          </a:r>
        </a:p>
      </dgm:t>
    </dgm:pt>
    <dgm:pt modelId="{D501B082-7164-4534-B806-FE33C48F41AD}" type="parTrans" cxnId="{1E6256AA-B077-412E-BBFC-EA631CF14127}">
      <dgm:prSet/>
      <dgm:spPr/>
      <dgm:t>
        <a:bodyPr/>
        <a:lstStyle/>
        <a:p>
          <a:endParaRPr lang="en-US"/>
        </a:p>
      </dgm:t>
    </dgm:pt>
    <dgm:pt modelId="{4DFA493F-1F7B-45E6-A249-A494994DE255}" type="sibTrans" cxnId="{1E6256AA-B077-412E-BBFC-EA631CF14127}">
      <dgm:prSet/>
      <dgm:spPr/>
      <dgm:t>
        <a:bodyPr/>
        <a:lstStyle/>
        <a:p>
          <a:endParaRPr lang="en-US"/>
        </a:p>
      </dgm:t>
    </dgm:pt>
    <dgm:pt modelId="{444E79D0-0A5C-4F07-9FCB-FAD706CF5105}">
      <dgm:prSet phldrT="[Text]" custT="1"/>
      <dgm:spPr/>
      <dgm:t>
        <a:bodyPr/>
        <a:lstStyle/>
        <a:p>
          <a:r>
            <a:rPr lang="en-US" sz="1600" b="1" kern="1200" dirty="0">
              <a:solidFill>
                <a:srgbClr val="000000">
                  <a:hueOff val="0"/>
                  <a:satOff val="0"/>
                  <a:lumOff val="0"/>
                  <a:alphaOff val="0"/>
                </a:srgbClr>
              </a:solidFill>
              <a:latin typeface="Segoe UI Light"/>
              <a:ea typeface="+mn-ea"/>
              <a:cs typeface="+mn-cs"/>
            </a:rPr>
            <a:t>Song id</a:t>
          </a:r>
        </a:p>
      </dgm:t>
    </dgm:pt>
    <dgm:pt modelId="{A68AB3AC-BF14-4D53-B7CA-E43990B3EB61}" type="parTrans" cxnId="{7AF1A578-4FB4-4F3E-B17C-0AB215592A9D}">
      <dgm:prSet/>
      <dgm:spPr/>
      <dgm:t>
        <a:bodyPr/>
        <a:lstStyle/>
        <a:p>
          <a:endParaRPr lang="en-US"/>
        </a:p>
      </dgm:t>
    </dgm:pt>
    <dgm:pt modelId="{91D8E1F3-0403-4BB4-A970-75291124EA56}" type="sibTrans" cxnId="{7AF1A578-4FB4-4F3E-B17C-0AB215592A9D}">
      <dgm:prSet/>
      <dgm:spPr/>
      <dgm:t>
        <a:bodyPr/>
        <a:lstStyle/>
        <a:p>
          <a:endParaRPr lang="en-US"/>
        </a:p>
      </dgm:t>
    </dgm:pt>
    <dgm:pt modelId="{5F27BFD7-E451-40F0-A62E-8CD946A4769A}">
      <dgm:prSet phldrT="[Text]" custT="1"/>
      <dgm:spPr/>
      <dgm:t>
        <a:bodyPr/>
        <a:lstStyle/>
        <a:p>
          <a:r>
            <a:rPr lang="en-US" sz="1600" b="1" kern="1200" dirty="0">
              <a:solidFill>
                <a:srgbClr val="000000">
                  <a:hueOff val="0"/>
                  <a:satOff val="0"/>
                  <a:lumOff val="0"/>
                  <a:alphaOff val="0"/>
                </a:srgbClr>
              </a:solidFill>
              <a:latin typeface="Segoe UI Light"/>
              <a:ea typeface="+mn-ea"/>
              <a:cs typeface="+mn-cs"/>
            </a:rPr>
            <a:t>Song length</a:t>
          </a:r>
        </a:p>
      </dgm:t>
    </dgm:pt>
    <dgm:pt modelId="{FD41AF65-6DA2-40D5-8A70-AD1C10C1E0BC}" type="parTrans" cxnId="{6B518A3E-B989-4265-B220-E7F438C6CF26}">
      <dgm:prSet/>
      <dgm:spPr/>
      <dgm:t>
        <a:bodyPr/>
        <a:lstStyle/>
        <a:p>
          <a:endParaRPr lang="en-US"/>
        </a:p>
      </dgm:t>
    </dgm:pt>
    <dgm:pt modelId="{757DCDF3-5A3B-4FA5-8185-A01ABBC0FCCD}" type="sibTrans" cxnId="{6B518A3E-B989-4265-B220-E7F438C6CF26}">
      <dgm:prSet/>
      <dgm:spPr/>
      <dgm:t>
        <a:bodyPr/>
        <a:lstStyle/>
        <a:p>
          <a:endParaRPr lang="en-US"/>
        </a:p>
      </dgm:t>
    </dgm:pt>
    <dgm:pt modelId="{FD9D81A3-76B9-4114-AF91-D17DFE77EA04}">
      <dgm:prSet phldrT="[Text]"/>
      <dgm:spPr/>
      <dgm:t>
        <a:bodyPr/>
        <a:lstStyle/>
        <a:p>
          <a:r>
            <a:rPr lang="en-US" b="1" dirty="0" err="1"/>
            <a:t>SongsExtraInfo</a:t>
          </a:r>
          <a:endParaRPr lang="en-US" b="1" dirty="0"/>
        </a:p>
      </dgm:t>
    </dgm:pt>
    <dgm:pt modelId="{88847482-A0F2-4900-84E4-6C393CEFFE5D}" type="parTrans" cxnId="{E0FE1D2F-0A12-4DE8-9939-1C5ED3CB1376}">
      <dgm:prSet/>
      <dgm:spPr/>
      <dgm:t>
        <a:bodyPr/>
        <a:lstStyle/>
        <a:p>
          <a:endParaRPr lang="en-US"/>
        </a:p>
      </dgm:t>
    </dgm:pt>
    <dgm:pt modelId="{83A2A4AF-9613-499F-A7B1-C06E3F985173}" type="sibTrans" cxnId="{E0FE1D2F-0A12-4DE8-9939-1C5ED3CB1376}">
      <dgm:prSet/>
      <dgm:spPr/>
      <dgm:t>
        <a:bodyPr/>
        <a:lstStyle/>
        <a:p>
          <a:endParaRPr lang="en-US"/>
        </a:p>
      </dgm:t>
    </dgm:pt>
    <dgm:pt modelId="{AA1F0BF7-B447-4089-BB44-8B2C4114DBC6}">
      <dgm:prSet phldrT="[Text]" custT="1"/>
      <dgm:spPr/>
      <dgm:t>
        <a:bodyPr/>
        <a:lstStyle/>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Song Id</a:t>
          </a:r>
        </a:p>
      </dgm:t>
    </dgm:pt>
    <dgm:pt modelId="{FF7D6F2F-5F5A-4049-BDDC-91EA2EAF0332}" type="parTrans" cxnId="{6090C998-9403-450F-8C5D-E6B4E574586B}">
      <dgm:prSet/>
      <dgm:spPr/>
      <dgm:t>
        <a:bodyPr/>
        <a:lstStyle/>
        <a:p>
          <a:endParaRPr lang="en-US"/>
        </a:p>
      </dgm:t>
    </dgm:pt>
    <dgm:pt modelId="{D37FD6B0-AB95-42B8-AE62-AE20522AEAAE}" type="sibTrans" cxnId="{6090C998-9403-450F-8C5D-E6B4E574586B}">
      <dgm:prSet/>
      <dgm:spPr/>
      <dgm:t>
        <a:bodyPr/>
        <a:lstStyle/>
        <a:p>
          <a:endParaRPr lang="en-US"/>
        </a:p>
      </dgm:t>
    </dgm:pt>
    <dgm:pt modelId="{6DD1104B-4317-456B-BBFE-5C87232AB2AF}">
      <dgm:prSet phldrT="[Text]" custT="1"/>
      <dgm:spPr/>
      <dgm:t>
        <a:bodyPr/>
        <a:lstStyle/>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ISRC Code</a:t>
          </a:r>
        </a:p>
      </dgm:t>
    </dgm:pt>
    <dgm:pt modelId="{DCDBFF1A-40D5-4C45-AEBC-7BB8B2164EC1}" type="parTrans" cxnId="{69CED1D7-6655-4244-B572-65203C35CD84}">
      <dgm:prSet/>
      <dgm:spPr/>
      <dgm:t>
        <a:bodyPr/>
        <a:lstStyle/>
        <a:p>
          <a:endParaRPr lang="en-US"/>
        </a:p>
      </dgm:t>
    </dgm:pt>
    <dgm:pt modelId="{6BB38B3C-5321-4E90-ACBD-C0A9DAE507A5}" type="sibTrans" cxnId="{69CED1D7-6655-4244-B572-65203C35CD84}">
      <dgm:prSet/>
      <dgm:spPr/>
      <dgm:t>
        <a:bodyPr/>
        <a:lstStyle/>
        <a:p>
          <a:endParaRPr lang="en-US"/>
        </a:p>
      </dgm:t>
    </dgm:pt>
    <dgm:pt modelId="{688C2AFC-E9B3-4697-BA8E-87B95FA6F0D7}">
      <dgm:prSet/>
      <dgm:spPr/>
      <dgm:t>
        <a:bodyPr/>
        <a:lstStyle/>
        <a:p>
          <a:r>
            <a:rPr lang="en-US" b="1" dirty="0"/>
            <a:t>Logs</a:t>
          </a:r>
        </a:p>
      </dgm:t>
    </dgm:pt>
    <dgm:pt modelId="{675F614D-16FC-4995-9B3E-643FE57840E1}" type="parTrans" cxnId="{E5D44F6C-9A63-469C-9470-6045FCAE80EC}">
      <dgm:prSet/>
      <dgm:spPr/>
      <dgm:t>
        <a:bodyPr/>
        <a:lstStyle/>
        <a:p>
          <a:endParaRPr lang="en-US"/>
        </a:p>
      </dgm:t>
    </dgm:pt>
    <dgm:pt modelId="{A645BF37-EA20-4744-A1BE-EC99B628973E}" type="sibTrans" cxnId="{E5D44F6C-9A63-469C-9470-6045FCAE80EC}">
      <dgm:prSet/>
      <dgm:spPr/>
      <dgm:t>
        <a:bodyPr/>
        <a:lstStyle/>
        <a:p>
          <a:endParaRPr lang="en-US"/>
        </a:p>
      </dgm:t>
    </dgm:pt>
    <dgm:pt modelId="{7241B693-DEFF-43DF-A0B6-71D4B9C70018}">
      <dgm:prSet phldrT="[Text]" custT="1"/>
      <dgm:spPr/>
      <dgm:t>
        <a:bodyPr/>
        <a:lstStyle/>
        <a:p>
          <a:r>
            <a:rPr lang="en-US" sz="1600" b="1" dirty="0"/>
            <a:t>City</a:t>
          </a:r>
        </a:p>
      </dgm:t>
    </dgm:pt>
    <dgm:pt modelId="{1379F141-B46A-41F4-AA9E-2B7FE4B3B0BF}" type="parTrans" cxnId="{5426A5A4-BC92-4F92-9DFB-91257612D192}">
      <dgm:prSet/>
      <dgm:spPr/>
      <dgm:t>
        <a:bodyPr/>
        <a:lstStyle/>
        <a:p>
          <a:endParaRPr lang="en-US"/>
        </a:p>
      </dgm:t>
    </dgm:pt>
    <dgm:pt modelId="{72FD9FB3-E13F-4505-B984-7363CEFFE55D}" type="sibTrans" cxnId="{5426A5A4-BC92-4F92-9DFB-91257612D192}">
      <dgm:prSet/>
      <dgm:spPr/>
      <dgm:t>
        <a:bodyPr/>
        <a:lstStyle/>
        <a:p>
          <a:endParaRPr lang="en-US"/>
        </a:p>
      </dgm:t>
    </dgm:pt>
    <dgm:pt modelId="{67677169-8FAA-4C84-9179-4675A6CBFAA9}">
      <dgm:prSet phldrT="[Text]" custT="1"/>
      <dgm:spPr/>
      <dgm:t>
        <a:bodyPr/>
        <a:lstStyle/>
        <a:p>
          <a:r>
            <a:rPr lang="en-US" sz="1600" b="1" dirty="0"/>
            <a:t>Age</a:t>
          </a:r>
        </a:p>
      </dgm:t>
    </dgm:pt>
    <dgm:pt modelId="{F18B5C53-638C-4016-8847-1D0B29ABC61E}" type="parTrans" cxnId="{0ACD7FBB-D25E-4E85-B84C-A51D31EFB5B3}">
      <dgm:prSet/>
      <dgm:spPr/>
      <dgm:t>
        <a:bodyPr/>
        <a:lstStyle/>
        <a:p>
          <a:endParaRPr lang="en-US"/>
        </a:p>
      </dgm:t>
    </dgm:pt>
    <dgm:pt modelId="{8EF44796-C81B-42E3-9109-07DEB30EC095}" type="sibTrans" cxnId="{0ACD7FBB-D25E-4E85-B84C-A51D31EFB5B3}">
      <dgm:prSet/>
      <dgm:spPr/>
      <dgm:t>
        <a:bodyPr/>
        <a:lstStyle/>
        <a:p>
          <a:endParaRPr lang="en-US"/>
        </a:p>
      </dgm:t>
    </dgm:pt>
    <dgm:pt modelId="{2D50791C-A3A3-4B69-8711-B82B81B232B8}">
      <dgm:prSet phldrT="[Text]" custT="1"/>
      <dgm:spPr/>
      <dgm:t>
        <a:bodyPr/>
        <a:lstStyle/>
        <a:p>
          <a:r>
            <a:rPr lang="en-US" sz="1600" b="1" dirty="0"/>
            <a:t>Gender</a:t>
          </a:r>
        </a:p>
      </dgm:t>
    </dgm:pt>
    <dgm:pt modelId="{64E4DAE0-0128-4AAC-97EF-50A58EE1E1B5}" type="parTrans" cxnId="{BD22DF73-B96C-415B-948B-A23DA2FAF213}">
      <dgm:prSet/>
      <dgm:spPr/>
      <dgm:t>
        <a:bodyPr/>
        <a:lstStyle/>
        <a:p>
          <a:endParaRPr lang="en-US"/>
        </a:p>
      </dgm:t>
    </dgm:pt>
    <dgm:pt modelId="{0C337E40-7420-4F96-95B3-AA7F4723D9AB}" type="sibTrans" cxnId="{BD22DF73-B96C-415B-948B-A23DA2FAF213}">
      <dgm:prSet/>
      <dgm:spPr/>
      <dgm:t>
        <a:bodyPr/>
        <a:lstStyle/>
        <a:p>
          <a:endParaRPr lang="en-US"/>
        </a:p>
      </dgm:t>
    </dgm:pt>
    <dgm:pt modelId="{9E4FE1BA-4F90-476A-92C4-E3E42D8E0586}">
      <dgm:prSet phldrT="[Text]" custT="1"/>
      <dgm:spPr/>
      <dgm:t>
        <a:bodyPr/>
        <a:lstStyle/>
        <a:p>
          <a:r>
            <a:rPr lang="en-US" sz="1600" b="1" dirty="0"/>
            <a:t>Registration Channel</a:t>
          </a:r>
        </a:p>
      </dgm:t>
    </dgm:pt>
    <dgm:pt modelId="{17DDFF0C-37DE-40FA-9C11-31714D6A80BA}" type="parTrans" cxnId="{23ED406A-D67E-446B-9378-831AF2D95FA2}">
      <dgm:prSet/>
      <dgm:spPr/>
      <dgm:t>
        <a:bodyPr/>
        <a:lstStyle/>
        <a:p>
          <a:endParaRPr lang="en-US"/>
        </a:p>
      </dgm:t>
    </dgm:pt>
    <dgm:pt modelId="{307B965D-B35C-465F-BE6D-85CB562811F4}" type="sibTrans" cxnId="{23ED406A-D67E-446B-9378-831AF2D95FA2}">
      <dgm:prSet/>
      <dgm:spPr/>
      <dgm:t>
        <a:bodyPr/>
        <a:lstStyle/>
        <a:p>
          <a:endParaRPr lang="en-US"/>
        </a:p>
      </dgm:t>
    </dgm:pt>
    <dgm:pt modelId="{FF021B30-6D93-41BB-82DF-E4D7458FDDC1}">
      <dgm:prSet phldrT="[Text]" custT="1"/>
      <dgm:spPr/>
      <dgm:t>
        <a:bodyPr/>
        <a:lstStyle/>
        <a:p>
          <a:r>
            <a:rPr lang="en-US" sz="1600" b="1" dirty="0"/>
            <a:t>Registration date</a:t>
          </a:r>
        </a:p>
      </dgm:t>
    </dgm:pt>
    <dgm:pt modelId="{75F65C7B-054B-4D23-826E-7AA4458FD0F7}" type="parTrans" cxnId="{9905B0C3-F63E-49E5-BC1C-B0C90525D440}">
      <dgm:prSet/>
      <dgm:spPr/>
      <dgm:t>
        <a:bodyPr/>
        <a:lstStyle/>
        <a:p>
          <a:endParaRPr lang="en-US"/>
        </a:p>
      </dgm:t>
    </dgm:pt>
    <dgm:pt modelId="{EBD4EE2F-4940-49AF-B5B4-E1F3AA68EA82}" type="sibTrans" cxnId="{9905B0C3-F63E-49E5-BC1C-B0C90525D440}">
      <dgm:prSet/>
      <dgm:spPr/>
      <dgm:t>
        <a:bodyPr/>
        <a:lstStyle/>
        <a:p>
          <a:endParaRPr lang="en-US"/>
        </a:p>
      </dgm:t>
    </dgm:pt>
    <dgm:pt modelId="{9B053ECB-3369-4CDB-93FF-E021898BE62F}">
      <dgm:prSet phldrT="[Text]" custT="1"/>
      <dgm:spPr/>
      <dgm:t>
        <a:bodyPr/>
        <a:lstStyle/>
        <a:p>
          <a:r>
            <a:rPr lang="en-US" sz="1600" b="1" dirty="0"/>
            <a:t>Expiration date</a:t>
          </a:r>
        </a:p>
      </dgm:t>
    </dgm:pt>
    <dgm:pt modelId="{5215C91F-65BF-4204-9EE0-C6B1AAD43490}" type="parTrans" cxnId="{508CDF53-CC26-4A89-AD86-78A64BE60158}">
      <dgm:prSet/>
      <dgm:spPr/>
      <dgm:t>
        <a:bodyPr/>
        <a:lstStyle/>
        <a:p>
          <a:endParaRPr lang="en-US"/>
        </a:p>
      </dgm:t>
    </dgm:pt>
    <dgm:pt modelId="{73417258-1DF7-47C0-931A-618EBDF7B149}" type="sibTrans" cxnId="{508CDF53-CC26-4A89-AD86-78A64BE60158}">
      <dgm:prSet/>
      <dgm:spPr/>
      <dgm:t>
        <a:bodyPr/>
        <a:lstStyle/>
        <a:p>
          <a:endParaRPr lang="en-US"/>
        </a:p>
      </dgm:t>
    </dgm:pt>
    <dgm:pt modelId="{5E3B4200-F0EB-4DA5-A9AC-936F56413E70}">
      <dgm:prSet phldrT="[Text]" custT="1"/>
      <dgm:spPr/>
      <dgm:t>
        <a:bodyPr/>
        <a:lstStyle/>
        <a:p>
          <a:r>
            <a:rPr lang="en-US" sz="1600" b="1" kern="1200" dirty="0">
              <a:solidFill>
                <a:srgbClr val="000000">
                  <a:hueOff val="0"/>
                  <a:satOff val="0"/>
                  <a:lumOff val="0"/>
                  <a:alphaOff val="0"/>
                </a:srgbClr>
              </a:solidFill>
              <a:latin typeface="Segoe UI Light"/>
              <a:ea typeface="+mn-ea"/>
              <a:cs typeface="+mn-cs"/>
            </a:rPr>
            <a:t>Genre id</a:t>
          </a:r>
        </a:p>
      </dgm:t>
    </dgm:pt>
    <dgm:pt modelId="{800FF4C8-13E4-4732-8C1F-40377E6CA423}" type="parTrans" cxnId="{85E2B8E7-1342-4F53-A02B-CD993BFB631C}">
      <dgm:prSet/>
      <dgm:spPr/>
      <dgm:t>
        <a:bodyPr/>
        <a:lstStyle/>
        <a:p>
          <a:endParaRPr lang="en-US"/>
        </a:p>
      </dgm:t>
    </dgm:pt>
    <dgm:pt modelId="{4A526F9E-6CA2-4AD6-B47E-622839BFFF55}" type="sibTrans" cxnId="{85E2B8E7-1342-4F53-A02B-CD993BFB631C}">
      <dgm:prSet/>
      <dgm:spPr/>
      <dgm:t>
        <a:bodyPr/>
        <a:lstStyle/>
        <a:p>
          <a:endParaRPr lang="en-US"/>
        </a:p>
      </dgm:t>
    </dgm:pt>
    <dgm:pt modelId="{49334746-B6B2-46EB-8039-FA3FF5AAACA6}">
      <dgm:prSet phldrT="[Text]" custT="1"/>
      <dgm:spPr/>
      <dgm:t>
        <a:bodyPr/>
        <a:lstStyle/>
        <a:p>
          <a:r>
            <a:rPr lang="en-US" sz="1600" b="1" kern="1200" dirty="0">
              <a:solidFill>
                <a:srgbClr val="000000">
                  <a:hueOff val="0"/>
                  <a:satOff val="0"/>
                  <a:lumOff val="0"/>
                  <a:alphaOff val="0"/>
                </a:srgbClr>
              </a:solidFill>
              <a:latin typeface="Segoe UI Light"/>
              <a:ea typeface="+mn-ea"/>
              <a:cs typeface="+mn-cs"/>
            </a:rPr>
            <a:t>Artist name</a:t>
          </a:r>
        </a:p>
      </dgm:t>
    </dgm:pt>
    <dgm:pt modelId="{12CF910D-086E-48DA-BD89-0BD6E126F050}" type="parTrans" cxnId="{02813022-322F-4410-95AF-24FD7256064C}">
      <dgm:prSet/>
      <dgm:spPr/>
      <dgm:t>
        <a:bodyPr/>
        <a:lstStyle/>
        <a:p>
          <a:endParaRPr lang="en-US"/>
        </a:p>
      </dgm:t>
    </dgm:pt>
    <dgm:pt modelId="{63DB5FC5-E6BD-4049-A16B-BD8755ABC0CA}" type="sibTrans" cxnId="{02813022-322F-4410-95AF-24FD7256064C}">
      <dgm:prSet/>
      <dgm:spPr/>
      <dgm:t>
        <a:bodyPr/>
        <a:lstStyle/>
        <a:p>
          <a:endParaRPr lang="en-US"/>
        </a:p>
      </dgm:t>
    </dgm:pt>
    <dgm:pt modelId="{0AACF298-6EEF-4879-A529-BA5571465F26}">
      <dgm:prSet phldrT="[Text]" custT="1"/>
      <dgm:spPr/>
      <dgm:t>
        <a:bodyPr/>
        <a:lstStyle/>
        <a:p>
          <a:r>
            <a:rPr lang="en-US" sz="1600" b="1" kern="1200" dirty="0">
              <a:solidFill>
                <a:srgbClr val="000000">
                  <a:hueOff val="0"/>
                  <a:satOff val="0"/>
                  <a:lumOff val="0"/>
                  <a:alphaOff val="0"/>
                </a:srgbClr>
              </a:solidFill>
              <a:latin typeface="Segoe UI Light"/>
              <a:ea typeface="+mn-ea"/>
              <a:cs typeface="+mn-cs"/>
            </a:rPr>
            <a:t>Composer</a:t>
          </a:r>
        </a:p>
      </dgm:t>
    </dgm:pt>
    <dgm:pt modelId="{8DD12A5D-A359-41E4-A7F2-36B560DBDF52}" type="parTrans" cxnId="{D2651F4D-2C7D-44EE-8F33-0FBB68CE6C8C}">
      <dgm:prSet/>
      <dgm:spPr/>
      <dgm:t>
        <a:bodyPr/>
        <a:lstStyle/>
        <a:p>
          <a:endParaRPr lang="en-US"/>
        </a:p>
      </dgm:t>
    </dgm:pt>
    <dgm:pt modelId="{ECC0495B-E1F5-4886-89F0-72669B15137D}" type="sibTrans" cxnId="{D2651F4D-2C7D-44EE-8F33-0FBB68CE6C8C}">
      <dgm:prSet/>
      <dgm:spPr/>
      <dgm:t>
        <a:bodyPr/>
        <a:lstStyle/>
        <a:p>
          <a:endParaRPr lang="en-US"/>
        </a:p>
      </dgm:t>
    </dgm:pt>
    <dgm:pt modelId="{F33F115A-EDE1-49DE-BDFF-FC252936B2FD}">
      <dgm:prSet phldrT="[Text]" custT="1"/>
      <dgm:spPr/>
      <dgm:t>
        <a:bodyPr/>
        <a:lstStyle/>
        <a:p>
          <a:r>
            <a:rPr lang="en-US" sz="1600" b="1" kern="1200" dirty="0">
              <a:solidFill>
                <a:srgbClr val="000000">
                  <a:hueOff val="0"/>
                  <a:satOff val="0"/>
                  <a:lumOff val="0"/>
                  <a:alphaOff val="0"/>
                </a:srgbClr>
              </a:solidFill>
              <a:latin typeface="Segoe UI Light"/>
              <a:ea typeface="+mn-ea"/>
              <a:cs typeface="+mn-cs"/>
            </a:rPr>
            <a:t>Lyricist</a:t>
          </a:r>
        </a:p>
      </dgm:t>
    </dgm:pt>
    <dgm:pt modelId="{CFAE7829-105C-4A1D-9D60-2E547772C357}" type="parTrans" cxnId="{0802FE12-944E-429B-9F98-A669FC791AE5}">
      <dgm:prSet/>
      <dgm:spPr/>
      <dgm:t>
        <a:bodyPr/>
        <a:lstStyle/>
        <a:p>
          <a:endParaRPr lang="en-US"/>
        </a:p>
      </dgm:t>
    </dgm:pt>
    <dgm:pt modelId="{C34CC38B-303C-4440-9B30-77C4BA6E938D}" type="sibTrans" cxnId="{0802FE12-944E-429B-9F98-A669FC791AE5}">
      <dgm:prSet/>
      <dgm:spPr/>
      <dgm:t>
        <a:bodyPr/>
        <a:lstStyle/>
        <a:p>
          <a:endParaRPr lang="en-US"/>
        </a:p>
      </dgm:t>
    </dgm:pt>
    <dgm:pt modelId="{648224D9-268D-44CA-9504-6E1FA45C12E6}">
      <dgm:prSet phldrT="[Text]" custT="1"/>
      <dgm:spPr/>
      <dgm:t>
        <a:bodyPr/>
        <a:lstStyle/>
        <a:p>
          <a:r>
            <a:rPr lang="en-US" sz="1600" b="1" kern="1200" dirty="0">
              <a:solidFill>
                <a:srgbClr val="000000">
                  <a:hueOff val="0"/>
                  <a:satOff val="0"/>
                  <a:lumOff val="0"/>
                  <a:alphaOff val="0"/>
                </a:srgbClr>
              </a:solidFill>
              <a:latin typeface="Segoe UI Light"/>
              <a:ea typeface="+mn-ea"/>
              <a:cs typeface="+mn-cs"/>
            </a:rPr>
            <a:t>Language</a:t>
          </a:r>
        </a:p>
      </dgm:t>
    </dgm:pt>
    <dgm:pt modelId="{CEBF8F71-9C75-4A79-9619-822CA1B3F7C6}" type="parTrans" cxnId="{DC00B535-4D19-49B7-986E-4C90B704C2B6}">
      <dgm:prSet/>
      <dgm:spPr/>
      <dgm:t>
        <a:bodyPr/>
        <a:lstStyle/>
        <a:p>
          <a:endParaRPr lang="en-US"/>
        </a:p>
      </dgm:t>
    </dgm:pt>
    <dgm:pt modelId="{647D43AC-1BBE-42A9-B0D9-3D9816AB083A}" type="sibTrans" cxnId="{DC00B535-4D19-49B7-986E-4C90B704C2B6}">
      <dgm:prSet/>
      <dgm:spPr/>
      <dgm:t>
        <a:bodyPr/>
        <a:lstStyle/>
        <a:p>
          <a:endParaRPr lang="en-US"/>
        </a:p>
      </dgm:t>
    </dgm:pt>
    <dgm:pt modelId="{BF9A8DF8-1A89-4D79-9E0B-793DAF8FA27F}">
      <dgm:prSet phldrT="[Text]" custT="1"/>
      <dgm:spPr/>
      <dgm:t>
        <a:bodyPr/>
        <a:lstStyle/>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Name</a:t>
          </a:r>
        </a:p>
      </dgm:t>
    </dgm:pt>
    <dgm:pt modelId="{90C19D7F-0610-4970-A9A8-FBED36AD72FA}" type="parTrans" cxnId="{7D21296A-3A28-4130-B385-1D33E9981AFC}">
      <dgm:prSet/>
      <dgm:spPr/>
      <dgm:t>
        <a:bodyPr/>
        <a:lstStyle/>
        <a:p>
          <a:endParaRPr lang="en-US"/>
        </a:p>
      </dgm:t>
    </dgm:pt>
    <dgm:pt modelId="{0467E144-F1F3-48A4-87B7-ADD72755A617}" type="sibTrans" cxnId="{7D21296A-3A28-4130-B385-1D33E9981AFC}">
      <dgm:prSet/>
      <dgm:spPr/>
      <dgm:t>
        <a:bodyPr/>
        <a:lstStyle/>
        <a:p>
          <a:endParaRPr lang="en-US"/>
        </a:p>
      </dgm:t>
    </dgm:pt>
    <dgm:pt modelId="{39BCD927-89F0-4E52-9E4F-096D480BCA70}">
      <dgm:prSet custT="1"/>
      <dgm:spPr/>
      <dgm:t>
        <a:bodyPr/>
        <a:lstStyle/>
        <a:p>
          <a:r>
            <a:rPr lang="en-US" sz="1600" b="1" kern="1200" dirty="0">
              <a:solidFill>
                <a:srgbClr val="000000">
                  <a:hueOff val="0"/>
                  <a:satOff val="0"/>
                  <a:lumOff val="0"/>
                  <a:alphaOff val="0"/>
                </a:srgbClr>
              </a:solidFill>
              <a:latin typeface="Segoe UI Light"/>
              <a:ea typeface="+mn-ea"/>
              <a:cs typeface="+mn-cs"/>
            </a:rPr>
            <a:t>User Id</a:t>
          </a:r>
        </a:p>
      </dgm:t>
    </dgm:pt>
    <dgm:pt modelId="{D73DB7F2-F0B2-435E-8D24-B19A01BCB4EA}" type="parTrans" cxnId="{5B168F12-2418-4915-8B0E-32C7B8A607C6}">
      <dgm:prSet/>
      <dgm:spPr/>
      <dgm:t>
        <a:bodyPr/>
        <a:lstStyle/>
        <a:p>
          <a:endParaRPr lang="en-US"/>
        </a:p>
      </dgm:t>
    </dgm:pt>
    <dgm:pt modelId="{6D9A0F7C-A560-4E3E-950F-209E93988AEE}" type="sibTrans" cxnId="{5B168F12-2418-4915-8B0E-32C7B8A607C6}">
      <dgm:prSet/>
      <dgm:spPr/>
      <dgm:t>
        <a:bodyPr/>
        <a:lstStyle/>
        <a:p>
          <a:endParaRPr lang="en-US"/>
        </a:p>
      </dgm:t>
    </dgm:pt>
    <dgm:pt modelId="{7CFADCF6-85DC-4A62-9A42-5C74798DC67A}">
      <dgm:prSet custT="1"/>
      <dgm:spPr/>
      <dgm:t>
        <a:bodyPr/>
        <a:lstStyle/>
        <a:p>
          <a:r>
            <a:rPr lang="en-US" sz="1600" b="1" kern="1200" dirty="0">
              <a:solidFill>
                <a:srgbClr val="000000">
                  <a:hueOff val="0"/>
                  <a:satOff val="0"/>
                  <a:lumOff val="0"/>
                  <a:alphaOff val="0"/>
                </a:srgbClr>
              </a:solidFill>
              <a:latin typeface="Segoe UI Light"/>
              <a:ea typeface="+mn-ea"/>
              <a:cs typeface="+mn-cs"/>
            </a:rPr>
            <a:t>Song id</a:t>
          </a:r>
        </a:p>
      </dgm:t>
    </dgm:pt>
    <dgm:pt modelId="{41ABEB3E-AA73-4B85-A664-1996AB1B8BDB}" type="parTrans" cxnId="{FBB07E60-BDFD-43AD-8573-11ABD5059188}">
      <dgm:prSet/>
      <dgm:spPr/>
      <dgm:t>
        <a:bodyPr/>
        <a:lstStyle/>
        <a:p>
          <a:endParaRPr lang="en-US"/>
        </a:p>
      </dgm:t>
    </dgm:pt>
    <dgm:pt modelId="{A3FB72D6-8525-4F4E-96AF-07CC7B237575}" type="sibTrans" cxnId="{FBB07E60-BDFD-43AD-8573-11ABD5059188}">
      <dgm:prSet/>
      <dgm:spPr/>
      <dgm:t>
        <a:bodyPr/>
        <a:lstStyle/>
        <a:p>
          <a:endParaRPr lang="en-US"/>
        </a:p>
      </dgm:t>
    </dgm:pt>
    <dgm:pt modelId="{0869026E-0DC6-4969-8B61-B62CBF847BE0}">
      <dgm:prSet custT="1"/>
      <dgm:spPr/>
      <dgm:t>
        <a:bodyPr/>
        <a:lstStyle/>
        <a:p>
          <a:r>
            <a:rPr lang="en-US" sz="1600" b="1" kern="1200" dirty="0">
              <a:solidFill>
                <a:srgbClr val="000000">
                  <a:hueOff val="0"/>
                  <a:satOff val="0"/>
                  <a:lumOff val="0"/>
                  <a:alphaOff val="0"/>
                </a:srgbClr>
              </a:solidFill>
              <a:latin typeface="Segoe UI Light"/>
              <a:ea typeface="+mn-ea"/>
              <a:cs typeface="+mn-cs"/>
            </a:rPr>
            <a:t>Source System tab</a:t>
          </a:r>
        </a:p>
      </dgm:t>
    </dgm:pt>
    <dgm:pt modelId="{0F2569F9-D5DF-4545-90E9-76BFC8DEE4A2}" type="parTrans" cxnId="{C2713A42-1983-4854-928C-F857BB084775}">
      <dgm:prSet/>
      <dgm:spPr/>
      <dgm:t>
        <a:bodyPr/>
        <a:lstStyle/>
        <a:p>
          <a:endParaRPr lang="en-US"/>
        </a:p>
      </dgm:t>
    </dgm:pt>
    <dgm:pt modelId="{20879015-AD99-4B1C-925B-42A1133DB708}" type="sibTrans" cxnId="{C2713A42-1983-4854-928C-F857BB084775}">
      <dgm:prSet/>
      <dgm:spPr/>
      <dgm:t>
        <a:bodyPr/>
        <a:lstStyle/>
        <a:p>
          <a:endParaRPr lang="en-US"/>
        </a:p>
      </dgm:t>
    </dgm:pt>
    <dgm:pt modelId="{101DE0CB-AB08-4302-9536-82C36716B370}">
      <dgm:prSet custT="1"/>
      <dgm:spPr/>
      <dgm:t>
        <a:bodyPr/>
        <a:lstStyle/>
        <a:p>
          <a:r>
            <a:rPr lang="en-US" sz="1600" b="1" kern="1200" dirty="0">
              <a:solidFill>
                <a:srgbClr val="000000">
                  <a:hueOff val="0"/>
                  <a:satOff val="0"/>
                  <a:lumOff val="0"/>
                  <a:alphaOff val="0"/>
                </a:srgbClr>
              </a:solidFill>
              <a:latin typeface="Segoe UI Light"/>
              <a:ea typeface="+mn-ea"/>
              <a:cs typeface="+mn-cs"/>
            </a:rPr>
            <a:t>Source Screen name</a:t>
          </a:r>
        </a:p>
      </dgm:t>
    </dgm:pt>
    <dgm:pt modelId="{0B5D2A30-FCA1-403C-BB5B-D12D2B5D23A7}" type="parTrans" cxnId="{2DB13592-A40F-439E-B413-89762D937F0A}">
      <dgm:prSet/>
      <dgm:spPr/>
      <dgm:t>
        <a:bodyPr/>
        <a:lstStyle/>
        <a:p>
          <a:endParaRPr lang="en-US"/>
        </a:p>
      </dgm:t>
    </dgm:pt>
    <dgm:pt modelId="{A2A1BF45-DAEA-4971-A9B9-DC055F8F48CA}" type="sibTrans" cxnId="{2DB13592-A40F-439E-B413-89762D937F0A}">
      <dgm:prSet/>
      <dgm:spPr/>
      <dgm:t>
        <a:bodyPr/>
        <a:lstStyle/>
        <a:p>
          <a:endParaRPr lang="en-US"/>
        </a:p>
      </dgm:t>
    </dgm:pt>
    <dgm:pt modelId="{63494F40-5889-4868-BFDF-46FFB2B4D698}">
      <dgm:prSet custT="1"/>
      <dgm:spPr/>
      <dgm:t>
        <a:bodyPr/>
        <a:lstStyle/>
        <a:p>
          <a:r>
            <a:rPr lang="en-US" sz="1600" b="1" kern="1200" dirty="0">
              <a:solidFill>
                <a:srgbClr val="000000">
                  <a:hueOff val="0"/>
                  <a:satOff val="0"/>
                  <a:lumOff val="0"/>
                  <a:alphaOff val="0"/>
                </a:srgbClr>
              </a:solidFill>
              <a:latin typeface="Segoe UI Light"/>
              <a:ea typeface="+mn-ea"/>
              <a:cs typeface="+mn-cs"/>
            </a:rPr>
            <a:t>Source type</a:t>
          </a:r>
        </a:p>
      </dgm:t>
    </dgm:pt>
    <dgm:pt modelId="{DDABB067-6657-4AFA-8FFF-363589FFFF4C}" type="parTrans" cxnId="{68EB28EA-27CC-4015-9B02-F7BD4FE3D9C0}">
      <dgm:prSet/>
      <dgm:spPr/>
      <dgm:t>
        <a:bodyPr/>
        <a:lstStyle/>
        <a:p>
          <a:endParaRPr lang="en-US"/>
        </a:p>
      </dgm:t>
    </dgm:pt>
    <dgm:pt modelId="{11EEBE09-E224-458C-98F5-4DC9E6CFB524}" type="sibTrans" cxnId="{68EB28EA-27CC-4015-9B02-F7BD4FE3D9C0}">
      <dgm:prSet/>
      <dgm:spPr/>
      <dgm:t>
        <a:bodyPr/>
        <a:lstStyle/>
        <a:p>
          <a:endParaRPr lang="en-US"/>
        </a:p>
      </dgm:t>
    </dgm:pt>
    <dgm:pt modelId="{111F3F80-27DD-42B9-A451-028609421549}">
      <dgm:prSet custT="1"/>
      <dgm:spPr/>
      <dgm:t>
        <a:bodyPr/>
        <a:lstStyle/>
        <a:p>
          <a:r>
            <a:rPr lang="en-US" sz="1600" b="1" kern="1200" dirty="0">
              <a:solidFill>
                <a:srgbClr val="000000">
                  <a:hueOff val="0"/>
                  <a:satOff val="0"/>
                  <a:lumOff val="0"/>
                  <a:alphaOff val="0"/>
                </a:srgbClr>
              </a:solidFill>
              <a:latin typeface="Segoe UI Light"/>
              <a:ea typeface="+mn-ea"/>
              <a:cs typeface="+mn-cs"/>
            </a:rPr>
            <a:t>Target</a:t>
          </a:r>
        </a:p>
      </dgm:t>
    </dgm:pt>
    <dgm:pt modelId="{42081C07-A2A1-4A9D-8239-63F4455FB140}" type="parTrans" cxnId="{070B3B97-1B05-48C5-90EE-657F484E90D0}">
      <dgm:prSet/>
      <dgm:spPr/>
      <dgm:t>
        <a:bodyPr/>
        <a:lstStyle/>
        <a:p>
          <a:endParaRPr lang="en-US"/>
        </a:p>
      </dgm:t>
    </dgm:pt>
    <dgm:pt modelId="{2863D0EE-6EA4-46C2-B3F3-A71BF6711F2A}" type="sibTrans" cxnId="{070B3B97-1B05-48C5-90EE-657F484E90D0}">
      <dgm:prSet/>
      <dgm:spPr/>
      <dgm:t>
        <a:bodyPr/>
        <a:lstStyle/>
        <a:p>
          <a:endParaRPr lang="en-US"/>
        </a:p>
      </dgm:t>
    </dgm:pt>
    <dgm:pt modelId="{0D29443E-A184-42AE-8869-17AFA0107EAB}" type="pres">
      <dgm:prSet presAssocID="{F49B65D1-81FE-4D78-84C8-055894E7039C}" presName="Name0" presStyleCnt="0">
        <dgm:presLayoutVars>
          <dgm:dir/>
          <dgm:animLvl val="lvl"/>
          <dgm:resizeHandles val="exact"/>
        </dgm:presLayoutVars>
      </dgm:prSet>
      <dgm:spPr/>
    </dgm:pt>
    <dgm:pt modelId="{9845CB61-F89E-414C-9511-3AD9EF89F900}" type="pres">
      <dgm:prSet presAssocID="{5451D077-A5E3-496C-AE81-848AF8C71992}" presName="composite" presStyleCnt="0"/>
      <dgm:spPr/>
    </dgm:pt>
    <dgm:pt modelId="{5AA26D2A-0DC3-4D03-8D56-30B60AAAFDBE}" type="pres">
      <dgm:prSet presAssocID="{5451D077-A5E3-496C-AE81-848AF8C71992}" presName="parTx" presStyleLbl="alignNode1" presStyleIdx="0" presStyleCnt="4">
        <dgm:presLayoutVars>
          <dgm:chMax val="0"/>
          <dgm:chPref val="0"/>
          <dgm:bulletEnabled val="1"/>
        </dgm:presLayoutVars>
      </dgm:prSet>
      <dgm:spPr/>
    </dgm:pt>
    <dgm:pt modelId="{AD893911-AB41-41B8-AC36-A246E64C0487}" type="pres">
      <dgm:prSet presAssocID="{5451D077-A5E3-496C-AE81-848AF8C71992}" presName="desTx" presStyleLbl="alignAccFollowNode1" presStyleIdx="0" presStyleCnt="4">
        <dgm:presLayoutVars>
          <dgm:bulletEnabled val="1"/>
        </dgm:presLayoutVars>
      </dgm:prSet>
      <dgm:spPr/>
    </dgm:pt>
    <dgm:pt modelId="{FA5EAC6F-21EF-4E4B-B806-54A4B98D741E}" type="pres">
      <dgm:prSet presAssocID="{04695B78-8D5B-42A6-841D-6D58E6B150EB}" presName="space" presStyleCnt="0"/>
      <dgm:spPr/>
    </dgm:pt>
    <dgm:pt modelId="{3FA7D24B-E2BF-4B81-A1B8-D8B894612C63}" type="pres">
      <dgm:prSet presAssocID="{7A827CF7-A683-4AAE-AA48-6B52FEAE3544}" presName="composite" presStyleCnt="0"/>
      <dgm:spPr/>
    </dgm:pt>
    <dgm:pt modelId="{D0CB767D-3EB9-44BA-9A81-DB058FE95686}" type="pres">
      <dgm:prSet presAssocID="{7A827CF7-A683-4AAE-AA48-6B52FEAE3544}" presName="parTx" presStyleLbl="alignNode1" presStyleIdx="1" presStyleCnt="4">
        <dgm:presLayoutVars>
          <dgm:chMax val="0"/>
          <dgm:chPref val="0"/>
          <dgm:bulletEnabled val="1"/>
        </dgm:presLayoutVars>
      </dgm:prSet>
      <dgm:spPr/>
    </dgm:pt>
    <dgm:pt modelId="{708B3B95-13D5-48AA-888A-77F9951C37A2}" type="pres">
      <dgm:prSet presAssocID="{7A827CF7-A683-4AAE-AA48-6B52FEAE3544}" presName="desTx" presStyleLbl="alignAccFollowNode1" presStyleIdx="1" presStyleCnt="4">
        <dgm:presLayoutVars>
          <dgm:bulletEnabled val="1"/>
        </dgm:presLayoutVars>
      </dgm:prSet>
      <dgm:spPr/>
    </dgm:pt>
    <dgm:pt modelId="{11B5E778-E4A6-4836-9C9E-216E0A0776DB}" type="pres">
      <dgm:prSet presAssocID="{4DFA493F-1F7B-45E6-A249-A494994DE255}" presName="space" presStyleCnt="0"/>
      <dgm:spPr/>
    </dgm:pt>
    <dgm:pt modelId="{3290C974-D9D0-46C4-83AA-3A90804602E4}" type="pres">
      <dgm:prSet presAssocID="{FD9D81A3-76B9-4114-AF91-D17DFE77EA04}" presName="composite" presStyleCnt="0"/>
      <dgm:spPr/>
    </dgm:pt>
    <dgm:pt modelId="{8DA81DC7-A6FC-406F-8434-D917492B9AE1}" type="pres">
      <dgm:prSet presAssocID="{FD9D81A3-76B9-4114-AF91-D17DFE77EA04}" presName="parTx" presStyleLbl="alignNode1" presStyleIdx="2" presStyleCnt="4">
        <dgm:presLayoutVars>
          <dgm:chMax val="0"/>
          <dgm:chPref val="0"/>
          <dgm:bulletEnabled val="1"/>
        </dgm:presLayoutVars>
      </dgm:prSet>
      <dgm:spPr/>
    </dgm:pt>
    <dgm:pt modelId="{02E464ED-E0A8-446E-84D9-AEB6217C249D}" type="pres">
      <dgm:prSet presAssocID="{FD9D81A3-76B9-4114-AF91-D17DFE77EA04}" presName="desTx" presStyleLbl="alignAccFollowNode1" presStyleIdx="2" presStyleCnt="4">
        <dgm:presLayoutVars>
          <dgm:bulletEnabled val="1"/>
        </dgm:presLayoutVars>
      </dgm:prSet>
      <dgm:spPr/>
    </dgm:pt>
    <dgm:pt modelId="{9977E88B-3FD4-4829-98D1-1A65D4853D9B}" type="pres">
      <dgm:prSet presAssocID="{83A2A4AF-9613-499F-A7B1-C06E3F985173}" presName="space" presStyleCnt="0"/>
      <dgm:spPr/>
    </dgm:pt>
    <dgm:pt modelId="{4B8FCD91-82A0-4ED5-ADE1-44594FF23852}" type="pres">
      <dgm:prSet presAssocID="{688C2AFC-E9B3-4697-BA8E-87B95FA6F0D7}" presName="composite" presStyleCnt="0"/>
      <dgm:spPr/>
    </dgm:pt>
    <dgm:pt modelId="{1A76B918-A2BB-4E63-968A-17BBC00E6FEF}" type="pres">
      <dgm:prSet presAssocID="{688C2AFC-E9B3-4697-BA8E-87B95FA6F0D7}" presName="parTx" presStyleLbl="alignNode1" presStyleIdx="3" presStyleCnt="4">
        <dgm:presLayoutVars>
          <dgm:chMax val="0"/>
          <dgm:chPref val="0"/>
          <dgm:bulletEnabled val="1"/>
        </dgm:presLayoutVars>
      </dgm:prSet>
      <dgm:spPr/>
    </dgm:pt>
    <dgm:pt modelId="{4CC09ABB-6EFA-4784-A6F7-38C97732E80E}" type="pres">
      <dgm:prSet presAssocID="{688C2AFC-E9B3-4697-BA8E-87B95FA6F0D7}" presName="desTx" presStyleLbl="alignAccFollowNode1" presStyleIdx="3" presStyleCnt="4">
        <dgm:presLayoutVars>
          <dgm:bulletEnabled val="1"/>
        </dgm:presLayoutVars>
      </dgm:prSet>
      <dgm:spPr/>
    </dgm:pt>
  </dgm:ptLst>
  <dgm:cxnLst>
    <dgm:cxn modelId="{4F0D9A0A-59F6-49E2-A4E6-65430B3DCF54}" type="presOf" srcId="{9E4FE1BA-4F90-476A-92C4-E3E42D8E0586}" destId="{AD893911-AB41-41B8-AC36-A246E64C0487}" srcOrd="0" destOrd="4" presId="urn:microsoft.com/office/officeart/2005/8/layout/hList1"/>
    <dgm:cxn modelId="{29F7E60A-5AC8-4E6B-BA09-0FC321A90A08}" type="presOf" srcId="{F49B65D1-81FE-4D78-84C8-055894E7039C}" destId="{0D29443E-A184-42AE-8869-17AFA0107EAB}" srcOrd="0" destOrd="0" presId="urn:microsoft.com/office/officeart/2005/8/layout/hList1"/>
    <dgm:cxn modelId="{347EB40B-2488-42C6-A118-50DF105BCA10}" type="presOf" srcId="{FF021B30-6D93-41BB-82DF-E4D7458FDDC1}" destId="{AD893911-AB41-41B8-AC36-A246E64C0487}" srcOrd="0" destOrd="5" presId="urn:microsoft.com/office/officeart/2005/8/layout/hList1"/>
    <dgm:cxn modelId="{5B168F12-2418-4915-8B0E-32C7B8A607C6}" srcId="{688C2AFC-E9B3-4697-BA8E-87B95FA6F0D7}" destId="{39BCD927-89F0-4E52-9E4F-096D480BCA70}" srcOrd="0" destOrd="0" parTransId="{D73DB7F2-F0B2-435E-8D24-B19A01BCB4EA}" sibTransId="{6D9A0F7C-A560-4E3E-950F-209E93988AEE}"/>
    <dgm:cxn modelId="{0802FE12-944E-429B-9F98-A669FC791AE5}" srcId="{7A827CF7-A683-4AAE-AA48-6B52FEAE3544}" destId="{F33F115A-EDE1-49DE-BDFF-FC252936B2FD}" srcOrd="5" destOrd="0" parTransId="{CFAE7829-105C-4A1D-9D60-2E547772C357}" sibTransId="{C34CC38B-303C-4440-9B30-77C4BA6E938D}"/>
    <dgm:cxn modelId="{1BA3A315-1B4F-4AF3-B744-8E1B01CDB26E}" type="presOf" srcId="{9B053ECB-3369-4CDB-93FF-E021898BE62F}" destId="{AD893911-AB41-41B8-AC36-A246E64C0487}" srcOrd="0" destOrd="6" presId="urn:microsoft.com/office/officeart/2005/8/layout/hList1"/>
    <dgm:cxn modelId="{74D1F418-E5D4-43EE-A66E-622C3069B3AF}" type="presOf" srcId="{63494F40-5889-4868-BFDF-46FFB2B4D698}" destId="{4CC09ABB-6EFA-4784-A6F7-38C97732E80E}" srcOrd="0" destOrd="4" presId="urn:microsoft.com/office/officeart/2005/8/layout/hList1"/>
    <dgm:cxn modelId="{4335CD20-7604-421A-9376-B6B9897CFE8F}" srcId="{F49B65D1-81FE-4D78-84C8-055894E7039C}" destId="{5451D077-A5E3-496C-AE81-848AF8C71992}" srcOrd="0" destOrd="0" parTransId="{93E8409D-DFEC-4F77-9A1B-9324293D4B60}" sibTransId="{04695B78-8D5B-42A6-841D-6D58E6B150EB}"/>
    <dgm:cxn modelId="{02813022-322F-4410-95AF-24FD7256064C}" srcId="{7A827CF7-A683-4AAE-AA48-6B52FEAE3544}" destId="{49334746-B6B2-46EB-8039-FA3FF5AAACA6}" srcOrd="3" destOrd="0" parTransId="{12CF910D-086E-48DA-BD89-0BD6E126F050}" sibTransId="{63DB5FC5-E6BD-4049-A16B-BD8755ABC0CA}"/>
    <dgm:cxn modelId="{F647AB26-B642-4447-9E72-4B6E2B65EDD9}" type="presOf" srcId="{7241B693-DEFF-43DF-A0B6-71D4B9C70018}" destId="{AD893911-AB41-41B8-AC36-A246E64C0487}" srcOrd="0" destOrd="1" presId="urn:microsoft.com/office/officeart/2005/8/layout/hList1"/>
    <dgm:cxn modelId="{E0FE1D2F-0A12-4DE8-9939-1C5ED3CB1376}" srcId="{F49B65D1-81FE-4D78-84C8-055894E7039C}" destId="{FD9D81A3-76B9-4114-AF91-D17DFE77EA04}" srcOrd="2" destOrd="0" parTransId="{88847482-A0F2-4900-84E4-6C393CEFFE5D}" sibTransId="{83A2A4AF-9613-499F-A7B1-C06E3F985173}"/>
    <dgm:cxn modelId="{DC00B535-4D19-49B7-986E-4C90B704C2B6}" srcId="{7A827CF7-A683-4AAE-AA48-6B52FEAE3544}" destId="{648224D9-268D-44CA-9504-6E1FA45C12E6}" srcOrd="6" destOrd="0" parTransId="{CEBF8F71-9C75-4A79-9619-822CA1B3F7C6}" sibTransId="{647D43AC-1BBE-42A9-B0D9-3D9816AB083A}"/>
    <dgm:cxn modelId="{6B518A3E-B989-4265-B220-E7F438C6CF26}" srcId="{7A827CF7-A683-4AAE-AA48-6B52FEAE3544}" destId="{5F27BFD7-E451-40F0-A62E-8CD946A4769A}" srcOrd="1" destOrd="0" parTransId="{FD41AF65-6DA2-40D5-8A70-AD1C10C1E0BC}" sibTransId="{757DCDF3-5A3B-4FA5-8185-A01ABBC0FCCD}"/>
    <dgm:cxn modelId="{23266B5D-75CB-4014-A553-0B1B2C89A302}" type="presOf" srcId="{FD9D81A3-76B9-4114-AF91-D17DFE77EA04}" destId="{8DA81DC7-A6FC-406F-8434-D917492B9AE1}" srcOrd="0" destOrd="0" presId="urn:microsoft.com/office/officeart/2005/8/layout/hList1"/>
    <dgm:cxn modelId="{052DE75D-43E7-4346-9CD9-64D2886ED17F}" type="presOf" srcId="{66C96A10-8467-436D-A684-5CC483DAC2CF}" destId="{AD893911-AB41-41B8-AC36-A246E64C0487}" srcOrd="0" destOrd="0" presId="urn:microsoft.com/office/officeart/2005/8/layout/hList1"/>
    <dgm:cxn modelId="{FBB07E60-BDFD-43AD-8573-11ABD5059188}" srcId="{688C2AFC-E9B3-4697-BA8E-87B95FA6F0D7}" destId="{7CFADCF6-85DC-4A62-9A42-5C74798DC67A}" srcOrd="1" destOrd="0" parTransId="{41ABEB3E-AA73-4B85-A664-1996AB1B8BDB}" sibTransId="{A3FB72D6-8525-4F4E-96AF-07CC7B237575}"/>
    <dgm:cxn modelId="{6DDE4C41-6711-4D88-A2A3-55C65AAC28EB}" type="presOf" srcId="{39BCD927-89F0-4E52-9E4F-096D480BCA70}" destId="{4CC09ABB-6EFA-4784-A6F7-38C97732E80E}" srcOrd="0" destOrd="0" presId="urn:microsoft.com/office/officeart/2005/8/layout/hList1"/>
    <dgm:cxn modelId="{C2713A42-1983-4854-928C-F857BB084775}" srcId="{688C2AFC-E9B3-4697-BA8E-87B95FA6F0D7}" destId="{0869026E-0DC6-4969-8B61-B62CBF847BE0}" srcOrd="2" destOrd="0" parTransId="{0F2569F9-D5DF-4545-90E9-76BFC8DEE4A2}" sibTransId="{20879015-AD99-4B1C-925B-42A1133DB708}"/>
    <dgm:cxn modelId="{44960347-8739-4537-9ADA-C7A110F13CB0}" type="presOf" srcId="{101DE0CB-AB08-4302-9536-82C36716B370}" destId="{4CC09ABB-6EFA-4784-A6F7-38C97732E80E}" srcOrd="0" destOrd="3" presId="urn:microsoft.com/office/officeart/2005/8/layout/hList1"/>
    <dgm:cxn modelId="{7D21296A-3A28-4130-B385-1D33E9981AFC}" srcId="{FD9D81A3-76B9-4114-AF91-D17DFE77EA04}" destId="{BF9A8DF8-1A89-4D79-9E0B-793DAF8FA27F}" srcOrd="1" destOrd="0" parTransId="{90C19D7F-0610-4970-A9A8-FBED36AD72FA}" sibTransId="{0467E144-F1F3-48A4-87B7-ADD72755A617}"/>
    <dgm:cxn modelId="{23ED406A-D67E-446B-9378-831AF2D95FA2}" srcId="{5451D077-A5E3-496C-AE81-848AF8C71992}" destId="{9E4FE1BA-4F90-476A-92C4-E3E42D8E0586}" srcOrd="4" destOrd="0" parTransId="{17DDFF0C-37DE-40FA-9C11-31714D6A80BA}" sibTransId="{307B965D-B35C-465F-BE6D-85CB562811F4}"/>
    <dgm:cxn modelId="{91E98C6A-F547-4226-87AF-69791E3E34C9}" type="presOf" srcId="{BF9A8DF8-1A89-4D79-9E0B-793DAF8FA27F}" destId="{02E464ED-E0A8-446E-84D9-AEB6217C249D}" srcOrd="0" destOrd="1" presId="urn:microsoft.com/office/officeart/2005/8/layout/hList1"/>
    <dgm:cxn modelId="{E5D44F6C-9A63-469C-9470-6045FCAE80EC}" srcId="{F49B65D1-81FE-4D78-84C8-055894E7039C}" destId="{688C2AFC-E9B3-4697-BA8E-87B95FA6F0D7}" srcOrd="3" destOrd="0" parTransId="{675F614D-16FC-4995-9B3E-643FE57840E1}" sibTransId="{A645BF37-EA20-4744-A1BE-EC99B628973E}"/>
    <dgm:cxn modelId="{D2651F4D-2C7D-44EE-8F33-0FBB68CE6C8C}" srcId="{7A827CF7-A683-4AAE-AA48-6B52FEAE3544}" destId="{0AACF298-6EEF-4879-A529-BA5571465F26}" srcOrd="4" destOrd="0" parTransId="{8DD12A5D-A359-41E4-A7F2-36B560DBDF52}" sibTransId="{ECC0495B-E1F5-4886-89F0-72669B15137D}"/>
    <dgm:cxn modelId="{51E5D46D-92C8-4B3C-A4DC-56076585DF46}" type="presOf" srcId="{111F3F80-27DD-42B9-A451-028609421549}" destId="{4CC09ABB-6EFA-4784-A6F7-38C97732E80E}" srcOrd="0" destOrd="5" presId="urn:microsoft.com/office/officeart/2005/8/layout/hList1"/>
    <dgm:cxn modelId="{0410F56D-B93F-4BAD-917E-356CFFF4BF19}" type="presOf" srcId="{648224D9-268D-44CA-9504-6E1FA45C12E6}" destId="{708B3B95-13D5-48AA-888A-77F9951C37A2}" srcOrd="0" destOrd="6" presId="urn:microsoft.com/office/officeart/2005/8/layout/hList1"/>
    <dgm:cxn modelId="{A32F4A4E-7519-43E2-8F3B-F1F38A0E8CD1}" type="presOf" srcId="{7CFADCF6-85DC-4A62-9A42-5C74798DC67A}" destId="{4CC09ABB-6EFA-4784-A6F7-38C97732E80E}" srcOrd="0" destOrd="1" presId="urn:microsoft.com/office/officeart/2005/8/layout/hList1"/>
    <dgm:cxn modelId="{BD22DF73-B96C-415B-948B-A23DA2FAF213}" srcId="{5451D077-A5E3-496C-AE81-848AF8C71992}" destId="{2D50791C-A3A3-4B69-8711-B82B81B232B8}" srcOrd="3" destOrd="0" parTransId="{64E4DAE0-0128-4AAC-97EF-50A58EE1E1B5}" sibTransId="{0C337E40-7420-4F96-95B3-AA7F4723D9AB}"/>
    <dgm:cxn modelId="{508CDF53-CC26-4A89-AD86-78A64BE60158}" srcId="{5451D077-A5E3-496C-AE81-848AF8C71992}" destId="{9B053ECB-3369-4CDB-93FF-E021898BE62F}" srcOrd="6" destOrd="0" parTransId="{5215C91F-65BF-4204-9EE0-C6B1AAD43490}" sibTransId="{73417258-1DF7-47C0-931A-618EBDF7B149}"/>
    <dgm:cxn modelId="{B3C79776-6A40-409D-A418-895A7A9036A8}" type="presOf" srcId="{49334746-B6B2-46EB-8039-FA3FF5AAACA6}" destId="{708B3B95-13D5-48AA-888A-77F9951C37A2}" srcOrd="0" destOrd="3" presId="urn:microsoft.com/office/officeart/2005/8/layout/hList1"/>
    <dgm:cxn modelId="{7AF1A578-4FB4-4F3E-B17C-0AB215592A9D}" srcId="{7A827CF7-A683-4AAE-AA48-6B52FEAE3544}" destId="{444E79D0-0A5C-4F07-9FCB-FAD706CF5105}" srcOrd="0" destOrd="0" parTransId="{A68AB3AC-BF14-4D53-B7CA-E43990B3EB61}" sibTransId="{91D8E1F3-0403-4BB4-A970-75291124EA56}"/>
    <dgm:cxn modelId="{9863D579-3FA1-44BD-918F-F0AF6B396AE9}" type="presOf" srcId="{F33F115A-EDE1-49DE-BDFF-FC252936B2FD}" destId="{708B3B95-13D5-48AA-888A-77F9951C37A2}" srcOrd="0" destOrd="5" presId="urn:microsoft.com/office/officeart/2005/8/layout/hList1"/>
    <dgm:cxn modelId="{216D717A-69BF-4574-B1E8-053833C57C75}" type="presOf" srcId="{AA1F0BF7-B447-4089-BB44-8B2C4114DBC6}" destId="{02E464ED-E0A8-446E-84D9-AEB6217C249D}" srcOrd="0" destOrd="0" presId="urn:microsoft.com/office/officeart/2005/8/layout/hList1"/>
    <dgm:cxn modelId="{FE00207B-5E4E-4C8C-9C55-9B7F5B22A9A7}" type="presOf" srcId="{7A827CF7-A683-4AAE-AA48-6B52FEAE3544}" destId="{D0CB767D-3EB9-44BA-9A81-DB058FE95686}" srcOrd="0" destOrd="0" presId="urn:microsoft.com/office/officeart/2005/8/layout/hList1"/>
    <dgm:cxn modelId="{216BCA7C-883A-4736-AFBA-5775374E61A0}" type="presOf" srcId="{5E3B4200-F0EB-4DA5-A9AC-936F56413E70}" destId="{708B3B95-13D5-48AA-888A-77F9951C37A2}" srcOrd="0" destOrd="2" presId="urn:microsoft.com/office/officeart/2005/8/layout/hList1"/>
    <dgm:cxn modelId="{C4D1A084-8EAA-4E6D-A405-72D560A12D9F}" type="presOf" srcId="{67677169-8FAA-4C84-9179-4675A6CBFAA9}" destId="{AD893911-AB41-41B8-AC36-A246E64C0487}" srcOrd="0" destOrd="2" presId="urn:microsoft.com/office/officeart/2005/8/layout/hList1"/>
    <dgm:cxn modelId="{2DB13592-A40F-439E-B413-89762D937F0A}" srcId="{688C2AFC-E9B3-4697-BA8E-87B95FA6F0D7}" destId="{101DE0CB-AB08-4302-9536-82C36716B370}" srcOrd="3" destOrd="0" parTransId="{0B5D2A30-FCA1-403C-BB5B-D12D2B5D23A7}" sibTransId="{A2A1BF45-DAEA-4971-A9B9-DC055F8F48CA}"/>
    <dgm:cxn modelId="{070B3B97-1B05-48C5-90EE-657F484E90D0}" srcId="{688C2AFC-E9B3-4697-BA8E-87B95FA6F0D7}" destId="{111F3F80-27DD-42B9-A451-028609421549}" srcOrd="5" destOrd="0" parTransId="{42081C07-A2A1-4A9D-8239-63F4455FB140}" sibTransId="{2863D0EE-6EA4-46C2-B3F3-A71BF6711F2A}"/>
    <dgm:cxn modelId="{3463A197-53A8-4FF6-B8C7-7C870725DE31}" type="presOf" srcId="{2D50791C-A3A3-4B69-8711-B82B81B232B8}" destId="{AD893911-AB41-41B8-AC36-A246E64C0487}" srcOrd="0" destOrd="3" presId="urn:microsoft.com/office/officeart/2005/8/layout/hList1"/>
    <dgm:cxn modelId="{6090C998-9403-450F-8C5D-E6B4E574586B}" srcId="{FD9D81A3-76B9-4114-AF91-D17DFE77EA04}" destId="{AA1F0BF7-B447-4089-BB44-8B2C4114DBC6}" srcOrd="0" destOrd="0" parTransId="{FF7D6F2F-5F5A-4049-BDDC-91EA2EAF0332}" sibTransId="{D37FD6B0-AB95-42B8-AE62-AE20522AEAAE}"/>
    <dgm:cxn modelId="{CD3238A0-FBA1-4944-B2B2-7A0C73562388}" type="presOf" srcId="{444E79D0-0A5C-4F07-9FCB-FAD706CF5105}" destId="{708B3B95-13D5-48AA-888A-77F9951C37A2}" srcOrd="0" destOrd="0" presId="urn:microsoft.com/office/officeart/2005/8/layout/hList1"/>
    <dgm:cxn modelId="{5426A5A4-BC92-4F92-9DFB-91257612D192}" srcId="{5451D077-A5E3-496C-AE81-848AF8C71992}" destId="{7241B693-DEFF-43DF-A0B6-71D4B9C70018}" srcOrd="1" destOrd="0" parTransId="{1379F141-B46A-41F4-AA9E-2B7FE4B3B0BF}" sibTransId="{72FD9FB3-E13F-4505-B984-7363CEFFE55D}"/>
    <dgm:cxn modelId="{1E6256AA-B077-412E-BBFC-EA631CF14127}" srcId="{F49B65D1-81FE-4D78-84C8-055894E7039C}" destId="{7A827CF7-A683-4AAE-AA48-6B52FEAE3544}" srcOrd="1" destOrd="0" parTransId="{D501B082-7164-4534-B806-FE33C48F41AD}" sibTransId="{4DFA493F-1F7B-45E6-A249-A494994DE255}"/>
    <dgm:cxn modelId="{E6FD92B9-420F-4328-8B25-505A8EBDA1EC}" type="presOf" srcId="{6DD1104B-4317-456B-BBFE-5C87232AB2AF}" destId="{02E464ED-E0A8-446E-84D9-AEB6217C249D}" srcOrd="0" destOrd="2" presId="urn:microsoft.com/office/officeart/2005/8/layout/hList1"/>
    <dgm:cxn modelId="{0ACD7FBB-D25E-4E85-B84C-A51D31EFB5B3}" srcId="{5451D077-A5E3-496C-AE81-848AF8C71992}" destId="{67677169-8FAA-4C84-9179-4675A6CBFAA9}" srcOrd="2" destOrd="0" parTransId="{F18B5C53-638C-4016-8847-1D0B29ABC61E}" sibTransId="{8EF44796-C81B-42E3-9109-07DEB30EC095}"/>
    <dgm:cxn modelId="{0E842EC0-F9F3-4A32-8685-90DF74AB8EE3}" type="presOf" srcId="{0AACF298-6EEF-4879-A529-BA5571465F26}" destId="{708B3B95-13D5-48AA-888A-77F9951C37A2}" srcOrd="0" destOrd="4" presId="urn:microsoft.com/office/officeart/2005/8/layout/hList1"/>
    <dgm:cxn modelId="{AF66AAC2-CA01-4993-9620-3F2B8143D5AE}" type="presOf" srcId="{0869026E-0DC6-4969-8B61-B62CBF847BE0}" destId="{4CC09ABB-6EFA-4784-A6F7-38C97732E80E}" srcOrd="0" destOrd="2" presId="urn:microsoft.com/office/officeart/2005/8/layout/hList1"/>
    <dgm:cxn modelId="{9905B0C3-F63E-49E5-BC1C-B0C90525D440}" srcId="{5451D077-A5E3-496C-AE81-848AF8C71992}" destId="{FF021B30-6D93-41BB-82DF-E4D7458FDDC1}" srcOrd="5" destOrd="0" parTransId="{75F65C7B-054B-4D23-826E-7AA4458FD0F7}" sibTransId="{EBD4EE2F-4940-49AF-B5B4-E1F3AA68EA82}"/>
    <dgm:cxn modelId="{69CED1D7-6655-4244-B572-65203C35CD84}" srcId="{FD9D81A3-76B9-4114-AF91-D17DFE77EA04}" destId="{6DD1104B-4317-456B-BBFE-5C87232AB2AF}" srcOrd="2" destOrd="0" parTransId="{DCDBFF1A-40D5-4C45-AEBC-7BB8B2164EC1}" sibTransId="{6BB38B3C-5321-4E90-ACBD-C0A9DAE507A5}"/>
    <dgm:cxn modelId="{4C77B7E2-2942-401E-86CC-57DB698315E3}" type="presOf" srcId="{688C2AFC-E9B3-4697-BA8E-87B95FA6F0D7}" destId="{1A76B918-A2BB-4E63-968A-17BBC00E6FEF}" srcOrd="0" destOrd="0" presId="urn:microsoft.com/office/officeart/2005/8/layout/hList1"/>
    <dgm:cxn modelId="{85E2B8E7-1342-4F53-A02B-CD993BFB631C}" srcId="{7A827CF7-A683-4AAE-AA48-6B52FEAE3544}" destId="{5E3B4200-F0EB-4DA5-A9AC-936F56413E70}" srcOrd="2" destOrd="0" parTransId="{800FF4C8-13E4-4732-8C1F-40377E6CA423}" sibTransId="{4A526F9E-6CA2-4AD6-B47E-622839BFFF55}"/>
    <dgm:cxn modelId="{68EB28EA-27CC-4015-9B02-F7BD4FE3D9C0}" srcId="{688C2AFC-E9B3-4697-BA8E-87B95FA6F0D7}" destId="{63494F40-5889-4868-BFDF-46FFB2B4D698}" srcOrd="4" destOrd="0" parTransId="{DDABB067-6657-4AFA-8FFF-363589FFFF4C}" sibTransId="{11EEBE09-E224-458C-98F5-4DC9E6CFB524}"/>
    <dgm:cxn modelId="{77103BF4-6DAF-4FDB-9FBA-8CD2BA6A4B61}" srcId="{5451D077-A5E3-496C-AE81-848AF8C71992}" destId="{66C96A10-8467-436D-A684-5CC483DAC2CF}" srcOrd="0" destOrd="0" parTransId="{81AB0271-CC72-4E2F-8665-5A12F1796297}" sibTransId="{7770E854-A2CC-4792-8964-5073606BC697}"/>
    <dgm:cxn modelId="{297A08F5-4D69-4D35-A7A7-73BA6DF43E02}" type="presOf" srcId="{5F27BFD7-E451-40F0-A62E-8CD946A4769A}" destId="{708B3B95-13D5-48AA-888A-77F9951C37A2}" srcOrd="0" destOrd="1" presId="urn:microsoft.com/office/officeart/2005/8/layout/hList1"/>
    <dgm:cxn modelId="{7DDE88FE-B7CE-499B-B8AC-628C57F74473}" type="presOf" srcId="{5451D077-A5E3-496C-AE81-848AF8C71992}" destId="{5AA26D2A-0DC3-4D03-8D56-30B60AAAFDBE}" srcOrd="0" destOrd="0" presId="urn:microsoft.com/office/officeart/2005/8/layout/hList1"/>
    <dgm:cxn modelId="{623E78D0-F87A-4FD0-BB2C-6A10F5C53060}" type="presParOf" srcId="{0D29443E-A184-42AE-8869-17AFA0107EAB}" destId="{9845CB61-F89E-414C-9511-3AD9EF89F900}" srcOrd="0" destOrd="0" presId="urn:microsoft.com/office/officeart/2005/8/layout/hList1"/>
    <dgm:cxn modelId="{25A0AEE7-3267-4D77-8C4A-4EF0805EA1D2}" type="presParOf" srcId="{9845CB61-F89E-414C-9511-3AD9EF89F900}" destId="{5AA26D2A-0DC3-4D03-8D56-30B60AAAFDBE}" srcOrd="0" destOrd="0" presId="urn:microsoft.com/office/officeart/2005/8/layout/hList1"/>
    <dgm:cxn modelId="{EF87AD9B-5184-4D58-9053-3E696F1C0493}" type="presParOf" srcId="{9845CB61-F89E-414C-9511-3AD9EF89F900}" destId="{AD893911-AB41-41B8-AC36-A246E64C0487}" srcOrd="1" destOrd="0" presId="urn:microsoft.com/office/officeart/2005/8/layout/hList1"/>
    <dgm:cxn modelId="{C8B73253-8BC9-4ED4-AB3A-E2A030F3C72D}" type="presParOf" srcId="{0D29443E-A184-42AE-8869-17AFA0107EAB}" destId="{FA5EAC6F-21EF-4E4B-B806-54A4B98D741E}" srcOrd="1" destOrd="0" presId="urn:microsoft.com/office/officeart/2005/8/layout/hList1"/>
    <dgm:cxn modelId="{04A8C370-9AE2-4789-9CA0-C19E5F8302CA}" type="presParOf" srcId="{0D29443E-A184-42AE-8869-17AFA0107EAB}" destId="{3FA7D24B-E2BF-4B81-A1B8-D8B894612C63}" srcOrd="2" destOrd="0" presId="urn:microsoft.com/office/officeart/2005/8/layout/hList1"/>
    <dgm:cxn modelId="{879DF800-3469-4B18-A8CF-DEB26E75BC91}" type="presParOf" srcId="{3FA7D24B-E2BF-4B81-A1B8-D8B894612C63}" destId="{D0CB767D-3EB9-44BA-9A81-DB058FE95686}" srcOrd="0" destOrd="0" presId="urn:microsoft.com/office/officeart/2005/8/layout/hList1"/>
    <dgm:cxn modelId="{A125426F-DFD1-4DE1-8FAD-5BFD2B51EF47}" type="presParOf" srcId="{3FA7D24B-E2BF-4B81-A1B8-D8B894612C63}" destId="{708B3B95-13D5-48AA-888A-77F9951C37A2}" srcOrd="1" destOrd="0" presId="urn:microsoft.com/office/officeart/2005/8/layout/hList1"/>
    <dgm:cxn modelId="{34E70AB3-E91D-4005-A5ED-230D309C0BD4}" type="presParOf" srcId="{0D29443E-A184-42AE-8869-17AFA0107EAB}" destId="{11B5E778-E4A6-4836-9C9E-216E0A0776DB}" srcOrd="3" destOrd="0" presId="urn:microsoft.com/office/officeart/2005/8/layout/hList1"/>
    <dgm:cxn modelId="{0428B211-AC9F-4E13-AABA-13B86E390131}" type="presParOf" srcId="{0D29443E-A184-42AE-8869-17AFA0107EAB}" destId="{3290C974-D9D0-46C4-83AA-3A90804602E4}" srcOrd="4" destOrd="0" presId="urn:microsoft.com/office/officeart/2005/8/layout/hList1"/>
    <dgm:cxn modelId="{5A475A75-3D2E-4342-9545-01E1DC2EBE16}" type="presParOf" srcId="{3290C974-D9D0-46C4-83AA-3A90804602E4}" destId="{8DA81DC7-A6FC-406F-8434-D917492B9AE1}" srcOrd="0" destOrd="0" presId="urn:microsoft.com/office/officeart/2005/8/layout/hList1"/>
    <dgm:cxn modelId="{E9CF5B31-91A1-4C04-AA65-EE8B92FF1449}" type="presParOf" srcId="{3290C974-D9D0-46C4-83AA-3A90804602E4}" destId="{02E464ED-E0A8-446E-84D9-AEB6217C249D}" srcOrd="1" destOrd="0" presId="urn:microsoft.com/office/officeart/2005/8/layout/hList1"/>
    <dgm:cxn modelId="{04F0C4DD-F551-4BA7-9272-F292246A837C}" type="presParOf" srcId="{0D29443E-A184-42AE-8869-17AFA0107EAB}" destId="{9977E88B-3FD4-4829-98D1-1A65D4853D9B}" srcOrd="5" destOrd="0" presId="urn:microsoft.com/office/officeart/2005/8/layout/hList1"/>
    <dgm:cxn modelId="{16268A11-D789-4AA6-A954-8A54AFA4A886}" type="presParOf" srcId="{0D29443E-A184-42AE-8869-17AFA0107EAB}" destId="{4B8FCD91-82A0-4ED5-ADE1-44594FF23852}" srcOrd="6" destOrd="0" presId="urn:microsoft.com/office/officeart/2005/8/layout/hList1"/>
    <dgm:cxn modelId="{C6F91C60-08C0-413F-9940-61C02E05B18D}" type="presParOf" srcId="{4B8FCD91-82A0-4ED5-ADE1-44594FF23852}" destId="{1A76B918-A2BB-4E63-968A-17BBC00E6FEF}" srcOrd="0" destOrd="0" presId="urn:microsoft.com/office/officeart/2005/8/layout/hList1"/>
    <dgm:cxn modelId="{0214C66D-0F24-4FB6-A74A-AF5CE84F53BB}" type="presParOf" srcId="{4B8FCD91-82A0-4ED5-ADE1-44594FF23852}" destId="{4CC09ABB-6EFA-4784-A6F7-38C97732E80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0BF50DC-8DB8-4D82-9F3D-A36540FE6412}"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5A1C18A1-128B-4FDC-A7D5-99FCABAB1830}">
      <dgm:prSet phldrT="[Text]" custT="1"/>
      <dgm:spPr/>
      <dgm:t>
        <a:bodyPr/>
        <a:lstStyle/>
        <a:p>
          <a:r>
            <a:rPr lang="en-US" sz="2000" b="0" dirty="0">
              <a:latin typeface="Georgia" panose="02040502050405020303" pitchFamily="18" charset="0"/>
            </a:rPr>
            <a:t>Missing Values</a:t>
          </a:r>
        </a:p>
      </dgm:t>
    </dgm:pt>
    <dgm:pt modelId="{F3CE0221-A32A-4F1F-AA27-4DD04B410B5D}" type="parTrans" cxnId="{0C99C638-0D76-4C2D-A4EF-B337A59E5642}">
      <dgm:prSet/>
      <dgm:spPr/>
      <dgm:t>
        <a:bodyPr/>
        <a:lstStyle/>
        <a:p>
          <a:endParaRPr lang="en-US"/>
        </a:p>
      </dgm:t>
    </dgm:pt>
    <dgm:pt modelId="{8C52C47C-856B-4ED2-9A34-AB9D9BB15994}" type="sibTrans" cxnId="{0C99C638-0D76-4C2D-A4EF-B337A59E5642}">
      <dgm:prSet/>
      <dgm:spPr/>
      <dgm:t>
        <a:bodyPr/>
        <a:lstStyle/>
        <a:p>
          <a:endParaRPr lang="en-US"/>
        </a:p>
      </dgm:t>
    </dgm:pt>
    <dgm:pt modelId="{E24E8B81-0924-4473-BA58-B16D9086E2B4}">
      <dgm:prSet phldrT="[Text]" custT="1"/>
      <dgm:spPr/>
      <dgm:t>
        <a:bodyPr/>
        <a:lstStyle/>
        <a:p>
          <a:r>
            <a:rPr lang="en-US" sz="1400" b="0" dirty="0">
              <a:latin typeface="Georgia" panose="02040502050405020303" pitchFamily="18" charset="0"/>
              <a:ea typeface="Gungsuh" panose="020B0503020000020004" pitchFamily="18" charset="-127"/>
            </a:rPr>
            <a:t>Removed Null and NA’s</a:t>
          </a:r>
        </a:p>
      </dgm:t>
    </dgm:pt>
    <dgm:pt modelId="{75A73EA3-4FFC-44E0-9535-4F9D2466FBAD}" type="parTrans" cxnId="{D24A2D46-B9A4-47AD-B0A8-8B4A57D78851}">
      <dgm:prSet/>
      <dgm:spPr/>
      <dgm:t>
        <a:bodyPr/>
        <a:lstStyle/>
        <a:p>
          <a:endParaRPr lang="en-US"/>
        </a:p>
      </dgm:t>
    </dgm:pt>
    <dgm:pt modelId="{06230B0B-90EF-47FD-928A-E277E34AD317}" type="sibTrans" cxnId="{D24A2D46-B9A4-47AD-B0A8-8B4A57D78851}">
      <dgm:prSet/>
      <dgm:spPr/>
      <dgm:t>
        <a:bodyPr/>
        <a:lstStyle/>
        <a:p>
          <a:endParaRPr lang="en-US"/>
        </a:p>
      </dgm:t>
    </dgm:pt>
    <dgm:pt modelId="{3C1EDE1E-D20B-4FFA-AFB0-C446F0801167}">
      <dgm:prSet phldrT="[Text]" custT="1"/>
      <dgm:spPr/>
      <dgm:t>
        <a:bodyPr/>
        <a:lstStyle/>
        <a:p>
          <a:r>
            <a:rPr lang="en-US" sz="1400" b="0" dirty="0">
              <a:latin typeface="Georgia" panose="02040502050405020303" pitchFamily="18" charset="0"/>
              <a:ea typeface="Gungsuh" panose="020B0503020000020004" pitchFamily="18" charset="-127"/>
            </a:rPr>
            <a:t>Dataset is huge </a:t>
          </a:r>
        </a:p>
      </dgm:t>
    </dgm:pt>
    <dgm:pt modelId="{006CB825-B4B2-4A92-A198-5CF6D9CC510D}" type="parTrans" cxnId="{F32C93C1-9998-48B8-B5E3-191CE75799E6}">
      <dgm:prSet/>
      <dgm:spPr/>
      <dgm:t>
        <a:bodyPr/>
        <a:lstStyle/>
        <a:p>
          <a:endParaRPr lang="en-US"/>
        </a:p>
      </dgm:t>
    </dgm:pt>
    <dgm:pt modelId="{A0635D4B-8D93-4EB9-A01A-7125EF6C4D05}" type="sibTrans" cxnId="{F32C93C1-9998-48B8-B5E3-191CE75799E6}">
      <dgm:prSet/>
      <dgm:spPr/>
      <dgm:t>
        <a:bodyPr/>
        <a:lstStyle/>
        <a:p>
          <a:endParaRPr lang="en-US"/>
        </a:p>
      </dgm:t>
    </dgm:pt>
    <dgm:pt modelId="{C26EED2D-F193-483F-90E0-B6DF68AB8D28}" type="pres">
      <dgm:prSet presAssocID="{00BF50DC-8DB8-4D82-9F3D-A36540FE6412}" presName="linearFlow" presStyleCnt="0">
        <dgm:presLayoutVars>
          <dgm:dir/>
          <dgm:animLvl val="lvl"/>
          <dgm:resizeHandles val="exact"/>
        </dgm:presLayoutVars>
      </dgm:prSet>
      <dgm:spPr/>
    </dgm:pt>
    <dgm:pt modelId="{304AACB5-0AE8-4352-B4F1-46C66470239C}" type="pres">
      <dgm:prSet presAssocID="{5A1C18A1-128B-4FDC-A7D5-99FCABAB1830}" presName="composite" presStyleCnt="0"/>
      <dgm:spPr/>
    </dgm:pt>
    <dgm:pt modelId="{25D62C54-E520-4CAD-A515-61FDE4F6A989}" type="pres">
      <dgm:prSet presAssocID="{5A1C18A1-128B-4FDC-A7D5-99FCABAB1830}" presName="parentText" presStyleLbl="alignNode1" presStyleIdx="0" presStyleCnt="1" custLinFactNeighborY="0">
        <dgm:presLayoutVars>
          <dgm:chMax val="1"/>
          <dgm:bulletEnabled val="1"/>
        </dgm:presLayoutVars>
      </dgm:prSet>
      <dgm:spPr/>
    </dgm:pt>
    <dgm:pt modelId="{15049A4A-1ECD-4B8A-95AA-5B63954502E9}" type="pres">
      <dgm:prSet presAssocID="{5A1C18A1-128B-4FDC-A7D5-99FCABAB1830}" presName="descendantText" presStyleLbl="alignAcc1" presStyleIdx="0" presStyleCnt="1" custLinFactNeighborX="0" custLinFactNeighborY="1470">
        <dgm:presLayoutVars>
          <dgm:bulletEnabled val="1"/>
        </dgm:presLayoutVars>
      </dgm:prSet>
      <dgm:spPr/>
    </dgm:pt>
  </dgm:ptLst>
  <dgm:cxnLst>
    <dgm:cxn modelId="{E7308920-1FD4-4121-864E-47E04E7982E2}" type="presOf" srcId="{00BF50DC-8DB8-4D82-9F3D-A36540FE6412}" destId="{C26EED2D-F193-483F-90E0-B6DF68AB8D28}" srcOrd="0" destOrd="0" presId="urn:microsoft.com/office/officeart/2005/8/layout/chevron2"/>
    <dgm:cxn modelId="{0C99C638-0D76-4C2D-A4EF-B337A59E5642}" srcId="{00BF50DC-8DB8-4D82-9F3D-A36540FE6412}" destId="{5A1C18A1-128B-4FDC-A7D5-99FCABAB1830}" srcOrd="0" destOrd="0" parTransId="{F3CE0221-A32A-4F1F-AA27-4DD04B410B5D}" sibTransId="{8C52C47C-856B-4ED2-9A34-AB9D9BB15994}"/>
    <dgm:cxn modelId="{E1295C5B-9009-44BC-BE09-9A335F535581}" type="presOf" srcId="{5A1C18A1-128B-4FDC-A7D5-99FCABAB1830}" destId="{25D62C54-E520-4CAD-A515-61FDE4F6A989}" srcOrd="0" destOrd="0" presId="urn:microsoft.com/office/officeart/2005/8/layout/chevron2"/>
    <dgm:cxn modelId="{D24A2D46-B9A4-47AD-B0A8-8B4A57D78851}" srcId="{5A1C18A1-128B-4FDC-A7D5-99FCABAB1830}" destId="{E24E8B81-0924-4473-BA58-B16D9086E2B4}" srcOrd="1" destOrd="0" parTransId="{75A73EA3-4FFC-44E0-9535-4F9D2466FBAD}" sibTransId="{06230B0B-90EF-47FD-928A-E277E34AD317}"/>
    <dgm:cxn modelId="{C121BD81-D9CD-4B3C-B248-C6705E382F3A}" type="presOf" srcId="{3C1EDE1E-D20B-4FFA-AFB0-C446F0801167}" destId="{15049A4A-1ECD-4B8A-95AA-5B63954502E9}" srcOrd="0" destOrd="0" presId="urn:microsoft.com/office/officeart/2005/8/layout/chevron2"/>
    <dgm:cxn modelId="{F32C93C1-9998-48B8-B5E3-191CE75799E6}" srcId="{5A1C18A1-128B-4FDC-A7D5-99FCABAB1830}" destId="{3C1EDE1E-D20B-4FFA-AFB0-C446F0801167}" srcOrd="0" destOrd="0" parTransId="{006CB825-B4B2-4A92-A198-5CF6D9CC510D}" sibTransId="{A0635D4B-8D93-4EB9-A01A-7125EF6C4D05}"/>
    <dgm:cxn modelId="{099044C9-EF95-45EF-BE85-C525042595CF}" type="presOf" srcId="{E24E8B81-0924-4473-BA58-B16D9086E2B4}" destId="{15049A4A-1ECD-4B8A-95AA-5B63954502E9}" srcOrd="0" destOrd="1" presId="urn:microsoft.com/office/officeart/2005/8/layout/chevron2"/>
    <dgm:cxn modelId="{45FA249E-5742-457F-9306-F964D71A62C9}" type="presParOf" srcId="{C26EED2D-F193-483F-90E0-B6DF68AB8D28}" destId="{304AACB5-0AE8-4352-B4F1-46C66470239C}" srcOrd="0" destOrd="0" presId="urn:microsoft.com/office/officeart/2005/8/layout/chevron2"/>
    <dgm:cxn modelId="{BEAC9DA0-B850-44A5-88F0-52164CBDE868}" type="presParOf" srcId="{304AACB5-0AE8-4352-B4F1-46C66470239C}" destId="{25D62C54-E520-4CAD-A515-61FDE4F6A989}" srcOrd="0" destOrd="0" presId="urn:microsoft.com/office/officeart/2005/8/layout/chevron2"/>
    <dgm:cxn modelId="{D2548B0B-724D-46B3-9186-B44C4639745D}" type="presParOf" srcId="{304AACB5-0AE8-4352-B4F1-46C66470239C}" destId="{15049A4A-1ECD-4B8A-95AA-5B63954502E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7A9766-E924-4AED-B5C0-7316C9F4232E}"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C49CE5FC-7E62-48B6-BF41-B86A97D753AE}">
      <dgm:prSet phldrT="[Text]"/>
      <dgm:spPr/>
      <dgm:t>
        <a:bodyPr/>
        <a:lstStyle/>
        <a:p>
          <a:r>
            <a:rPr lang="en-US" b="0" dirty="0">
              <a:latin typeface="Georgia" panose="02040502050405020303" pitchFamily="18" charset="0"/>
            </a:rPr>
            <a:t>Data types</a:t>
          </a:r>
          <a:endParaRPr lang="en-US" dirty="0"/>
        </a:p>
      </dgm:t>
    </dgm:pt>
    <dgm:pt modelId="{8D074E4C-6C4A-4E3D-88BF-130D3A8B337E}" type="parTrans" cxnId="{66FA3360-9A3C-4824-BC32-3DA66E15E764}">
      <dgm:prSet/>
      <dgm:spPr/>
      <dgm:t>
        <a:bodyPr/>
        <a:lstStyle/>
        <a:p>
          <a:endParaRPr lang="en-US"/>
        </a:p>
      </dgm:t>
    </dgm:pt>
    <dgm:pt modelId="{968252FC-7B39-4918-8565-CECF1AAD92D0}" type="sibTrans" cxnId="{66FA3360-9A3C-4824-BC32-3DA66E15E764}">
      <dgm:prSet/>
      <dgm:spPr/>
      <dgm:t>
        <a:bodyPr/>
        <a:lstStyle/>
        <a:p>
          <a:endParaRPr lang="en-US"/>
        </a:p>
      </dgm:t>
    </dgm:pt>
    <dgm:pt modelId="{E52EE9C4-8F69-4E71-90BF-22AC53CD4187}">
      <dgm:prSet phldrT="[Text]" custT="1"/>
      <dgm:spPr/>
      <dgm:t>
        <a:bodyPr/>
        <a:lstStyle/>
        <a:p>
          <a:r>
            <a:rPr lang="en-US" sz="1400" dirty="0">
              <a:latin typeface="Georgia" panose="02040502050405020303" pitchFamily="18" charset="0"/>
              <a:ea typeface="Gungsuh" panose="02030600000101010101" pitchFamily="18" charset="-127"/>
            </a:rPr>
            <a:t>Members and songs data frames have inappropriate data types for city, registration channel, language to support data abstraction</a:t>
          </a:r>
        </a:p>
      </dgm:t>
    </dgm:pt>
    <dgm:pt modelId="{07E71FD4-9F2B-41C8-9802-B0CE49BF3D92}" type="parTrans" cxnId="{2A4EC70B-9200-4886-A279-CD10F59B38AC}">
      <dgm:prSet/>
      <dgm:spPr/>
      <dgm:t>
        <a:bodyPr/>
        <a:lstStyle/>
        <a:p>
          <a:endParaRPr lang="en-US"/>
        </a:p>
      </dgm:t>
    </dgm:pt>
    <dgm:pt modelId="{86A4D87D-2F70-42E5-9C8C-CD5309F7E479}" type="sibTrans" cxnId="{2A4EC70B-9200-4886-A279-CD10F59B38AC}">
      <dgm:prSet/>
      <dgm:spPr/>
      <dgm:t>
        <a:bodyPr/>
        <a:lstStyle/>
        <a:p>
          <a:endParaRPr lang="en-US"/>
        </a:p>
      </dgm:t>
    </dgm:pt>
    <dgm:pt modelId="{7B052026-7111-4A58-9639-F78BBA693F35}">
      <dgm:prSet phldrT="[Text]" custT="1"/>
      <dgm:spPr/>
      <dgm:t>
        <a:bodyPr/>
        <a:lstStyle/>
        <a:p>
          <a:r>
            <a:rPr lang="en-US" sz="1400" dirty="0">
              <a:latin typeface="Georgia" panose="02040502050405020303" pitchFamily="18" charset="0"/>
              <a:ea typeface="Gungsuh" panose="02030600000101010101" pitchFamily="18" charset="-127"/>
            </a:rPr>
            <a:t>They are of integer type converted to String type.</a:t>
          </a:r>
        </a:p>
      </dgm:t>
    </dgm:pt>
    <dgm:pt modelId="{2BA07860-1CF4-40B1-B35F-B95B4272E18B}" type="parTrans" cxnId="{3F16373A-2C63-46EF-AA13-6F57678CE60B}">
      <dgm:prSet/>
      <dgm:spPr/>
      <dgm:t>
        <a:bodyPr/>
        <a:lstStyle/>
        <a:p>
          <a:endParaRPr lang="en-US"/>
        </a:p>
      </dgm:t>
    </dgm:pt>
    <dgm:pt modelId="{CB1AE49A-A20F-464E-BE6E-8AEEBE9BE361}" type="sibTrans" cxnId="{3F16373A-2C63-46EF-AA13-6F57678CE60B}">
      <dgm:prSet/>
      <dgm:spPr/>
      <dgm:t>
        <a:bodyPr/>
        <a:lstStyle/>
        <a:p>
          <a:endParaRPr lang="en-US"/>
        </a:p>
      </dgm:t>
    </dgm:pt>
    <dgm:pt modelId="{A7B2B93C-82DB-4ADC-B30B-6D613E0B8E36}">
      <dgm:prSet phldrT="[Text]" custT="1"/>
      <dgm:spPr/>
      <dgm:t>
        <a:bodyPr/>
        <a:lstStyle/>
        <a:p>
          <a:r>
            <a:rPr lang="en-US" sz="1400" dirty="0">
              <a:latin typeface="Georgia" panose="02040502050405020303" pitchFamily="18" charset="0"/>
              <a:ea typeface="Gungsuh" panose="02030600000101010101" pitchFamily="18" charset="-127"/>
            </a:rPr>
            <a:t>Renamed columns to more meaningful names</a:t>
          </a:r>
        </a:p>
      </dgm:t>
    </dgm:pt>
    <dgm:pt modelId="{DE8A7C44-90C8-4243-BE9C-AC66442AE72F}" type="parTrans" cxnId="{1725A590-4604-4BCB-A84A-A9A88FCE70F9}">
      <dgm:prSet/>
      <dgm:spPr/>
      <dgm:t>
        <a:bodyPr/>
        <a:lstStyle/>
        <a:p>
          <a:endParaRPr lang="en-US"/>
        </a:p>
      </dgm:t>
    </dgm:pt>
    <dgm:pt modelId="{08067333-D16D-4458-A05B-EED9EFC1C30D}" type="sibTrans" cxnId="{1725A590-4604-4BCB-A84A-A9A88FCE70F9}">
      <dgm:prSet/>
      <dgm:spPr/>
      <dgm:t>
        <a:bodyPr/>
        <a:lstStyle/>
        <a:p>
          <a:endParaRPr lang="en-US"/>
        </a:p>
      </dgm:t>
    </dgm:pt>
    <dgm:pt modelId="{847AD8F8-6800-455C-B0C9-F669DAAECE09}">
      <dgm:prSet phldrT="[Text]" custT="1"/>
      <dgm:spPr/>
      <dgm:t>
        <a:bodyPr/>
        <a:lstStyle/>
        <a:p>
          <a:r>
            <a:rPr lang="en-US" sz="1400" dirty="0">
              <a:latin typeface="Georgia" panose="02040502050405020303" pitchFamily="18" charset="0"/>
              <a:ea typeface="Gungsuh" panose="02030600000101010101" pitchFamily="18" charset="-127"/>
            </a:rPr>
            <a:t>Adjusted date types</a:t>
          </a:r>
          <a:r>
            <a:rPr lang="en-US" sz="1400" dirty="0">
              <a:latin typeface="Georgia" panose="02040502050405020303" pitchFamily="18" charset="0"/>
            </a:rPr>
            <a:t>.</a:t>
          </a:r>
        </a:p>
      </dgm:t>
    </dgm:pt>
    <dgm:pt modelId="{7AB86852-7541-4E6A-B06D-720EBDA49405}" type="parTrans" cxnId="{5922EA90-C954-4675-8F34-13C946BB00C4}">
      <dgm:prSet/>
      <dgm:spPr/>
      <dgm:t>
        <a:bodyPr/>
        <a:lstStyle/>
        <a:p>
          <a:endParaRPr lang="en-US"/>
        </a:p>
      </dgm:t>
    </dgm:pt>
    <dgm:pt modelId="{DCF6C6CC-AD2C-4AC8-9FBB-A91509FA42F4}" type="sibTrans" cxnId="{5922EA90-C954-4675-8F34-13C946BB00C4}">
      <dgm:prSet/>
      <dgm:spPr/>
      <dgm:t>
        <a:bodyPr/>
        <a:lstStyle/>
        <a:p>
          <a:endParaRPr lang="en-US"/>
        </a:p>
      </dgm:t>
    </dgm:pt>
    <dgm:pt modelId="{7256BA02-1F18-4D72-9238-1AD88E4029BF}" type="pres">
      <dgm:prSet presAssocID="{A47A9766-E924-4AED-B5C0-7316C9F4232E}" presName="linearFlow" presStyleCnt="0">
        <dgm:presLayoutVars>
          <dgm:dir/>
          <dgm:animLvl val="lvl"/>
          <dgm:resizeHandles val="exact"/>
        </dgm:presLayoutVars>
      </dgm:prSet>
      <dgm:spPr/>
    </dgm:pt>
    <dgm:pt modelId="{9812E7E3-C45F-441D-8A72-8F251B8035B5}" type="pres">
      <dgm:prSet presAssocID="{C49CE5FC-7E62-48B6-BF41-B86A97D753AE}" presName="composite" presStyleCnt="0"/>
      <dgm:spPr/>
    </dgm:pt>
    <dgm:pt modelId="{E3A18902-3FA4-445D-B00B-E7A62D130665}" type="pres">
      <dgm:prSet presAssocID="{C49CE5FC-7E62-48B6-BF41-B86A97D753AE}" presName="parentText" presStyleLbl="alignNode1" presStyleIdx="0" presStyleCnt="1">
        <dgm:presLayoutVars>
          <dgm:chMax val="1"/>
          <dgm:bulletEnabled val="1"/>
        </dgm:presLayoutVars>
      </dgm:prSet>
      <dgm:spPr/>
    </dgm:pt>
    <dgm:pt modelId="{9DA4717E-A65D-4691-88E0-C57053675AE2}" type="pres">
      <dgm:prSet presAssocID="{C49CE5FC-7E62-48B6-BF41-B86A97D753AE}" presName="descendantText" presStyleLbl="alignAcc1" presStyleIdx="0" presStyleCnt="1" custScaleY="100000" custLinFactNeighborX="0" custLinFactNeighborY="0">
        <dgm:presLayoutVars>
          <dgm:bulletEnabled val="1"/>
        </dgm:presLayoutVars>
      </dgm:prSet>
      <dgm:spPr/>
    </dgm:pt>
  </dgm:ptLst>
  <dgm:cxnLst>
    <dgm:cxn modelId="{2A4EC70B-9200-4886-A279-CD10F59B38AC}" srcId="{C49CE5FC-7E62-48B6-BF41-B86A97D753AE}" destId="{E52EE9C4-8F69-4E71-90BF-22AC53CD4187}" srcOrd="0" destOrd="0" parTransId="{07E71FD4-9F2B-41C8-9802-B0CE49BF3D92}" sibTransId="{86A4D87D-2F70-42E5-9C8C-CD5309F7E479}"/>
    <dgm:cxn modelId="{3F16373A-2C63-46EF-AA13-6F57678CE60B}" srcId="{C49CE5FC-7E62-48B6-BF41-B86A97D753AE}" destId="{7B052026-7111-4A58-9639-F78BBA693F35}" srcOrd="1" destOrd="0" parTransId="{2BA07860-1CF4-40B1-B35F-B95B4272E18B}" sibTransId="{CB1AE49A-A20F-464E-BE6E-8AEEBE9BE361}"/>
    <dgm:cxn modelId="{B362B75D-8A14-4F6B-9520-E5F06E7D847B}" type="presOf" srcId="{847AD8F8-6800-455C-B0C9-F669DAAECE09}" destId="{9DA4717E-A65D-4691-88E0-C57053675AE2}" srcOrd="0" destOrd="3" presId="urn:microsoft.com/office/officeart/2005/8/layout/chevron2"/>
    <dgm:cxn modelId="{66FA3360-9A3C-4824-BC32-3DA66E15E764}" srcId="{A47A9766-E924-4AED-B5C0-7316C9F4232E}" destId="{C49CE5FC-7E62-48B6-BF41-B86A97D753AE}" srcOrd="0" destOrd="0" parTransId="{8D074E4C-6C4A-4E3D-88BF-130D3A8B337E}" sibTransId="{968252FC-7B39-4918-8565-CECF1AAD92D0}"/>
    <dgm:cxn modelId="{B0CF7062-7CC5-41A9-B194-B3510A20155B}" type="presOf" srcId="{A7B2B93C-82DB-4ADC-B30B-6D613E0B8E36}" destId="{9DA4717E-A65D-4691-88E0-C57053675AE2}" srcOrd="0" destOrd="2" presId="urn:microsoft.com/office/officeart/2005/8/layout/chevron2"/>
    <dgm:cxn modelId="{1725A590-4604-4BCB-A84A-A9A88FCE70F9}" srcId="{C49CE5FC-7E62-48B6-BF41-B86A97D753AE}" destId="{A7B2B93C-82DB-4ADC-B30B-6D613E0B8E36}" srcOrd="2" destOrd="0" parTransId="{DE8A7C44-90C8-4243-BE9C-AC66442AE72F}" sibTransId="{08067333-D16D-4458-A05B-EED9EFC1C30D}"/>
    <dgm:cxn modelId="{5922EA90-C954-4675-8F34-13C946BB00C4}" srcId="{C49CE5FC-7E62-48B6-BF41-B86A97D753AE}" destId="{847AD8F8-6800-455C-B0C9-F669DAAECE09}" srcOrd="3" destOrd="0" parTransId="{7AB86852-7541-4E6A-B06D-720EBDA49405}" sibTransId="{DCF6C6CC-AD2C-4AC8-9FBB-A91509FA42F4}"/>
    <dgm:cxn modelId="{A2578997-B299-4C17-914B-CD80A64CB503}" type="presOf" srcId="{7B052026-7111-4A58-9639-F78BBA693F35}" destId="{9DA4717E-A65D-4691-88E0-C57053675AE2}" srcOrd="0" destOrd="1" presId="urn:microsoft.com/office/officeart/2005/8/layout/chevron2"/>
    <dgm:cxn modelId="{7DC7C69B-8192-440E-8453-3401787516DA}" type="presOf" srcId="{E52EE9C4-8F69-4E71-90BF-22AC53CD4187}" destId="{9DA4717E-A65D-4691-88E0-C57053675AE2}" srcOrd="0" destOrd="0" presId="urn:microsoft.com/office/officeart/2005/8/layout/chevron2"/>
    <dgm:cxn modelId="{F5D5B4AB-CA2C-40A7-9D7D-102EBD75831D}" type="presOf" srcId="{A47A9766-E924-4AED-B5C0-7316C9F4232E}" destId="{7256BA02-1F18-4D72-9238-1AD88E4029BF}" srcOrd="0" destOrd="0" presId="urn:microsoft.com/office/officeart/2005/8/layout/chevron2"/>
    <dgm:cxn modelId="{F5FFF4D4-5A6D-4058-A00E-46A1BB7C6BEE}" type="presOf" srcId="{C49CE5FC-7E62-48B6-BF41-B86A97D753AE}" destId="{E3A18902-3FA4-445D-B00B-E7A62D130665}" srcOrd="0" destOrd="0" presId="urn:microsoft.com/office/officeart/2005/8/layout/chevron2"/>
    <dgm:cxn modelId="{29BA7592-9C01-4347-AF2F-516E3A1A7A34}" type="presParOf" srcId="{7256BA02-1F18-4D72-9238-1AD88E4029BF}" destId="{9812E7E3-C45F-441D-8A72-8F251B8035B5}" srcOrd="0" destOrd="0" presId="urn:microsoft.com/office/officeart/2005/8/layout/chevron2"/>
    <dgm:cxn modelId="{DFB72A46-4A34-4B01-B7DC-DD0C2576E5A2}" type="presParOf" srcId="{9812E7E3-C45F-441D-8A72-8F251B8035B5}" destId="{E3A18902-3FA4-445D-B00B-E7A62D130665}" srcOrd="0" destOrd="0" presId="urn:microsoft.com/office/officeart/2005/8/layout/chevron2"/>
    <dgm:cxn modelId="{4280CEBE-9FF8-4711-BD89-12C4F0C214EF}" type="presParOf" srcId="{9812E7E3-C45F-441D-8A72-8F251B8035B5}" destId="{9DA4717E-A65D-4691-88E0-C57053675AE2}"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F84513-4BB7-45A1-97DA-FC6F5506ECF4}"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AD9E019A-75A1-4D79-A21D-90E8438C3A8D}">
      <dgm:prSet phldrT="[Text]" custT="1"/>
      <dgm:spPr/>
      <dgm:t>
        <a:bodyPr/>
        <a:lstStyle/>
        <a:p>
          <a:r>
            <a:rPr lang="en-US" sz="1900" dirty="0">
              <a:latin typeface="Georgia" panose="02040502050405020303" pitchFamily="18" charset="0"/>
            </a:rPr>
            <a:t>Merging</a:t>
          </a:r>
        </a:p>
      </dgm:t>
    </dgm:pt>
    <dgm:pt modelId="{69075136-A1FB-46FD-A2F2-894A24E90E83}" type="parTrans" cxnId="{E410FB57-9D95-4AE4-969B-2BCCC43C7B3E}">
      <dgm:prSet/>
      <dgm:spPr/>
      <dgm:t>
        <a:bodyPr/>
        <a:lstStyle/>
        <a:p>
          <a:endParaRPr lang="en-US"/>
        </a:p>
      </dgm:t>
    </dgm:pt>
    <dgm:pt modelId="{56C10FEF-7956-445F-A428-A91C824E61D0}" type="sibTrans" cxnId="{E410FB57-9D95-4AE4-969B-2BCCC43C7B3E}">
      <dgm:prSet/>
      <dgm:spPr/>
      <dgm:t>
        <a:bodyPr/>
        <a:lstStyle/>
        <a:p>
          <a:endParaRPr lang="en-US"/>
        </a:p>
      </dgm:t>
    </dgm:pt>
    <dgm:pt modelId="{9253F35B-17D0-487E-A231-8EB0BF65F241}">
      <dgm:prSet phldrT="[Text]" custT="1"/>
      <dgm:spPr/>
      <dgm:t>
        <a:bodyPr/>
        <a:lstStyle/>
        <a:p>
          <a:r>
            <a:rPr lang="en-US" sz="1400" dirty="0">
              <a:latin typeface="Georgia" panose="02040502050405020303" pitchFamily="18" charset="0"/>
            </a:rPr>
            <a:t>Members, Songs, </a:t>
          </a:r>
          <a:r>
            <a:rPr lang="en-US" sz="1400" dirty="0" err="1">
              <a:latin typeface="Georgia" panose="02040502050405020303" pitchFamily="18" charset="0"/>
            </a:rPr>
            <a:t>SongExtraInfo</a:t>
          </a:r>
          <a:r>
            <a:rPr lang="en-US" sz="1400" dirty="0">
              <a:latin typeface="Georgia" panose="02040502050405020303" pitchFamily="18" charset="0"/>
            </a:rPr>
            <a:t>, Logs data frames are merged using appropriate join techniques</a:t>
          </a:r>
        </a:p>
      </dgm:t>
    </dgm:pt>
    <dgm:pt modelId="{6580D007-35CD-47CE-A14C-6F09765C9361}" type="parTrans" cxnId="{D07A6934-91EB-4EF4-8317-E59F18279F81}">
      <dgm:prSet/>
      <dgm:spPr/>
      <dgm:t>
        <a:bodyPr/>
        <a:lstStyle/>
        <a:p>
          <a:endParaRPr lang="en-US"/>
        </a:p>
      </dgm:t>
    </dgm:pt>
    <dgm:pt modelId="{A196A2B4-8A03-4C26-B73A-1C0C9D2B2C5A}" type="sibTrans" cxnId="{D07A6934-91EB-4EF4-8317-E59F18279F81}">
      <dgm:prSet/>
      <dgm:spPr/>
      <dgm:t>
        <a:bodyPr/>
        <a:lstStyle/>
        <a:p>
          <a:endParaRPr lang="en-US"/>
        </a:p>
      </dgm:t>
    </dgm:pt>
    <dgm:pt modelId="{D02144B9-061A-42B1-88F6-029FF1697812}">
      <dgm:prSet phldrT="[Text]" custT="1"/>
      <dgm:spPr/>
      <dgm:t>
        <a:bodyPr/>
        <a:lstStyle/>
        <a:p>
          <a:endParaRPr lang="en-US" sz="1400" dirty="0">
            <a:latin typeface="Georgia" panose="02040502050405020303" pitchFamily="18" charset="0"/>
          </a:endParaRPr>
        </a:p>
      </dgm:t>
    </dgm:pt>
    <dgm:pt modelId="{6A6D47CB-53EB-479C-AFA6-35090030D1D7}" type="parTrans" cxnId="{B63C01EE-76A2-4082-AF0A-8679C4A7FD06}">
      <dgm:prSet/>
      <dgm:spPr/>
      <dgm:t>
        <a:bodyPr/>
        <a:lstStyle/>
        <a:p>
          <a:endParaRPr lang="en-US"/>
        </a:p>
      </dgm:t>
    </dgm:pt>
    <dgm:pt modelId="{B7C3D042-91ED-4092-A85B-C9F0B5DA357A}" type="sibTrans" cxnId="{B63C01EE-76A2-4082-AF0A-8679C4A7FD06}">
      <dgm:prSet/>
      <dgm:spPr/>
      <dgm:t>
        <a:bodyPr/>
        <a:lstStyle/>
        <a:p>
          <a:endParaRPr lang="en-US"/>
        </a:p>
      </dgm:t>
    </dgm:pt>
    <dgm:pt modelId="{9D331108-DA5E-454E-AC0D-D04079F84E37}" type="pres">
      <dgm:prSet presAssocID="{95F84513-4BB7-45A1-97DA-FC6F5506ECF4}" presName="linearFlow" presStyleCnt="0">
        <dgm:presLayoutVars>
          <dgm:dir/>
          <dgm:animLvl val="lvl"/>
          <dgm:resizeHandles val="exact"/>
        </dgm:presLayoutVars>
      </dgm:prSet>
      <dgm:spPr/>
    </dgm:pt>
    <dgm:pt modelId="{EC7BD139-F06F-465A-AD94-094F5F2C0DB3}" type="pres">
      <dgm:prSet presAssocID="{AD9E019A-75A1-4D79-A21D-90E8438C3A8D}" presName="composite" presStyleCnt="0"/>
      <dgm:spPr/>
    </dgm:pt>
    <dgm:pt modelId="{26453627-4153-49B9-BD3E-F06D4DA1DA5B}" type="pres">
      <dgm:prSet presAssocID="{AD9E019A-75A1-4D79-A21D-90E8438C3A8D}" presName="parentText" presStyleLbl="alignNode1" presStyleIdx="0" presStyleCnt="1" custScaleX="117609" custLinFactNeighborX="-37679" custLinFactNeighborY="98">
        <dgm:presLayoutVars>
          <dgm:chMax val="1"/>
          <dgm:bulletEnabled val="1"/>
        </dgm:presLayoutVars>
      </dgm:prSet>
      <dgm:spPr/>
    </dgm:pt>
    <dgm:pt modelId="{4A6AACB5-65D1-426C-AD0D-4EC10D0F6A63}" type="pres">
      <dgm:prSet presAssocID="{AD9E019A-75A1-4D79-A21D-90E8438C3A8D}" presName="descendantText" presStyleLbl="alignAcc1" presStyleIdx="0" presStyleCnt="1" custScaleX="87286" custScaleY="100000" custLinFactNeighborX="-9469" custLinFactNeighborY="-150">
        <dgm:presLayoutVars>
          <dgm:bulletEnabled val="1"/>
        </dgm:presLayoutVars>
      </dgm:prSet>
      <dgm:spPr/>
    </dgm:pt>
  </dgm:ptLst>
  <dgm:cxnLst>
    <dgm:cxn modelId="{C14B8A0A-1EDC-436F-862B-A08BEF343770}" type="presOf" srcId="{AD9E019A-75A1-4D79-A21D-90E8438C3A8D}" destId="{26453627-4153-49B9-BD3E-F06D4DA1DA5B}" srcOrd="0" destOrd="0" presId="urn:microsoft.com/office/officeart/2005/8/layout/chevron2"/>
    <dgm:cxn modelId="{D07A6934-91EB-4EF4-8317-E59F18279F81}" srcId="{AD9E019A-75A1-4D79-A21D-90E8438C3A8D}" destId="{9253F35B-17D0-487E-A231-8EB0BF65F241}" srcOrd="0" destOrd="0" parTransId="{6580D007-35CD-47CE-A14C-6F09765C9361}" sibTransId="{A196A2B4-8A03-4C26-B73A-1C0C9D2B2C5A}"/>
    <dgm:cxn modelId="{6E5AE54A-7357-4E03-A6AA-065AA0645B09}" type="presOf" srcId="{9253F35B-17D0-487E-A231-8EB0BF65F241}" destId="{4A6AACB5-65D1-426C-AD0D-4EC10D0F6A63}" srcOrd="0" destOrd="0" presId="urn:microsoft.com/office/officeart/2005/8/layout/chevron2"/>
    <dgm:cxn modelId="{4D332D77-21D0-4B17-AA53-7D6E931A4407}" type="presOf" srcId="{D02144B9-061A-42B1-88F6-029FF1697812}" destId="{4A6AACB5-65D1-426C-AD0D-4EC10D0F6A63}" srcOrd="0" destOrd="1" presId="urn:microsoft.com/office/officeart/2005/8/layout/chevron2"/>
    <dgm:cxn modelId="{E410FB57-9D95-4AE4-969B-2BCCC43C7B3E}" srcId="{95F84513-4BB7-45A1-97DA-FC6F5506ECF4}" destId="{AD9E019A-75A1-4D79-A21D-90E8438C3A8D}" srcOrd="0" destOrd="0" parTransId="{69075136-A1FB-46FD-A2F2-894A24E90E83}" sibTransId="{56C10FEF-7956-445F-A428-A91C824E61D0}"/>
    <dgm:cxn modelId="{2E6BB18D-007D-4AE5-9614-A19C5F3B538A}" type="presOf" srcId="{95F84513-4BB7-45A1-97DA-FC6F5506ECF4}" destId="{9D331108-DA5E-454E-AC0D-D04079F84E37}" srcOrd="0" destOrd="0" presId="urn:microsoft.com/office/officeart/2005/8/layout/chevron2"/>
    <dgm:cxn modelId="{B63C01EE-76A2-4082-AF0A-8679C4A7FD06}" srcId="{AD9E019A-75A1-4D79-A21D-90E8438C3A8D}" destId="{D02144B9-061A-42B1-88F6-029FF1697812}" srcOrd="1" destOrd="0" parTransId="{6A6D47CB-53EB-479C-AFA6-35090030D1D7}" sibTransId="{B7C3D042-91ED-4092-A85B-C9F0B5DA357A}"/>
    <dgm:cxn modelId="{898DF939-59C9-4795-9DA5-4595F0183834}" type="presParOf" srcId="{9D331108-DA5E-454E-AC0D-D04079F84E37}" destId="{EC7BD139-F06F-465A-AD94-094F5F2C0DB3}" srcOrd="0" destOrd="0" presId="urn:microsoft.com/office/officeart/2005/8/layout/chevron2"/>
    <dgm:cxn modelId="{D0224725-8C9D-4A32-9238-C5946C42065F}" type="presParOf" srcId="{EC7BD139-F06F-465A-AD94-094F5F2C0DB3}" destId="{26453627-4153-49B9-BD3E-F06D4DA1DA5B}" srcOrd="0" destOrd="0" presId="urn:microsoft.com/office/officeart/2005/8/layout/chevron2"/>
    <dgm:cxn modelId="{0F2AC36E-24F8-4BF7-8DB7-9004BDC1851F}" type="presParOf" srcId="{EC7BD139-F06F-465A-AD94-094F5F2C0DB3}" destId="{4A6AACB5-65D1-426C-AD0D-4EC10D0F6A63}"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A09E4-965D-425C-AE0A-51D5163D3F4E}"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325D2A15-978B-478B-B6E1-F2E849E62727}">
      <dgm:prSet phldrT="[Text]" custT="1"/>
      <dgm:spPr/>
      <dgm:t>
        <a:bodyPr/>
        <a:lstStyle/>
        <a:p>
          <a:r>
            <a:rPr lang="en-US" sz="1900" kern="1200" dirty="0">
              <a:solidFill>
                <a:prstClr val="white"/>
              </a:solidFill>
              <a:latin typeface="Georgia" panose="02040502050405020303" pitchFamily="18" charset="0"/>
              <a:ea typeface="+mn-ea"/>
              <a:cs typeface="+mn-cs"/>
            </a:rPr>
            <a:t>Filtering</a:t>
          </a:r>
        </a:p>
      </dgm:t>
    </dgm:pt>
    <dgm:pt modelId="{E9419211-BF90-4E30-96E0-0DE4E8F8EFB0}" type="parTrans" cxnId="{6D6A0B8C-AA82-47FF-9E25-8CA5E7845E2E}">
      <dgm:prSet/>
      <dgm:spPr/>
      <dgm:t>
        <a:bodyPr/>
        <a:lstStyle/>
        <a:p>
          <a:endParaRPr lang="en-US"/>
        </a:p>
      </dgm:t>
    </dgm:pt>
    <dgm:pt modelId="{8258DC36-6DA9-43EE-B968-F9DE113F0DC1}" type="sibTrans" cxnId="{6D6A0B8C-AA82-47FF-9E25-8CA5E7845E2E}">
      <dgm:prSet/>
      <dgm:spPr/>
      <dgm:t>
        <a:bodyPr/>
        <a:lstStyle/>
        <a:p>
          <a:endParaRPr lang="en-US"/>
        </a:p>
      </dgm:t>
    </dgm:pt>
    <dgm:pt modelId="{5CF0103A-452D-4CE9-BE09-09FA25638B55}">
      <dgm:prSet phldrT="[Text]" custT="1"/>
      <dgm:spPr/>
      <dgm:t>
        <a:bodyPr/>
        <a:lstStyle/>
        <a:p>
          <a:r>
            <a:rPr lang="en-US" sz="1400" kern="1200" dirty="0">
              <a:solidFill>
                <a:srgbClr val="000000">
                  <a:hueOff val="0"/>
                  <a:satOff val="0"/>
                  <a:lumOff val="0"/>
                  <a:alphaOff val="0"/>
                </a:srgbClr>
              </a:solidFill>
              <a:latin typeface="Georgia" panose="02040502050405020303" pitchFamily="18" charset="0"/>
              <a:ea typeface="+mn-ea"/>
              <a:cs typeface="+mn-cs"/>
            </a:rPr>
            <a:t>Members are filtered for appropriate age group, city and registration time frame</a:t>
          </a:r>
        </a:p>
      </dgm:t>
    </dgm:pt>
    <dgm:pt modelId="{A8A45BD0-EF6D-4C34-AD5A-58897D6A0090}" type="parTrans" cxnId="{CE857D8C-4E2B-4561-A6AA-DC61ACB606DA}">
      <dgm:prSet/>
      <dgm:spPr/>
      <dgm:t>
        <a:bodyPr/>
        <a:lstStyle/>
        <a:p>
          <a:endParaRPr lang="en-US"/>
        </a:p>
      </dgm:t>
    </dgm:pt>
    <dgm:pt modelId="{16DB3527-BFFB-4ED1-A47B-0C6E9EA2DC87}" type="sibTrans" cxnId="{CE857D8C-4E2B-4561-A6AA-DC61ACB606DA}">
      <dgm:prSet/>
      <dgm:spPr/>
      <dgm:t>
        <a:bodyPr/>
        <a:lstStyle/>
        <a:p>
          <a:endParaRPr lang="en-US"/>
        </a:p>
      </dgm:t>
    </dgm:pt>
    <dgm:pt modelId="{65E56353-49B1-4A32-9639-713DC8F8CEA5}" type="pres">
      <dgm:prSet presAssocID="{9F4A09E4-965D-425C-AE0A-51D5163D3F4E}" presName="linearFlow" presStyleCnt="0">
        <dgm:presLayoutVars>
          <dgm:dir/>
          <dgm:animLvl val="lvl"/>
          <dgm:resizeHandles val="exact"/>
        </dgm:presLayoutVars>
      </dgm:prSet>
      <dgm:spPr/>
    </dgm:pt>
    <dgm:pt modelId="{FC125CB3-7775-4282-97C6-EB82E242D5E4}" type="pres">
      <dgm:prSet presAssocID="{325D2A15-978B-478B-B6E1-F2E849E62727}" presName="composite" presStyleCnt="0"/>
      <dgm:spPr/>
    </dgm:pt>
    <dgm:pt modelId="{CDCBCA49-6292-43D6-8916-E4FFB5716E82}" type="pres">
      <dgm:prSet presAssocID="{325D2A15-978B-478B-B6E1-F2E849E62727}" presName="parentText" presStyleLbl="alignNode1" presStyleIdx="0" presStyleCnt="1" custLinFactNeighborY="0">
        <dgm:presLayoutVars>
          <dgm:chMax val="1"/>
          <dgm:bulletEnabled val="1"/>
        </dgm:presLayoutVars>
      </dgm:prSet>
      <dgm:spPr/>
    </dgm:pt>
    <dgm:pt modelId="{11422B69-83ED-436E-AC7B-42787169A95F}" type="pres">
      <dgm:prSet presAssocID="{325D2A15-978B-478B-B6E1-F2E849E62727}" presName="descendantText" presStyleLbl="alignAcc1" presStyleIdx="0" presStyleCnt="1" custLinFactNeighborX="-97" custLinFactNeighborY="2756">
        <dgm:presLayoutVars>
          <dgm:bulletEnabled val="1"/>
        </dgm:presLayoutVars>
      </dgm:prSet>
      <dgm:spPr/>
    </dgm:pt>
  </dgm:ptLst>
  <dgm:cxnLst>
    <dgm:cxn modelId="{0896918A-A5B7-427F-907F-5D3035212CAC}" type="presOf" srcId="{9F4A09E4-965D-425C-AE0A-51D5163D3F4E}" destId="{65E56353-49B1-4A32-9639-713DC8F8CEA5}" srcOrd="0" destOrd="0" presId="urn:microsoft.com/office/officeart/2005/8/layout/chevron2"/>
    <dgm:cxn modelId="{6D6A0B8C-AA82-47FF-9E25-8CA5E7845E2E}" srcId="{9F4A09E4-965D-425C-AE0A-51D5163D3F4E}" destId="{325D2A15-978B-478B-B6E1-F2E849E62727}" srcOrd="0" destOrd="0" parTransId="{E9419211-BF90-4E30-96E0-0DE4E8F8EFB0}" sibTransId="{8258DC36-6DA9-43EE-B968-F9DE113F0DC1}"/>
    <dgm:cxn modelId="{CE857D8C-4E2B-4561-A6AA-DC61ACB606DA}" srcId="{325D2A15-978B-478B-B6E1-F2E849E62727}" destId="{5CF0103A-452D-4CE9-BE09-09FA25638B55}" srcOrd="0" destOrd="0" parTransId="{A8A45BD0-EF6D-4C34-AD5A-58897D6A0090}" sibTransId="{16DB3527-BFFB-4ED1-A47B-0C6E9EA2DC87}"/>
    <dgm:cxn modelId="{46E050AD-C6AA-4888-9B9E-878F1E4CC509}" type="presOf" srcId="{5CF0103A-452D-4CE9-BE09-09FA25638B55}" destId="{11422B69-83ED-436E-AC7B-42787169A95F}" srcOrd="0" destOrd="0" presId="urn:microsoft.com/office/officeart/2005/8/layout/chevron2"/>
    <dgm:cxn modelId="{C8FB9BFE-35C4-4B51-9920-05C68EB3A412}" type="presOf" srcId="{325D2A15-978B-478B-B6E1-F2E849E62727}" destId="{CDCBCA49-6292-43D6-8916-E4FFB5716E82}" srcOrd="0" destOrd="0" presId="urn:microsoft.com/office/officeart/2005/8/layout/chevron2"/>
    <dgm:cxn modelId="{EF8B6429-ECDD-4986-9B10-31E5C81A822F}" type="presParOf" srcId="{65E56353-49B1-4A32-9639-713DC8F8CEA5}" destId="{FC125CB3-7775-4282-97C6-EB82E242D5E4}" srcOrd="0" destOrd="0" presId="urn:microsoft.com/office/officeart/2005/8/layout/chevron2"/>
    <dgm:cxn modelId="{E2314C19-DE26-472C-ACC7-1C13FA3394CA}" type="presParOf" srcId="{FC125CB3-7775-4282-97C6-EB82E242D5E4}" destId="{CDCBCA49-6292-43D6-8916-E4FFB5716E82}" srcOrd="0" destOrd="0" presId="urn:microsoft.com/office/officeart/2005/8/layout/chevron2"/>
    <dgm:cxn modelId="{C169E558-1438-404A-9841-3C2A8652EDE2}" type="presParOf" srcId="{FC125CB3-7775-4282-97C6-EB82E242D5E4}" destId="{11422B69-83ED-436E-AC7B-42787169A95F}" srcOrd="1" destOrd="0" presId="urn:microsoft.com/office/officeart/2005/8/layout/chevron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6F3F32-00AF-4752-AF01-678969EBD140}"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CE815702-A1C5-45B3-9D2B-FA6F29E0D887}">
      <dgm:prSet phldrT="[Text]"/>
      <dgm:spPr/>
      <dgm:t>
        <a:bodyPr/>
        <a:lstStyle/>
        <a:p>
          <a:r>
            <a:rPr lang="en-US" b="1" dirty="0"/>
            <a:t>Members</a:t>
          </a:r>
          <a:endParaRPr lang="en-US" dirty="0"/>
        </a:p>
      </dgm:t>
    </dgm:pt>
    <dgm:pt modelId="{941FC43F-71B0-4F59-A335-E147EA934D74}" type="parTrans" cxnId="{83BE0A8D-4A8A-44F8-BE21-4F25AE8D1C52}">
      <dgm:prSet/>
      <dgm:spPr/>
      <dgm:t>
        <a:bodyPr/>
        <a:lstStyle/>
        <a:p>
          <a:endParaRPr lang="en-US"/>
        </a:p>
      </dgm:t>
    </dgm:pt>
    <dgm:pt modelId="{EBF34BFF-64AD-468B-AFCA-DDC4EB349EC8}" type="sibTrans" cxnId="{83BE0A8D-4A8A-44F8-BE21-4F25AE8D1C52}">
      <dgm:prSet/>
      <dgm:spPr/>
      <dgm:t>
        <a:bodyPr/>
        <a:lstStyle/>
        <a:p>
          <a:endParaRPr lang="en-US"/>
        </a:p>
      </dgm:t>
    </dgm:pt>
    <dgm:pt modelId="{7ACC6E77-7DD8-4942-A2CD-7AEC1786A3F8}" type="pres">
      <dgm:prSet presAssocID="{006F3F32-00AF-4752-AF01-678969EBD140}" presName="Name0" presStyleCnt="0">
        <dgm:presLayoutVars>
          <dgm:dir/>
          <dgm:animLvl val="lvl"/>
          <dgm:resizeHandles val="exact"/>
        </dgm:presLayoutVars>
      </dgm:prSet>
      <dgm:spPr/>
    </dgm:pt>
    <dgm:pt modelId="{3C9F954B-A7B1-45F8-B1E1-037A4763F6AE}" type="pres">
      <dgm:prSet presAssocID="{CE815702-A1C5-45B3-9D2B-FA6F29E0D887}" presName="composite" presStyleCnt="0"/>
      <dgm:spPr/>
    </dgm:pt>
    <dgm:pt modelId="{675DECDA-BF8E-4CE6-AFB5-D1DDDE4D0A03}" type="pres">
      <dgm:prSet presAssocID="{CE815702-A1C5-45B3-9D2B-FA6F29E0D887}" presName="parTx" presStyleLbl="alignNode1" presStyleIdx="0" presStyleCnt="1" custLinFactX="74838" custLinFactY="-300000" custLinFactNeighborX="100000" custLinFactNeighborY="-317333">
        <dgm:presLayoutVars>
          <dgm:chMax val="0"/>
          <dgm:chPref val="0"/>
          <dgm:bulletEnabled val="1"/>
        </dgm:presLayoutVars>
      </dgm:prSet>
      <dgm:spPr/>
    </dgm:pt>
    <dgm:pt modelId="{95FE63DE-8DD8-407C-91F0-DA232D488D93}" type="pres">
      <dgm:prSet presAssocID="{CE815702-A1C5-45B3-9D2B-FA6F29E0D887}" presName="desTx" presStyleLbl="alignAccFollowNode1" presStyleIdx="0" presStyleCnt="1" custLinFactX="-54805" custLinFactNeighborX="-100000" custLinFactNeighborY="-34875">
        <dgm:presLayoutVars>
          <dgm:bulletEnabled val="1"/>
        </dgm:presLayoutVars>
      </dgm:prSet>
      <dgm:spPr/>
    </dgm:pt>
  </dgm:ptLst>
  <dgm:cxnLst>
    <dgm:cxn modelId="{55A36454-D8A9-4813-A1B9-175294B8E148}" type="presOf" srcId="{006F3F32-00AF-4752-AF01-678969EBD140}" destId="{7ACC6E77-7DD8-4942-A2CD-7AEC1786A3F8}" srcOrd="0" destOrd="0" presId="urn:microsoft.com/office/officeart/2005/8/layout/hList1"/>
    <dgm:cxn modelId="{83BE0A8D-4A8A-44F8-BE21-4F25AE8D1C52}" srcId="{006F3F32-00AF-4752-AF01-678969EBD140}" destId="{CE815702-A1C5-45B3-9D2B-FA6F29E0D887}" srcOrd="0" destOrd="0" parTransId="{941FC43F-71B0-4F59-A335-E147EA934D74}" sibTransId="{EBF34BFF-64AD-468B-AFCA-DDC4EB349EC8}"/>
    <dgm:cxn modelId="{CEEDBEEC-21D1-44EF-8ECD-0BD65F8C6C7F}" type="presOf" srcId="{CE815702-A1C5-45B3-9D2B-FA6F29E0D887}" destId="{675DECDA-BF8E-4CE6-AFB5-D1DDDE4D0A03}" srcOrd="0" destOrd="0" presId="urn:microsoft.com/office/officeart/2005/8/layout/hList1"/>
    <dgm:cxn modelId="{9D8E7F0D-F2AA-4C68-B8B2-15418E73EF49}" type="presParOf" srcId="{7ACC6E77-7DD8-4942-A2CD-7AEC1786A3F8}" destId="{3C9F954B-A7B1-45F8-B1E1-037A4763F6AE}" srcOrd="0" destOrd="0" presId="urn:microsoft.com/office/officeart/2005/8/layout/hList1"/>
    <dgm:cxn modelId="{DDD7C50E-B87F-4658-AEFA-953E501DB6B6}" type="presParOf" srcId="{3C9F954B-A7B1-45F8-B1E1-037A4763F6AE}" destId="{675DECDA-BF8E-4CE6-AFB5-D1DDDE4D0A03}" srcOrd="0" destOrd="0" presId="urn:microsoft.com/office/officeart/2005/8/layout/hList1"/>
    <dgm:cxn modelId="{481082F7-5471-4ECF-82FF-DE594A79AEC3}" type="presParOf" srcId="{3C9F954B-A7B1-45F8-B1E1-037A4763F6AE}" destId="{95FE63DE-8DD8-407C-91F0-DA232D488D93}"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BF50DC-8DB8-4D82-9F3D-A36540FE6412}"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5A1C18A1-128B-4FDC-A7D5-99FCABAB1830}">
      <dgm:prSet phldrT="[Text]" custT="1"/>
      <dgm:spPr/>
      <dgm:t>
        <a:bodyPr/>
        <a:lstStyle/>
        <a:p>
          <a:r>
            <a:rPr lang="en-US" sz="2000" b="1" dirty="0"/>
            <a:t>String Indexing</a:t>
          </a:r>
        </a:p>
      </dgm:t>
    </dgm:pt>
    <dgm:pt modelId="{F3CE0221-A32A-4F1F-AA27-4DD04B410B5D}" type="parTrans" cxnId="{0C99C638-0D76-4C2D-A4EF-B337A59E5642}">
      <dgm:prSet/>
      <dgm:spPr/>
      <dgm:t>
        <a:bodyPr/>
        <a:lstStyle/>
        <a:p>
          <a:endParaRPr lang="en-US"/>
        </a:p>
      </dgm:t>
    </dgm:pt>
    <dgm:pt modelId="{8C52C47C-856B-4ED2-9A34-AB9D9BB15994}" type="sibTrans" cxnId="{0C99C638-0D76-4C2D-A4EF-B337A59E5642}">
      <dgm:prSet/>
      <dgm:spPr/>
      <dgm:t>
        <a:bodyPr/>
        <a:lstStyle/>
        <a:p>
          <a:endParaRPr lang="en-US"/>
        </a:p>
      </dgm:t>
    </dgm:pt>
    <dgm:pt modelId="{5B61BD50-D78C-4F4B-8183-5F6DAAFDD780}">
      <dgm:prSet phldrT="[Text]" custT="1"/>
      <dgm:spPr/>
      <dgm:t>
        <a:bodyPr/>
        <a:lstStyle/>
        <a:p>
          <a:r>
            <a:rPr lang="en-US" sz="2000" b="1" dirty="0"/>
            <a:t>One Hot Encoding</a:t>
          </a:r>
        </a:p>
      </dgm:t>
    </dgm:pt>
    <dgm:pt modelId="{F90C4EC1-0686-4032-8AAD-B84A1B29C86E}" type="parTrans" cxnId="{4D3A5EC3-23F2-48B1-AAC3-181C0A544888}">
      <dgm:prSet/>
      <dgm:spPr/>
      <dgm:t>
        <a:bodyPr/>
        <a:lstStyle/>
        <a:p>
          <a:endParaRPr lang="en-US"/>
        </a:p>
      </dgm:t>
    </dgm:pt>
    <dgm:pt modelId="{6E97A4E6-3831-4B41-B850-7F655CC8645A}" type="sibTrans" cxnId="{4D3A5EC3-23F2-48B1-AAC3-181C0A544888}">
      <dgm:prSet/>
      <dgm:spPr/>
      <dgm:t>
        <a:bodyPr/>
        <a:lstStyle/>
        <a:p>
          <a:endParaRPr lang="en-US"/>
        </a:p>
      </dgm:t>
    </dgm:pt>
    <dgm:pt modelId="{5D7CE51F-7BB0-4DB9-8A88-65E42B29D02F}">
      <dgm:prSet phldrT="[Text]" custT="1"/>
      <dgm:spPr/>
      <dgm:t>
        <a:bodyPr/>
        <a:lstStyle/>
        <a:p>
          <a:r>
            <a:rPr lang="en-US" sz="2400" dirty="0">
              <a:latin typeface="Georgia" panose="02040502050405020303" pitchFamily="18" charset="0"/>
              <a:ea typeface="Gungsuh" panose="02030600000101010101" pitchFamily="18" charset="-127"/>
            </a:rPr>
            <a:t>To avoid assigning numerical ordering to categorical nominal variables </a:t>
          </a:r>
        </a:p>
      </dgm:t>
    </dgm:pt>
    <dgm:pt modelId="{750E95BF-446B-4043-8795-C8899BCC175C}" type="parTrans" cxnId="{5DCD918A-FE4C-4319-AFF1-E88A78DDE780}">
      <dgm:prSet/>
      <dgm:spPr/>
      <dgm:t>
        <a:bodyPr/>
        <a:lstStyle/>
        <a:p>
          <a:endParaRPr lang="en-US"/>
        </a:p>
      </dgm:t>
    </dgm:pt>
    <dgm:pt modelId="{A11260CC-9104-41D4-B389-34C2B6F2A709}" type="sibTrans" cxnId="{5DCD918A-FE4C-4319-AFF1-E88A78DDE780}">
      <dgm:prSet/>
      <dgm:spPr/>
      <dgm:t>
        <a:bodyPr/>
        <a:lstStyle/>
        <a:p>
          <a:endParaRPr lang="en-US"/>
        </a:p>
      </dgm:t>
    </dgm:pt>
    <dgm:pt modelId="{3C1EDE1E-D20B-4FFA-AFB0-C446F0801167}">
      <dgm:prSet phldrT="[Text]" custT="1"/>
      <dgm:spPr/>
      <dgm:t>
        <a:bodyPr/>
        <a:lstStyle/>
        <a:p>
          <a:r>
            <a:rPr lang="en-US" sz="2400" b="0" dirty="0">
              <a:latin typeface="Georgia" panose="02040502050405020303" pitchFamily="18" charset="0"/>
              <a:ea typeface="Gungsuh" panose="020B0503020000020004" pitchFamily="18" charset="-127"/>
            </a:rPr>
            <a:t>Converting categorical columns to numerical</a:t>
          </a:r>
        </a:p>
      </dgm:t>
    </dgm:pt>
    <dgm:pt modelId="{006CB825-B4B2-4A92-A198-5CF6D9CC510D}" type="parTrans" cxnId="{F32C93C1-9998-48B8-B5E3-191CE75799E6}">
      <dgm:prSet/>
      <dgm:spPr/>
      <dgm:t>
        <a:bodyPr/>
        <a:lstStyle/>
        <a:p>
          <a:endParaRPr lang="en-US"/>
        </a:p>
      </dgm:t>
    </dgm:pt>
    <dgm:pt modelId="{A0635D4B-8D93-4EB9-A01A-7125EF6C4D05}" type="sibTrans" cxnId="{F32C93C1-9998-48B8-B5E3-191CE75799E6}">
      <dgm:prSet/>
      <dgm:spPr/>
      <dgm:t>
        <a:bodyPr/>
        <a:lstStyle/>
        <a:p>
          <a:endParaRPr lang="en-US"/>
        </a:p>
      </dgm:t>
    </dgm:pt>
    <dgm:pt modelId="{21D1E4B9-4001-4C06-A797-E2267D7E52B0}">
      <dgm:prSet phldrT="[Text]" custT="1"/>
      <dgm:spPr/>
      <dgm:t>
        <a:bodyPr/>
        <a:lstStyle/>
        <a:p>
          <a:r>
            <a:rPr lang="en-US" sz="2400" dirty="0">
              <a:latin typeface="Georgia" panose="02040502050405020303" pitchFamily="18" charset="0"/>
              <a:ea typeface="Gungsuh" panose="02030600000101010101" pitchFamily="18" charset="-127"/>
            </a:rPr>
            <a:t>Scaling</a:t>
          </a:r>
        </a:p>
      </dgm:t>
    </dgm:pt>
    <dgm:pt modelId="{C2D2420B-78D4-4654-8DA4-58EE3B5B034D}" type="parTrans" cxnId="{A141192A-6AEA-4705-A9D3-F26BF5C5049B}">
      <dgm:prSet/>
      <dgm:spPr/>
      <dgm:t>
        <a:bodyPr/>
        <a:lstStyle/>
        <a:p>
          <a:endParaRPr lang="en-US"/>
        </a:p>
      </dgm:t>
    </dgm:pt>
    <dgm:pt modelId="{E9C080EB-AF39-48C6-8EDD-DC067F0FCDF1}" type="sibTrans" cxnId="{A141192A-6AEA-4705-A9D3-F26BF5C5049B}">
      <dgm:prSet/>
      <dgm:spPr/>
      <dgm:t>
        <a:bodyPr/>
        <a:lstStyle/>
        <a:p>
          <a:endParaRPr lang="en-US"/>
        </a:p>
      </dgm:t>
    </dgm:pt>
    <dgm:pt modelId="{2408937B-500E-4297-919C-CEAA7BE4AA96}">
      <dgm:prSet phldrT="[Text]" custT="1"/>
      <dgm:spPr/>
      <dgm:t>
        <a:bodyPr/>
        <a:lstStyle/>
        <a:p>
          <a:r>
            <a:rPr lang="en-US" sz="2400">
              <a:latin typeface="Georgia" panose="02040502050405020303" pitchFamily="18" charset="0"/>
            </a:rPr>
            <a:t>All Numerical columns are standardized using standard scaler.</a:t>
          </a:r>
          <a:endParaRPr lang="en-US" sz="2400" dirty="0">
            <a:latin typeface="Georgia" panose="02040502050405020303" pitchFamily="18" charset="0"/>
            <a:ea typeface="Gungsuh" panose="02030600000101010101" pitchFamily="18" charset="-127"/>
          </a:endParaRPr>
        </a:p>
      </dgm:t>
    </dgm:pt>
    <dgm:pt modelId="{7B339FAB-6A18-4798-B65A-FA216D09DE43}" type="parTrans" cxnId="{CBC0A2AA-89EC-43AE-BD55-12D25C9F39E3}">
      <dgm:prSet/>
      <dgm:spPr/>
      <dgm:t>
        <a:bodyPr/>
        <a:lstStyle/>
        <a:p>
          <a:endParaRPr lang="en-US"/>
        </a:p>
      </dgm:t>
    </dgm:pt>
    <dgm:pt modelId="{06AE4D42-BC4C-4469-B2A1-6317ED835A76}" type="sibTrans" cxnId="{CBC0A2AA-89EC-43AE-BD55-12D25C9F39E3}">
      <dgm:prSet/>
      <dgm:spPr/>
      <dgm:t>
        <a:bodyPr/>
        <a:lstStyle/>
        <a:p>
          <a:endParaRPr lang="en-US"/>
        </a:p>
      </dgm:t>
    </dgm:pt>
    <dgm:pt modelId="{C26EED2D-F193-483F-90E0-B6DF68AB8D28}" type="pres">
      <dgm:prSet presAssocID="{00BF50DC-8DB8-4D82-9F3D-A36540FE6412}" presName="linearFlow" presStyleCnt="0">
        <dgm:presLayoutVars>
          <dgm:dir/>
          <dgm:animLvl val="lvl"/>
          <dgm:resizeHandles val="exact"/>
        </dgm:presLayoutVars>
      </dgm:prSet>
      <dgm:spPr/>
    </dgm:pt>
    <dgm:pt modelId="{304AACB5-0AE8-4352-B4F1-46C66470239C}" type="pres">
      <dgm:prSet presAssocID="{5A1C18A1-128B-4FDC-A7D5-99FCABAB1830}" presName="composite" presStyleCnt="0"/>
      <dgm:spPr/>
    </dgm:pt>
    <dgm:pt modelId="{25D62C54-E520-4CAD-A515-61FDE4F6A989}" type="pres">
      <dgm:prSet presAssocID="{5A1C18A1-128B-4FDC-A7D5-99FCABAB1830}" presName="parentText" presStyleLbl="alignNode1" presStyleIdx="0" presStyleCnt="3">
        <dgm:presLayoutVars>
          <dgm:chMax val="1"/>
          <dgm:bulletEnabled val="1"/>
        </dgm:presLayoutVars>
      </dgm:prSet>
      <dgm:spPr/>
    </dgm:pt>
    <dgm:pt modelId="{15049A4A-1ECD-4B8A-95AA-5B63954502E9}" type="pres">
      <dgm:prSet presAssocID="{5A1C18A1-128B-4FDC-A7D5-99FCABAB1830}" presName="descendantText" presStyleLbl="alignAcc1" presStyleIdx="0" presStyleCnt="3" custLinFactNeighborX="0">
        <dgm:presLayoutVars>
          <dgm:bulletEnabled val="1"/>
        </dgm:presLayoutVars>
      </dgm:prSet>
      <dgm:spPr/>
    </dgm:pt>
    <dgm:pt modelId="{50A72C8D-9BDD-4D20-A219-873D1665AE0F}" type="pres">
      <dgm:prSet presAssocID="{8C52C47C-856B-4ED2-9A34-AB9D9BB15994}" presName="sp" presStyleCnt="0"/>
      <dgm:spPr/>
    </dgm:pt>
    <dgm:pt modelId="{AE24F91E-E870-40BA-9116-9164246CB424}" type="pres">
      <dgm:prSet presAssocID="{5B61BD50-D78C-4F4B-8183-5F6DAAFDD780}" presName="composite" presStyleCnt="0"/>
      <dgm:spPr/>
    </dgm:pt>
    <dgm:pt modelId="{D5B64819-94E7-4253-A56D-3210846590CF}" type="pres">
      <dgm:prSet presAssocID="{5B61BD50-D78C-4F4B-8183-5F6DAAFDD780}" presName="parentText" presStyleLbl="alignNode1" presStyleIdx="1" presStyleCnt="3" custScaleY="99548">
        <dgm:presLayoutVars>
          <dgm:chMax val="1"/>
          <dgm:bulletEnabled val="1"/>
        </dgm:presLayoutVars>
      </dgm:prSet>
      <dgm:spPr/>
    </dgm:pt>
    <dgm:pt modelId="{977CFD29-5F7B-4644-8FE0-2F7F495B8988}" type="pres">
      <dgm:prSet presAssocID="{5B61BD50-D78C-4F4B-8183-5F6DAAFDD780}" presName="descendantText" presStyleLbl="alignAcc1" presStyleIdx="1" presStyleCnt="3" custLinFactNeighborX="0" custLinFactNeighborY="0">
        <dgm:presLayoutVars>
          <dgm:bulletEnabled val="1"/>
        </dgm:presLayoutVars>
      </dgm:prSet>
      <dgm:spPr/>
    </dgm:pt>
    <dgm:pt modelId="{C848A52B-213C-4D43-8A69-046B26134C1D}" type="pres">
      <dgm:prSet presAssocID="{6E97A4E6-3831-4B41-B850-7F655CC8645A}" presName="sp" presStyleCnt="0"/>
      <dgm:spPr/>
    </dgm:pt>
    <dgm:pt modelId="{296E09F2-5981-4FB8-95E9-9CF0B05018AB}" type="pres">
      <dgm:prSet presAssocID="{21D1E4B9-4001-4C06-A797-E2267D7E52B0}" presName="composite" presStyleCnt="0"/>
      <dgm:spPr/>
    </dgm:pt>
    <dgm:pt modelId="{72CF4503-A96D-4AF3-BF18-6F0D814B5E0B}" type="pres">
      <dgm:prSet presAssocID="{21D1E4B9-4001-4C06-A797-E2267D7E52B0}" presName="parentText" presStyleLbl="alignNode1" presStyleIdx="2" presStyleCnt="3">
        <dgm:presLayoutVars>
          <dgm:chMax val="1"/>
          <dgm:bulletEnabled val="1"/>
        </dgm:presLayoutVars>
      </dgm:prSet>
      <dgm:spPr/>
    </dgm:pt>
    <dgm:pt modelId="{9206A96E-B579-46DE-BB01-F8C847F46899}" type="pres">
      <dgm:prSet presAssocID="{21D1E4B9-4001-4C06-A797-E2267D7E52B0}" presName="descendantText" presStyleLbl="alignAcc1" presStyleIdx="2" presStyleCnt="3" custLinFactNeighborY="0">
        <dgm:presLayoutVars>
          <dgm:bulletEnabled val="1"/>
        </dgm:presLayoutVars>
      </dgm:prSet>
      <dgm:spPr/>
    </dgm:pt>
  </dgm:ptLst>
  <dgm:cxnLst>
    <dgm:cxn modelId="{8D916A15-B7E2-47E7-8E27-F2213B158D57}" type="presOf" srcId="{2408937B-500E-4297-919C-CEAA7BE4AA96}" destId="{9206A96E-B579-46DE-BB01-F8C847F46899}" srcOrd="0" destOrd="0" presId="urn:microsoft.com/office/officeart/2005/8/layout/chevron2"/>
    <dgm:cxn modelId="{F12CEE18-BC5F-4463-9FA4-A0ECE17413DF}" type="presOf" srcId="{5D7CE51F-7BB0-4DB9-8A88-65E42B29D02F}" destId="{977CFD29-5F7B-4644-8FE0-2F7F495B8988}" srcOrd="0" destOrd="0" presId="urn:microsoft.com/office/officeart/2005/8/layout/chevron2"/>
    <dgm:cxn modelId="{E7308920-1FD4-4121-864E-47E04E7982E2}" type="presOf" srcId="{00BF50DC-8DB8-4D82-9F3D-A36540FE6412}" destId="{C26EED2D-F193-483F-90E0-B6DF68AB8D28}" srcOrd="0" destOrd="0" presId="urn:microsoft.com/office/officeart/2005/8/layout/chevron2"/>
    <dgm:cxn modelId="{A141192A-6AEA-4705-A9D3-F26BF5C5049B}" srcId="{00BF50DC-8DB8-4D82-9F3D-A36540FE6412}" destId="{21D1E4B9-4001-4C06-A797-E2267D7E52B0}" srcOrd="2" destOrd="0" parTransId="{C2D2420B-78D4-4654-8DA4-58EE3B5B034D}" sibTransId="{E9C080EB-AF39-48C6-8EDD-DC067F0FCDF1}"/>
    <dgm:cxn modelId="{0C99C638-0D76-4C2D-A4EF-B337A59E5642}" srcId="{00BF50DC-8DB8-4D82-9F3D-A36540FE6412}" destId="{5A1C18A1-128B-4FDC-A7D5-99FCABAB1830}" srcOrd="0" destOrd="0" parTransId="{F3CE0221-A32A-4F1F-AA27-4DD04B410B5D}" sibTransId="{8C52C47C-856B-4ED2-9A34-AB9D9BB15994}"/>
    <dgm:cxn modelId="{E1295C5B-9009-44BC-BE09-9A335F535581}" type="presOf" srcId="{5A1C18A1-128B-4FDC-A7D5-99FCABAB1830}" destId="{25D62C54-E520-4CAD-A515-61FDE4F6A989}" srcOrd="0" destOrd="0" presId="urn:microsoft.com/office/officeart/2005/8/layout/chevron2"/>
    <dgm:cxn modelId="{C121BD81-D9CD-4B3C-B248-C6705E382F3A}" type="presOf" srcId="{3C1EDE1E-D20B-4FFA-AFB0-C446F0801167}" destId="{15049A4A-1ECD-4B8A-95AA-5B63954502E9}" srcOrd="0" destOrd="0" presId="urn:microsoft.com/office/officeart/2005/8/layout/chevron2"/>
    <dgm:cxn modelId="{5DCD918A-FE4C-4319-AFF1-E88A78DDE780}" srcId="{5B61BD50-D78C-4F4B-8183-5F6DAAFDD780}" destId="{5D7CE51F-7BB0-4DB9-8A88-65E42B29D02F}" srcOrd="0" destOrd="0" parTransId="{750E95BF-446B-4043-8795-C8899BCC175C}" sibTransId="{A11260CC-9104-41D4-B389-34C2B6F2A709}"/>
    <dgm:cxn modelId="{CBC0A2AA-89EC-43AE-BD55-12D25C9F39E3}" srcId="{21D1E4B9-4001-4C06-A797-E2267D7E52B0}" destId="{2408937B-500E-4297-919C-CEAA7BE4AA96}" srcOrd="0" destOrd="0" parTransId="{7B339FAB-6A18-4798-B65A-FA216D09DE43}" sibTransId="{06AE4D42-BC4C-4469-B2A1-6317ED835A76}"/>
    <dgm:cxn modelId="{CF00A2AF-3AE6-4B1A-8E63-B44C9941F83C}" type="presOf" srcId="{5B61BD50-D78C-4F4B-8183-5F6DAAFDD780}" destId="{D5B64819-94E7-4253-A56D-3210846590CF}" srcOrd="0" destOrd="0" presId="urn:microsoft.com/office/officeart/2005/8/layout/chevron2"/>
    <dgm:cxn modelId="{F32C93C1-9998-48B8-B5E3-191CE75799E6}" srcId="{5A1C18A1-128B-4FDC-A7D5-99FCABAB1830}" destId="{3C1EDE1E-D20B-4FFA-AFB0-C446F0801167}" srcOrd="0" destOrd="0" parTransId="{006CB825-B4B2-4A92-A198-5CF6D9CC510D}" sibTransId="{A0635D4B-8D93-4EB9-A01A-7125EF6C4D05}"/>
    <dgm:cxn modelId="{4D3A5EC3-23F2-48B1-AAC3-181C0A544888}" srcId="{00BF50DC-8DB8-4D82-9F3D-A36540FE6412}" destId="{5B61BD50-D78C-4F4B-8183-5F6DAAFDD780}" srcOrd="1" destOrd="0" parTransId="{F90C4EC1-0686-4032-8AAD-B84A1B29C86E}" sibTransId="{6E97A4E6-3831-4B41-B850-7F655CC8645A}"/>
    <dgm:cxn modelId="{2E55C3F0-DD1B-4A37-B551-E6DDB5EF9591}" type="presOf" srcId="{21D1E4B9-4001-4C06-A797-E2267D7E52B0}" destId="{72CF4503-A96D-4AF3-BF18-6F0D814B5E0B}" srcOrd="0" destOrd="0" presId="urn:microsoft.com/office/officeart/2005/8/layout/chevron2"/>
    <dgm:cxn modelId="{45FA249E-5742-457F-9306-F964D71A62C9}" type="presParOf" srcId="{C26EED2D-F193-483F-90E0-B6DF68AB8D28}" destId="{304AACB5-0AE8-4352-B4F1-46C66470239C}" srcOrd="0" destOrd="0" presId="urn:microsoft.com/office/officeart/2005/8/layout/chevron2"/>
    <dgm:cxn modelId="{BEAC9DA0-B850-44A5-88F0-52164CBDE868}" type="presParOf" srcId="{304AACB5-0AE8-4352-B4F1-46C66470239C}" destId="{25D62C54-E520-4CAD-A515-61FDE4F6A989}" srcOrd="0" destOrd="0" presId="urn:microsoft.com/office/officeart/2005/8/layout/chevron2"/>
    <dgm:cxn modelId="{D2548B0B-724D-46B3-9186-B44C4639745D}" type="presParOf" srcId="{304AACB5-0AE8-4352-B4F1-46C66470239C}" destId="{15049A4A-1ECD-4B8A-95AA-5B63954502E9}" srcOrd="1" destOrd="0" presId="urn:microsoft.com/office/officeart/2005/8/layout/chevron2"/>
    <dgm:cxn modelId="{F5E48898-1E44-4025-A34D-4B3733557BFB}" type="presParOf" srcId="{C26EED2D-F193-483F-90E0-B6DF68AB8D28}" destId="{50A72C8D-9BDD-4D20-A219-873D1665AE0F}" srcOrd="1" destOrd="0" presId="urn:microsoft.com/office/officeart/2005/8/layout/chevron2"/>
    <dgm:cxn modelId="{8BFCA128-A0FF-453F-9E04-77C9C33EA434}" type="presParOf" srcId="{C26EED2D-F193-483F-90E0-B6DF68AB8D28}" destId="{AE24F91E-E870-40BA-9116-9164246CB424}" srcOrd="2" destOrd="0" presId="urn:microsoft.com/office/officeart/2005/8/layout/chevron2"/>
    <dgm:cxn modelId="{B815C228-B89E-47AD-BC4B-43D54027E67A}" type="presParOf" srcId="{AE24F91E-E870-40BA-9116-9164246CB424}" destId="{D5B64819-94E7-4253-A56D-3210846590CF}" srcOrd="0" destOrd="0" presId="urn:microsoft.com/office/officeart/2005/8/layout/chevron2"/>
    <dgm:cxn modelId="{E4B8F132-55A7-4E34-8399-10217EA155F2}" type="presParOf" srcId="{AE24F91E-E870-40BA-9116-9164246CB424}" destId="{977CFD29-5F7B-4644-8FE0-2F7F495B8988}" srcOrd="1" destOrd="0" presId="urn:microsoft.com/office/officeart/2005/8/layout/chevron2"/>
    <dgm:cxn modelId="{FBFC4ECD-7394-4A7A-94D1-177735F4DB95}" type="presParOf" srcId="{C26EED2D-F193-483F-90E0-B6DF68AB8D28}" destId="{C848A52B-213C-4D43-8A69-046B26134C1D}" srcOrd="3" destOrd="0" presId="urn:microsoft.com/office/officeart/2005/8/layout/chevron2"/>
    <dgm:cxn modelId="{BB228AE5-C49A-4978-8334-5D57D1CF533A}" type="presParOf" srcId="{C26EED2D-F193-483F-90E0-B6DF68AB8D28}" destId="{296E09F2-5981-4FB8-95E9-9CF0B05018AB}" srcOrd="4" destOrd="0" presId="urn:microsoft.com/office/officeart/2005/8/layout/chevron2"/>
    <dgm:cxn modelId="{5A2A0723-9D24-4F6E-853B-54114AEBF9E9}" type="presParOf" srcId="{296E09F2-5981-4FB8-95E9-9CF0B05018AB}" destId="{72CF4503-A96D-4AF3-BF18-6F0D814B5E0B}" srcOrd="0" destOrd="0" presId="urn:microsoft.com/office/officeart/2005/8/layout/chevron2"/>
    <dgm:cxn modelId="{F6F018D3-CFF3-4A79-AEE8-2515C2DC23A5}" type="presParOf" srcId="{296E09F2-5981-4FB8-95E9-9CF0B05018AB}" destId="{9206A96E-B579-46DE-BB01-F8C847F4689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268453-E51A-4B01-A787-0403E2923326}" type="doc">
      <dgm:prSet loTypeId="urn:microsoft.com/office/officeart/2005/8/layout/bList2" loCatId="list" qsTypeId="urn:microsoft.com/office/officeart/2005/8/quickstyle/simple1" qsCatId="simple" csTypeId="urn:microsoft.com/office/officeart/2005/8/colors/accent5_2" csCatId="accent5" phldr="1"/>
      <dgm:spPr/>
      <dgm:t>
        <a:bodyPr/>
        <a:lstStyle/>
        <a:p>
          <a:endParaRPr lang="en-US"/>
        </a:p>
      </dgm:t>
    </dgm:pt>
    <dgm:pt modelId="{0D12E289-6B1D-4826-966B-C59B49CDA698}">
      <dgm:prSet custT="1"/>
      <dgm:spPr/>
      <dgm:t>
        <a:bodyPr/>
        <a:lstStyle/>
        <a:p>
          <a:r>
            <a:rPr lang="en-US" sz="2800" dirty="0">
              <a:latin typeface="Georgia" panose="02040502050405020303" pitchFamily="18" charset="0"/>
            </a:rPr>
            <a:t>Run time</a:t>
          </a:r>
        </a:p>
      </dgm:t>
    </dgm:pt>
    <dgm:pt modelId="{9746169E-5456-4A05-8203-6970E3410F58}" type="parTrans" cxnId="{1905AA41-EA79-4D7D-9456-47B8B774BDE7}">
      <dgm:prSet/>
      <dgm:spPr/>
      <dgm:t>
        <a:bodyPr/>
        <a:lstStyle/>
        <a:p>
          <a:endParaRPr lang="en-US"/>
        </a:p>
      </dgm:t>
    </dgm:pt>
    <dgm:pt modelId="{92B8B11A-268C-4D26-A36E-8B5D0E540426}" type="sibTrans" cxnId="{1905AA41-EA79-4D7D-9456-47B8B774BDE7}">
      <dgm:prSet/>
      <dgm:spPr/>
      <dgm:t>
        <a:bodyPr/>
        <a:lstStyle/>
        <a:p>
          <a:endParaRPr lang="en-US"/>
        </a:p>
      </dgm:t>
    </dgm:pt>
    <dgm:pt modelId="{0742DAC0-A209-4193-A32E-CB480FBDA2C7}">
      <dgm:prSet/>
      <dgm:spPr/>
      <dgm:t>
        <a:bodyPr/>
        <a:lstStyle/>
        <a:p>
          <a:r>
            <a:rPr lang="en-US" dirty="0">
              <a:latin typeface="Georgia" panose="02040502050405020303" pitchFamily="18" charset="0"/>
            </a:rPr>
            <a:t>175 features and 120,000 observations</a:t>
          </a:r>
        </a:p>
      </dgm:t>
    </dgm:pt>
    <dgm:pt modelId="{EFC359D5-4A80-4A08-BB96-9E4FE39536F7}" type="parTrans" cxnId="{72FB7566-7F5D-4E65-9C4E-339F98270787}">
      <dgm:prSet/>
      <dgm:spPr/>
      <dgm:t>
        <a:bodyPr/>
        <a:lstStyle/>
        <a:p>
          <a:endParaRPr lang="en-US"/>
        </a:p>
      </dgm:t>
    </dgm:pt>
    <dgm:pt modelId="{C730E980-00CF-4729-940A-75CDFEA8C629}" type="sibTrans" cxnId="{72FB7566-7F5D-4E65-9C4E-339F98270787}">
      <dgm:prSet/>
      <dgm:spPr/>
      <dgm:t>
        <a:bodyPr/>
        <a:lstStyle/>
        <a:p>
          <a:endParaRPr lang="en-US"/>
        </a:p>
      </dgm:t>
    </dgm:pt>
    <dgm:pt modelId="{0810942B-6234-45DA-A787-15340F9A5973}">
      <dgm:prSet/>
      <dgm:spPr/>
      <dgm:t>
        <a:bodyPr/>
        <a:lstStyle/>
        <a:p>
          <a:r>
            <a:rPr lang="en-US" dirty="0">
              <a:latin typeface="Georgia" panose="02040502050405020303" pitchFamily="18" charset="0"/>
            </a:rPr>
            <a:t>Hold-out method to evaluate model performance</a:t>
          </a:r>
        </a:p>
      </dgm:t>
    </dgm:pt>
    <dgm:pt modelId="{8EACC093-6A79-4F4A-946E-105C787E2A6B}" type="parTrans" cxnId="{8CADC6FB-E9C2-4F35-9538-B64E3647DB03}">
      <dgm:prSet/>
      <dgm:spPr/>
      <dgm:t>
        <a:bodyPr/>
        <a:lstStyle/>
        <a:p>
          <a:endParaRPr lang="en-US"/>
        </a:p>
      </dgm:t>
    </dgm:pt>
    <dgm:pt modelId="{4602393C-BCD1-4E92-BF82-4B5529EB93D5}" type="sibTrans" cxnId="{8CADC6FB-E9C2-4F35-9538-B64E3647DB03}">
      <dgm:prSet/>
      <dgm:spPr/>
      <dgm:t>
        <a:bodyPr/>
        <a:lstStyle/>
        <a:p>
          <a:endParaRPr lang="en-US"/>
        </a:p>
      </dgm:t>
    </dgm:pt>
    <dgm:pt modelId="{6ED85D9B-3E6B-4911-98A5-1C03BC9DC8EE}">
      <dgm:prSet custT="1"/>
      <dgm:spPr/>
      <dgm:t>
        <a:bodyPr/>
        <a:lstStyle/>
        <a:p>
          <a:r>
            <a:rPr lang="en-US" sz="3200" dirty="0">
              <a:latin typeface="Georgia" panose="02040502050405020303" pitchFamily="18" charset="0"/>
            </a:rPr>
            <a:t>Tuning</a:t>
          </a:r>
        </a:p>
      </dgm:t>
    </dgm:pt>
    <dgm:pt modelId="{3743A192-E373-4655-B97B-F49A09503202}" type="parTrans" cxnId="{8AF47850-EF33-4B0B-8C52-3A95D54EEFAF}">
      <dgm:prSet/>
      <dgm:spPr/>
      <dgm:t>
        <a:bodyPr/>
        <a:lstStyle/>
        <a:p>
          <a:endParaRPr lang="en-US"/>
        </a:p>
      </dgm:t>
    </dgm:pt>
    <dgm:pt modelId="{A86C4134-D113-47E8-9379-1289EDC50E9F}" type="sibTrans" cxnId="{8AF47850-EF33-4B0B-8C52-3A95D54EEFAF}">
      <dgm:prSet/>
      <dgm:spPr/>
      <dgm:t>
        <a:bodyPr/>
        <a:lstStyle/>
        <a:p>
          <a:endParaRPr lang="en-US"/>
        </a:p>
      </dgm:t>
    </dgm:pt>
    <dgm:pt modelId="{291062D8-21F0-444D-851B-CD798A05116A}">
      <dgm:prSet/>
      <dgm:spPr/>
      <dgm:t>
        <a:bodyPr/>
        <a:lstStyle/>
        <a:p>
          <a:r>
            <a:rPr lang="en-US" dirty="0">
              <a:latin typeface="Georgia" panose="02040502050405020303" pitchFamily="18" charset="0"/>
            </a:rPr>
            <a:t>Using a param grid was time consuming</a:t>
          </a:r>
        </a:p>
      </dgm:t>
    </dgm:pt>
    <dgm:pt modelId="{1594C152-532F-4638-AE6B-08A9D6A7D453}" type="parTrans" cxnId="{A4828891-CB3A-41A3-9D64-B7616620C4C8}">
      <dgm:prSet/>
      <dgm:spPr/>
      <dgm:t>
        <a:bodyPr/>
        <a:lstStyle/>
        <a:p>
          <a:endParaRPr lang="en-US"/>
        </a:p>
      </dgm:t>
    </dgm:pt>
    <dgm:pt modelId="{CCAE8EDB-C05F-4A10-B355-CA5E67EAB17F}" type="sibTrans" cxnId="{A4828891-CB3A-41A3-9D64-B7616620C4C8}">
      <dgm:prSet/>
      <dgm:spPr/>
      <dgm:t>
        <a:bodyPr/>
        <a:lstStyle/>
        <a:p>
          <a:endParaRPr lang="en-US"/>
        </a:p>
      </dgm:t>
    </dgm:pt>
    <dgm:pt modelId="{5FB1CE2C-624A-43F9-9D0D-F52E1C418E5F}">
      <dgm:prSet/>
      <dgm:spPr/>
      <dgm:t>
        <a:bodyPr/>
        <a:lstStyle/>
        <a:p>
          <a:r>
            <a:rPr lang="en-US" dirty="0">
              <a:latin typeface="Georgia" panose="02040502050405020303" pitchFamily="18" charset="0"/>
            </a:rPr>
            <a:t>Resort trail and error method for tuning</a:t>
          </a:r>
        </a:p>
      </dgm:t>
    </dgm:pt>
    <dgm:pt modelId="{0820705F-15EB-4775-9C18-E6D89A790CC9}" type="parTrans" cxnId="{252FBCA8-5EDB-4DC7-90A3-F00DB92429C5}">
      <dgm:prSet/>
      <dgm:spPr/>
      <dgm:t>
        <a:bodyPr/>
        <a:lstStyle/>
        <a:p>
          <a:endParaRPr lang="en-US"/>
        </a:p>
      </dgm:t>
    </dgm:pt>
    <dgm:pt modelId="{BFD4C3C5-4E6C-4255-83B9-6E072CEAF551}" type="sibTrans" cxnId="{252FBCA8-5EDB-4DC7-90A3-F00DB92429C5}">
      <dgm:prSet/>
      <dgm:spPr/>
      <dgm:t>
        <a:bodyPr/>
        <a:lstStyle/>
        <a:p>
          <a:endParaRPr lang="en-US"/>
        </a:p>
      </dgm:t>
    </dgm:pt>
    <dgm:pt modelId="{FF42B953-2C3C-4E77-AF6C-8E173A05C0C2}">
      <dgm:prSet custT="1"/>
      <dgm:spPr/>
      <dgm:t>
        <a:bodyPr/>
        <a:lstStyle/>
        <a:p>
          <a:r>
            <a:rPr lang="en-US" sz="2400" dirty="0">
              <a:latin typeface="Georgia" panose="02040502050405020303" pitchFamily="18" charset="0"/>
            </a:rPr>
            <a:t>Target Encoding</a:t>
          </a:r>
        </a:p>
      </dgm:t>
    </dgm:pt>
    <dgm:pt modelId="{F73CAF57-1E28-4825-9044-EA1570CD9075}" type="parTrans" cxnId="{27E4E53F-713A-430B-9003-5DCCF3848E6A}">
      <dgm:prSet/>
      <dgm:spPr/>
      <dgm:t>
        <a:bodyPr/>
        <a:lstStyle/>
        <a:p>
          <a:endParaRPr lang="en-US"/>
        </a:p>
      </dgm:t>
    </dgm:pt>
    <dgm:pt modelId="{EB3DF4F7-A726-458E-A779-500978599633}" type="sibTrans" cxnId="{27E4E53F-713A-430B-9003-5DCCF3848E6A}">
      <dgm:prSet/>
      <dgm:spPr/>
      <dgm:t>
        <a:bodyPr/>
        <a:lstStyle/>
        <a:p>
          <a:endParaRPr lang="en-US"/>
        </a:p>
      </dgm:t>
    </dgm:pt>
    <dgm:pt modelId="{43293620-44C9-47BF-B506-23BAA532774F}">
      <dgm:prSet/>
      <dgm:spPr/>
      <dgm:t>
        <a:bodyPr/>
        <a:lstStyle/>
        <a:p>
          <a:r>
            <a:rPr lang="en-US" dirty="0">
              <a:latin typeface="Georgia" panose="02040502050405020303" pitchFamily="18" charset="0"/>
            </a:rPr>
            <a:t>Alternative to label encoding and one hot encoding</a:t>
          </a:r>
        </a:p>
      </dgm:t>
    </dgm:pt>
    <dgm:pt modelId="{60E71C6C-93BA-40EF-B430-5687AE04A137}" type="parTrans" cxnId="{DD5FA1D6-117B-4FAD-8BDA-E570D96C5AD7}">
      <dgm:prSet/>
      <dgm:spPr/>
      <dgm:t>
        <a:bodyPr/>
        <a:lstStyle/>
        <a:p>
          <a:endParaRPr lang="en-US"/>
        </a:p>
      </dgm:t>
    </dgm:pt>
    <dgm:pt modelId="{052D0631-380C-432E-A73A-0CC5D5675572}" type="sibTrans" cxnId="{DD5FA1D6-117B-4FAD-8BDA-E570D96C5AD7}">
      <dgm:prSet/>
      <dgm:spPr/>
      <dgm:t>
        <a:bodyPr/>
        <a:lstStyle/>
        <a:p>
          <a:endParaRPr lang="en-US"/>
        </a:p>
      </dgm:t>
    </dgm:pt>
    <dgm:pt modelId="{2667D505-B1E0-4B13-B8D9-C3B624BDEAF9}">
      <dgm:prSet/>
      <dgm:spPr/>
      <dgm:t>
        <a:bodyPr/>
        <a:lstStyle/>
        <a:p>
          <a:r>
            <a:rPr lang="en-US" dirty="0">
              <a:latin typeface="Georgia" panose="02040502050405020303" pitchFamily="18" charset="0"/>
            </a:rPr>
            <a:t>Very quick to run but the performance slumped</a:t>
          </a:r>
        </a:p>
      </dgm:t>
    </dgm:pt>
    <dgm:pt modelId="{CE0E5DDA-F795-48DC-85A1-ABFED9C708EB}" type="parTrans" cxnId="{EDB2C88B-E0DB-4ED7-9172-DD8498EB9EA7}">
      <dgm:prSet/>
      <dgm:spPr/>
      <dgm:t>
        <a:bodyPr/>
        <a:lstStyle/>
        <a:p>
          <a:endParaRPr lang="en-US"/>
        </a:p>
      </dgm:t>
    </dgm:pt>
    <dgm:pt modelId="{7A1D7827-0FED-4D03-B9A6-C15E810BEBED}" type="sibTrans" cxnId="{EDB2C88B-E0DB-4ED7-9172-DD8498EB9EA7}">
      <dgm:prSet/>
      <dgm:spPr/>
      <dgm:t>
        <a:bodyPr/>
        <a:lstStyle/>
        <a:p>
          <a:endParaRPr lang="en-US"/>
        </a:p>
      </dgm:t>
    </dgm:pt>
    <dgm:pt modelId="{1706AE50-727C-4ACF-9ECE-EB48345371E1}">
      <dgm:prSet/>
      <dgm:spPr/>
      <dgm:t>
        <a:bodyPr/>
        <a:lstStyle/>
        <a:p>
          <a:endParaRPr lang="en-US" dirty="0">
            <a:latin typeface="Georgia" panose="02040502050405020303" pitchFamily="18" charset="0"/>
          </a:endParaRPr>
        </a:p>
      </dgm:t>
    </dgm:pt>
    <dgm:pt modelId="{DBD905E0-D125-4FC8-A40C-5EF01DBD60E7}" type="parTrans" cxnId="{74D34CB3-C61E-416B-8C82-997350DD9687}">
      <dgm:prSet/>
      <dgm:spPr/>
      <dgm:t>
        <a:bodyPr/>
        <a:lstStyle/>
        <a:p>
          <a:endParaRPr lang="en-US"/>
        </a:p>
      </dgm:t>
    </dgm:pt>
    <dgm:pt modelId="{4D8F3145-E8ED-452A-87FA-EC87D0FDF6E1}" type="sibTrans" cxnId="{74D34CB3-C61E-416B-8C82-997350DD9687}">
      <dgm:prSet/>
      <dgm:spPr/>
      <dgm:t>
        <a:bodyPr/>
        <a:lstStyle/>
        <a:p>
          <a:endParaRPr lang="en-US"/>
        </a:p>
      </dgm:t>
    </dgm:pt>
    <dgm:pt modelId="{96C11850-8EDD-4737-93DC-DB4A3DCD2598}">
      <dgm:prSet/>
      <dgm:spPr/>
      <dgm:t>
        <a:bodyPr/>
        <a:lstStyle/>
        <a:p>
          <a:endParaRPr lang="en-US" dirty="0">
            <a:latin typeface="Georgia" panose="02040502050405020303" pitchFamily="18" charset="0"/>
          </a:endParaRPr>
        </a:p>
      </dgm:t>
    </dgm:pt>
    <dgm:pt modelId="{47ACA7DC-5261-40D7-8A8C-CBF36C957619}" type="parTrans" cxnId="{6B2ECE82-4424-4A8A-9DFE-9C688E25A713}">
      <dgm:prSet/>
      <dgm:spPr/>
      <dgm:t>
        <a:bodyPr/>
        <a:lstStyle/>
        <a:p>
          <a:endParaRPr lang="en-US"/>
        </a:p>
      </dgm:t>
    </dgm:pt>
    <dgm:pt modelId="{AD192585-2782-451E-A55F-A27DE370BD74}" type="sibTrans" cxnId="{6B2ECE82-4424-4A8A-9DFE-9C688E25A713}">
      <dgm:prSet/>
      <dgm:spPr/>
      <dgm:t>
        <a:bodyPr/>
        <a:lstStyle/>
        <a:p>
          <a:endParaRPr lang="en-US"/>
        </a:p>
      </dgm:t>
    </dgm:pt>
    <dgm:pt modelId="{435F62DD-9522-4C77-AB32-301AF1A67873}">
      <dgm:prSet/>
      <dgm:spPr/>
      <dgm:t>
        <a:bodyPr/>
        <a:lstStyle/>
        <a:p>
          <a:endParaRPr lang="en-US" dirty="0">
            <a:latin typeface="Georgia" panose="02040502050405020303" pitchFamily="18" charset="0"/>
          </a:endParaRPr>
        </a:p>
      </dgm:t>
    </dgm:pt>
    <dgm:pt modelId="{7FDA3674-57CA-40BA-A1C9-80DE9373F44E}" type="parTrans" cxnId="{2FF0A265-7A4C-4E94-8332-9FF8A303AF31}">
      <dgm:prSet/>
      <dgm:spPr/>
      <dgm:t>
        <a:bodyPr/>
        <a:lstStyle/>
        <a:p>
          <a:endParaRPr lang="en-US"/>
        </a:p>
      </dgm:t>
    </dgm:pt>
    <dgm:pt modelId="{969CFDEC-45A1-4946-8EC5-236CE5E48C34}" type="sibTrans" cxnId="{2FF0A265-7A4C-4E94-8332-9FF8A303AF31}">
      <dgm:prSet/>
      <dgm:spPr/>
      <dgm:t>
        <a:bodyPr/>
        <a:lstStyle/>
        <a:p>
          <a:endParaRPr lang="en-US"/>
        </a:p>
      </dgm:t>
    </dgm:pt>
    <dgm:pt modelId="{3BC92D9C-14DE-4B89-838A-096217DBF475}">
      <dgm:prSet custT="1"/>
      <dgm:spPr/>
      <dgm:t>
        <a:bodyPr/>
        <a:lstStyle/>
        <a:p>
          <a:r>
            <a:rPr lang="en-US" sz="3600" dirty="0">
              <a:latin typeface="Georgia" panose="02040502050405020303" pitchFamily="18" charset="0"/>
            </a:rPr>
            <a:t>PCA</a:t>
          </a:r>
        </a:p>
      </dgm:t>
    </dgm:pt>
    <dgm:pt modelId="{0677CFC1-BF48-41E5-B9CB-3ABABFE08FCB}" type="parTrans" cxnId="{065E9FB1-B45A-4807-8AC7-FAF992726DDF}">
      <dgm:prSet/>
      <dgm:spPr/>
      <dgm:t>
        <a:bodyPr/>
        <a:lstStyle/>
        <a:p>
          <a:endParaRPr lang="en-US"/>
        </a:p>
      </dgm:t>
    </dgm:pt>
    <dgm:pt modelId="{F5CEE578-559F-428E-837A-80C1B9E2E4CF}" type="sibTrans" cxnId="{065E9FB1-B45A-4807-8AC7-FAF992726DDF}">
      <dgm:prSet/>
      <dgm:spPr/>
      <dgm:t>
        <a:bodyPr/>
        <a:lstStyle/>
        <a:p>
          <a:endParaRPr lang="en-US"/>
        </a:p>
      </dgm:t>
    </dgm:pt>
    <dgm:pt modelId="{681CE8D4-C4F4-4390-90C0-6331759B5A60}">
      <dgm:prSet/>
      <dgm:spPr/>
      <dgm:t>
        <a:bodyPr/>
        <a:lstStyle/>
        <a:p>
          <a:r>
            <a:rPr lang="en-US" dirty="0">
              <a:latin typeface="Georgia" panose="02040502050405020303" pitchFamily="18" charset="0"/>
            </a:rPr>
            <a:t>Performance Slumped</a:t>
          </a:r>
        </a:p>
      </dgm:t>
    </dgm:pt>
    <dgm:pt modelId="{7F82755E-5002-469E-BE25-5BC626B6B3D9}" type="parTrans" cxnId="{89C80581-619B-4D76-83F0-7DD5CDA9FE74}">
      <dgm:prSet/>
      <dgm:spPr/>
      <dgm:t>
        <a:bodyPr/>
        <a:lstStyle/>
        <a:p>
          <a:endParaRPr lang="en-US"/>
        </a:p>
      </dgm:t>
    </dgm:pt>
    <dgm:pt modelId="{02E90127-4FD8-464A-9A87-C6165F58E0F8}" type="sibTrans" cxnId="{89C80581-619B-4D76-83F0-7DD5CDA9FE74}">
      <dgm:prSet/>
      <dgm:spPr/>
      <dgm:t>
        <a:bodyPr/>
        <a:lstStyle/>
        <a:p>
          <a:endParaRPr lang="en-US"/>
        </a:p>
      </dgm:t>
    </dgm:pt>
    <dgm:pt modelId="{A8EC5CDD-B599-43B7-A9D3-ECAFB0533140}">
      <dgm:prSet/>
      <dgm:spPr/>
      <dgm:t>
        <a:bodyPr/>
        <a:lstStyle/>
        <a:p>
          <a:r>
            <a:rPr lang="en-US" dirty="0">
              <a:latin typeface="Georgia" panose="02040502050405020303" pitchFamily="18" charset="0"/>
            </a:rPr>
            <a:t>Weird results</a:t>
          </a:r>
        </a:p>
      </dgm:t>
    </dgm:pt>
    <dgm:pt modelId="{7ADFBC89-1A8D-4B35-8D41-1942E89C5C9F}" type="parTrans" cxnId="{C4B7919C-A715-4984-96C4-132D2943F929}">
      <dgm:prSet/>
      <dgm:spPr/>
      <dgm:t>
        <a:bodyPr/>
        <a:lstStyle/>
        <a:p>
          <a:endParaRPr lang="en-US"/>
        </a:p>
      </dgm:t>
    </dgm:pt>
    <dgm:pt modelId="{BB36BC57-EF42-4CC2-9888-B71E6815DC14}" type="sibTrans" cxnId="{C4B7919C-A715-4984-96C4-132D2943F929}">
      <dgm:prSet/>
      <dgm:spPr/>
      <dgm:t>
        <a:bodyPr/>
        <a:lstStyle/>
        <a:p>
          <a:endParaRPr lang="en-US"/>
        </a:p>
      </dgm:t>
    </dgm:pt>
    <dgm:pt modelId="{18CDA2F9-EF36-432C-AC8A-3B0114F019D9}">
      <dgm:prSet/>
      <dgm:spPr/>
      <dgm:t>
        <a:bodyPr/>
        <a:lstStyle/>
        <a:p>
          <a:endParaRPr lang="en-US" dirty="0">
            <a:latin typeface="Georgia" panose="02040502050405020303" pitchFamily="18" charset="0"/>
          </a:endParaRPr>
        </a:p>
      </dgm:t>
    </dgm:pt>
    <dgm:pt modelId="{C1A8DB2E-7CD8-4DEF-B1A4-183C113898B2}" type="parTrans" cxnId="{E4B5ADCE-EC14-486B-8251-B48AF4BA5E80}">
      <dgm:prSet/>
      <dgm:spPr/>
      <dgm:t>
        <a:bodyPr/>
        <a:lstStyle/>
        <a:p>
          <a:endParaRPr lang="en-US"/>
        </a:p>
      </dgm:t>
    </dgm:pt>
    <dgm:pt modelId="{B3A9654D-CA3D-4FCB-B12B-B30376D953B4}" type="sibTrans" cxnId="{E4B5ADCE-EC14-486B-8251-B48AF4BA5E80}">
      <dgm:prSet/>
      <dgm:spPr/>
      <dgm:t>
        <a:bodyPr/>
        <a:lstStyle/>
        <a:p>
          <a:endParaRPr lang="en-US"/>
        </a:p>
      </dgm:t>
    </dgm:pt>
    <dgm:pt modelId="{3F184BD3-E3C2-4EBD-99CC-1089F92670D4}" type="pres">
      <dgm:prSet presAssocID="{6D268453-E51A-4B01-A787-0403E2923326}" presName="diagram" presStyleCnt="0">
        <dgm:presLayoutVars>
          <dgm:dir/>
          <dgm:animLvl val="lvl"/>
          <dgm:resizeHandles val="exact"/>
        </dgm:presLayoutVars>
      </dgm:prSet>
      <dgm:spPr/>
    </dgm:pt>
    <dgm:pt modelId="{878DB231-A5D6-4EFE-A412-CA6E0EDBA3D6}" type="pres">
      <dgm:prSet presAssocID="{0D12E289-6B1D-4826-966B-C59B49CDA698}" presName="compNode" presStyleCnt="0"/>
      <dgm:spPr/>
    </dgm:pt>
    <dgm:pt modelId="{3403AE85-FEB7-4DD2-9C3F-EC89D57594E6}" type="pres">
      <dgm:prSet presAssocID="{0D12E289-6B1D-4826-966B-C59B49CDA698}" presName="childRect" presStyleLbl="bgAcc1" presStyleIdx="0" presStyleCnt="4">
        <dgm:presLayoutVars>
          <dgm:bulletEnabled val="1"/>
        </dgm:presLayoutVars>
      </dgm:prSet>
      <dgm:spPr/>
    </dgm:pt>
    <dgm:pt modelId="{053352EE-3E19-4A82-B831-22B48ED73DD7}" type="pres">
      <dgm:prSet presAssocID="{0D12E289-6B1D-4826-966B-C59B49CDA698}" presName="parentText" presStyleLbl="node1" presStyleIdx="0" presStyleCnt="0">
        <dgm:presLayoutVars>
          <dgm:chMax val="0"/>
          <dgm:bulletEnabled val="1"/>
        </dgm:presLayoutVars>
      </dgm:prSet>
      <dgm:spPr/>
    </dgm:pt>
    <dgm:pt modelId="{4A3C21B6-1C8A-4D3D-B7F2-C92E14AEFD94}" type="pres">
      <dgm:prSet presAssocID="{0D12E289-6B1D-4826-966B-C59B49CDA698}" presName="parentRect" presStyleLbl="alignNode1" presStyleIdx="0" presStyleCnt="4"/>
      <dgm:spPr/>
    </dgm:pt>
    <dgm:pt modelId="{526EC136-BDB5-418F-9992-B2AF6973D46A}" type="pres">
      <dgm:prSet presAssocID="{0D12E289-6B1D-4826-966B-C59B49CDA698}" presName="adorn" presStyleLbl="fgAccFollowNode1" presStyleIdx="0" presStyleCnt="4" custScaleY="89568" custLinFactNeighborX="-10582" custLinFactNeighborY="-2182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E4702738-24DE-4120-9C3E-BA971D3CF710}" type="pres">
      <dgm:prSet presAssocID="{92B8B11A-268C-4D26-A36E-8B5D0E540426}" presName="sibTrans" presStyleLbl="sibTrans2D1" presStyleIdx="0" presStyleCnt="0"/>
      <dgm:spPr/>
    </dgm:pt>
    <dgm:pt modelId="{CA3551DA-18CB-4871-86D1-8670E85822A2}" type="pres">
      <dgm:prSet presAssocID="{6ED85D9B-3E6B-4911-98A5-1C03BC9DC8EE}" presName="compNode" presStyleCnt="0"/>
      <dgm:spPr/>
    </dgm:pt>
    <dgm:pt modelId="{DB401BDB-642E-44D2-B679-3D5529C8FAA0}" type="pres">
      <dgm:prSet presAssocID="{6ED85D9B-3E6B-4911-98A5-1C03BC9DC8EE}" presName="childRect" presStyleLbl="bgAcc1" presStyleIdx="1" presStyleCnt="4">
        <dgm:presLayoutVars>
          <dgm:bulletEnabled val="1"/>
        </dgm:presLayoutVars>
      </dgm:prSet>
      <dgm:spPr/>
    </dgm:pt>
    <dgm:pt modelId="{44F1DA72-1081-4DAF-B4B4-F3046D703199}" type="pres">
      <dgm:prSet presAssocID="{6ED85D9B-3E6B-4911-98A5-1C03BC9DC8EE}" presName="parentText" presStyleLbl="node1" presStyleIdx="0" presStyleCnt="0">
        <dgm:presLayoutVars>
          <dgm:chMax val="0"/>
          <dgm:bulletEnabled val="1"/>
        </dgm:presLayoutVars>
      </dgm:prSet>
      <dgm:spPr/>
    </dgm:pt>
    <dgm:pt modelId="{10928F2A-E852-4993-81C4-6917B31D7028}" type="pres">
      <dgm:prSet presAssocID="{6ED85D9B-3E6B-4911-98A5-1C03BC9DC8EE}" presName="parentRect" presStyleLbl="alignNode1" presStyleIdx="1" presStyleCnt="4"/>
      <dgm:spPr/>
    </dgm:pt>
    <dgm:pt modelId="{A28C95A0-8819-402B-A7FB-A73ED16E6001}" type="pres">
      <dgm:prSet presAssocID="{6ED85D9B-3E6B-4911-98A5-1C03BC9DC8EE}" presName="adorn" presStyleLbl="fgAccFollowNode1" presStyleIdx="1" presStyleCnt="4" custLinFactNeighborX="-13888" custLinFactNeighborY="-1984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ars"/>
        </a:ext>
      </dgm:extLst>
    </dgm:pt>
    <dgm:pt modelId="{76CCE537-E734-4F49-8329-7FFC50CF27CB}" type="pres">
      <dgm:prSet presAssocID="{A86C4134-D113-47E8-9379-1289EDC50E9F}" presName="sibTrans" presStyleLbl="sibTrans2D1" presStyleIdx="0" presStyleCnt="0"/>
      <dgm:spPr/>
    </dgm:pt>
    <dgm:pt modelId="{51CD6809-0A3B-4B6C-A165-E60AA3C1C46F}" type="pres">
      <dgm:prSet presAssocID="{FF42B953-2C3C-4E77-AF6C-8E173A05C0C2}" presName="compNode" presStyleCnt="0"/>
      <dgm:spPr/>
    </dgm:pt>
    <dgm:pt modelId="{8AFF65F8-F2EF-4C93-AAB9-F3A093FE77E5}" type="pres">
      <dgm:prSet presAssocID="{FF42B953-2C3C-4E77-AF6C-8E173A05C0C2}" presName="childRect" presStyleLbl="bgAcc1" presStyleIdx="2" presStyleCnt="4">
        <dgm:presLayoutVars>
          <dgm:bulletEnabled val="1"/>
        </dgm:presLayoutVars>
      </dgm:prSet>
      <dgm:spPr/>
    </dgm:pt>
    <dgm:pt modelId="{889DEEB4-BC11-43A2-ABB3-8F76CCE1E1AE}" type="pres">
      <dgm:prSet presAssocID="{FF42B953-2C3C-4E77-AF6C-8E173A05C0C2}" presName="parentText" presStyleLbl="node1" presStyleIdx="0" presStyleCnt="0">
        <dgm:presLayoutVars>
          <dgm:chMax val="0"/>
          <dgm:bulletEnabled val="1"/>
        </dgm:presLayoutVars>
      </dgm:prSet>
      <dgm:spPr/>
    </dgm:pt>
    <dgm:pt modelId="{3A3BC6DD-2234-4D17-B5C1-485F7637E1AA}" type="pres">
      <dgm:prSet presAssocID="{FF42B953-2C3C-4E77-AF6C-8E173A05C0C2}" presName="parentRect" presStyleLbl="alignNode1" presStyleIdx="2" presStyleCnt="4"/>
      <dgm:spPr/>
    </dgm:pt>
    <dgm:pt modelId="{54FE5B17-777A-4927-8FEF-4D2DD8851E61}" type="pres">
      <dgm:prSet presAssocID="{FF42B953-2C3C-4E77-AF6C-8E173A05C0C2}" presName="adorn" presStyleLbl="fgAccFollowNode1" presStyleIdx="2" presStyleCnt="4" custLinFactNeighborX="-31082" custLinFactNeighborY="-152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code"/>
        </a:ext>
      </dgm:extLst>
    </dgm:pt>
    <dgm:pt modelId="{7D1328EB-D6B5-4C31-955A-D937C569B8BD}" type="pres">
      <dgm:prSet presAssocID="{EB3DF4F7-A726-458E-A779-500978599633}" presName="sibTrans" presStyleLbl="sibTrans2D1" presStyleIdx="0" presStyleCnt="0"/>
      <dgm:spPr/>
    </dgm:pt>
    <dgm:pt modelId="{BC05AE0C-6C36-452A-9CE0-FDDEDB12BBEE}" type="pres">
      <dgm:prSet presAssocID="{3BC92D9C-14DE-4B89-838A-096217DBF475}" presName="compNode" presStyleCnt="0"/>
      <dgm:spPr/>
    </dgm:pt>
    <dgm:pt modelId="{DD6137AB-A566-46DF-A61E-97209F1DC514}" type="pres">
      <dgm:prSet presAssocID="{3BC92D9C-14DE-4B89-838A-096217DBF475}" presName="childRect" presStyleLbl="bgAcc1" presStyleIdx="3" presStyleCnt="4">
        <dgm:presLayoutVars>
          <dgm:bulletEnabled val="1"/>
        </dgm:presLayoutVars>
      </dgm:prSet>
      <dgm:spPr/>
    </dgm:pt>
    <dgm:pt modelId="{48BE0053-AE1C-4BFF-A21A-914F7DA4CF2C}" type="pres">
      <dgm:prSet presAssocID="{3BC92D9C-14DE-4B89-838A-096217DBF475}" presName="parentText" presStyleLbl="node1" presStyleIdx="0" presStyleCnt="0">
        <dgm:presLayoutVars>
          <dgm:chMax val="0"/>
          <dgm:bulletEnabled val="1"/>
        </dgm:presLayoutVars>
      </dgm:prSet>
      <dgm:spPr/>
    </dgm:pt>
    <dgm:pt modelId="{1B4DD37F-81FC-4AC5-BCED-179E879F1385}" type="pres">
      <dgm:prSet presAssocID="{3BC92D9C-14DE-4B89-838A-096217DBF475}" presName="parentRect" presStyleLbl="alignNode1" presStyleIdx="3" presStyleCnt="4"/>
      <dgm:spPr/>
    </dgm:pt>
    <dgm:pt modelId="{CBB1B66D-81C9-4D4E-97EE-1F5253611D27}" type="pres">
      <dgm:prSet presAssocID="{3BC92D9C-14DE-4B89-838A-096217DBF475}" presName="adorn" presStyleLbl="fgAccFollowNode1" presStyleIdx="3" presStyleCnt="4" custLinFactNeighborX="-18517" custLinFactNeighborY="-1610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atistics RTL"/>
        </a:ext>
      </dgm:extLst>
    </dgm:pt>
  </dgm:ptLst>
  <dgm:cxnLst>
    <dgm:cxn modelId="{1458A706-6A79-4ACC-89B8-CF74BED1DDDC}" type="presOf" srcId="{A86C4134-D113-47E8-9379-1289EDC50E9F}" destId="{76CCE537-E734-4F49-8329-7FFC50CF27CB}" srcOrd="0" destOrd="0" presId="urn:microsoft.com/office/officeart/2005/8/layout/bList2"/>
    <dgm:cxn modelId="{88C0BF07-0C56-4B15-9FED-A2F94ED33328}" type="presOf" srcId="{0810942B-6234-45DA-A787-15340F9A5973}" destId="{3403AE85-FEB7-4DD2-9C3F-EC89D57594E6}" srcOrd="0" destOrd="2" presId="urn:microsoft.com/office/officeart/2005/8/layout/bList2"/>
    <dgm:cxn modelId="{56F58528-E115-4AB1-A4A3-F72F631D965D}" type="presOf" srcId="{5FB1CE2C-624A-43F9-9D0D-F52E1C418E5F}" destId="{DB401BDB-642E-44D2-B679-3D5529C8FAA0}" srcOrd="0" destOrd="2" presId="urn:microsoft.com/office/officeart/2005/8/layout/bList2"/>
    <dgm:cxn modelId="{3F27D93C-8D13-484E-A0E6-6BDC23C32D3F}" type="presOf" srcId="{6ED85D9B-3E6B-4911-98A5-1C03BC9DC8EE}" destId="{44F1DA72-1081-4DAF-B4B4-F3046D703199}" srcOrd="0" destOrd="0" presId="urn:microsoft.com/office/officeart/2005/8/layout/bList2"/>
    <dgm:cxn modelId="{27E4E53F-713A-430B-9003-5DCCF3848E6A}" srcId="{6D268453-E51A-4B01-A787-0403E2923326}" destId="{FF42B953-2C3C-4E77-AF6C-8E173A05C0C2}" srcOrd="2" destOrd="0" parTransId="{F73CAF57-1E28-4825-9044-EA1570CD9075}" sibTransId="{EB3DF4F7-A726-458E-A779-500978599633}"/>
    <dgm:cxn modelId="{5003145F-F37E-49C9-8DBB-B5CD060187A1}" type="presOf" srcId="{FF42B953-2C3C-4E77-AF6C-8E173A05C0C2}" destId="{3A3BC6DD-2234-4D17-B5C1-485F7637E1AA}" srcOrd="1" destOrd="0" presId="urn:microsoft.com/office/officeart/2005/8/layout/bList2"/>
    <dgm:cxn modelId="{1905AA41-EA79-4D7D-9456-47B8B774BDE7}" srcId="{6D268453-E51A-4B01-A787-0403E2923326}" destId="{0D12E289-6B1D-4826-966B-C59B49CDA698}" srcOrd="0" destOrd="0" parTransId="{9746169E-5456-4A05-8203-6970E3410F58}" sibTransId="{92B8B11A-268C-4D26-A36E-8B5D0E540426}"/>
    <dgm:cxn modelId="{2FF0A265-7A4C-4E94-8332-9FF8A303AF31}" srcId="{FF42B953-2C3C-4E77-AF6C-8E173A05C0C2}" destId="{435F62DD-9522-4C77-AB32-301AF1A67873}" srcOrd="1" destOrd="0" parTransId="{7FDA3674-57CA-40BA-A1C9-80DE9373F44E}" sibTransId="{969CFDEC-45A1-4946-8EC5-236CE5E48C34}"/>
    <dgm:cxn modelId="{72FB7566-7F5D-4E65-9C4E-339F98270787}" srcId="{0D12E289-6B1D-4826-966B-C59B49CDA698}" destId="{0742DAC0-A209-4193-A32E-CB480FBDA2C7}" srcOrd="0" destOrd="0" parTransId="{EFC359D5-4A80-4A08-BB96-9E4FE39536F7}" sibTransId="{C730E980-00CF-4729-940A-75CDFEA8C629}"/>
    <dgm:cxn modelId="{333ABF48-3B77-4259-BA1C-FBA13B2FF81B}" type="presOf" srcId="{435F62DD-9522-4C77-AB32-301AF1A67873}" destId="{8AFF65F8-F2EF-4C93-AAB9-F3A093FE77E5}" srcOrd="0" destOrd="1" presId="urn:microsoft.com/office/officeart/2005/8/layout/bList2"/>
    <dgm:cxn modelId="{8AF47850-EF33-4B0B-8C52-3A95D54EEFAF}" srcId="{6D268453-E51A-4B01-A787-0403E2923326}" destId="{6ED85D9B-3E6B-4911-98A5-1C03BC9DC8EE}" srcOrd="1" destOrd="0" parTransId="{3743A192-E373-4655-B97B-F49A09503202}" sibTransId="{A86C4134-D113-47E8-9379-1289EDC50E9F}"/>
    <dgm:cxn modelId="{6CD97C52-7AF6-4F9E-B357-D4B4D7F7EF8D}" type="presOf" srcId="{3BC92D9C-14DE-4B89-838A-096217DBF475}" destId="{48BE0053-AE1C-4BFF-A21A-914F7DA4CF2C}" srcOrd="0" destOrd="0" presId="urn:microsoft.com/office/officeart/2005/8/layout/bList2"/>
    <dgm:cxn modelId="{5C261C75-9FAA-4754-8DA8-0623DCD23A4D}" type="presOf" srcId="{FF42B953-2C3C-4E77-AF6C-8E173A05C0C2}" destId="{889DEEB4-BC11-43A2-ABB3-8F76CCE1E1AE}" srcOrd="0" destOrd="0" presId="urn:microsoft.com/office/officeart/2005/8/layout/bList2"/>
    <dgm:cxn modelId="{89C80581-619B-4D76-83F0-7DD5CDA9FE74}" srcId="{3BC92D9C-14DE-4B89-838A-096217DBF475}" destId="{681CE8D4-C4F4-4390-90C0-6331759B5A60}" srcOrd="0" destOrd="0" parTransId="{7F82755E-5002-469E-BE25-5BC626B6B3D9}" sibTransId="{02E90127-4FD8-464A-9A87-C6165F58E0F8}"/>
    <dgm:cxn modelId="{6B2ECE82-4424-4A8A-9DFE-9C688E25A713}" srcId="{6ED85D9B-3E6B-4911-98A5-1C03BC9DC8EE}" destId="{96C11850-8EDD-4737-93DC-DB4A3DCD2598}" srcOrd="1" destOrd="0" parTransId="{47ACA7DC-5261-40D7-8A8C-CBF36C957619}" sibTransId="{AD192585-2782-451E-A55F-A27DE370BD74}"/>
    <dgm:cxn modelId="{EDB2C88B-E0DB-4ED7-9172-DD8498EB9EA7}" srcId="{FF42B953-2C3C-4E77-AF6C-8E173A05C0C2}" destId="{2667D505-B1E0-4B13-B8D9-C3B624BDEAF9}" srcOrd="2" destOrd="0" parTransId="{CE0E5DDA-F795-48DC-85A1-ABFED9C708EB}" sibTransId="{7A1D7827-0FED-4D03-B9A6-C15E810BEBED}"/>
    <dgm:cxn modelId="{2DABA690-787D-4B85-AC86-6B93B5496936}" type="presOf" srcId="{6D268453-E51A-4B01-A787-0403E2923326}" destId="{3F184BD3-E3C2-4EBD-99CC-1089F92670D4}" srcOrd="0" destOrd="0" presId="urn:microsoft.com/office/officeart/2005/8/layout/bList2"/>
    <dgm:cxn modelId="{A4828891-CB3A-41A3-9D64-B7616620C4C8}" srcId="{6ED85D9B-3E6B-4911-98A5-1C03BC9DC8EE}" destId="{291062D8-21F0-444D-851B-CD798A05116A}" srcOrd="0" destOrd="0" parTransId="{1594C152-532F-4638-AE6B-08A9D6A7D453}" sibTransId="{CCAE8EDB-C05F-4A10-B355-CA5E67EAB17F}"/>
    <dgm:cxn modelId="{C4B7919C-A715-4984-96C4-132D2943F929}" srcId="{3BC92D9C-14DE-4B89-838A-096217DBF475}" destId="{A8EC5CDD-B599-43B7-A9D3-ECAFB0533140}" srcOrd="2" destOrd="0" parTransId="{7ADFBC89-1A8D-4B35-8D41-1942E89C5C9F}" sibTransId="{BB36BC57-EF42-4CC2-9888-B71E6815DC14}"/>
    <dgm:cxn modelId="{252FBCA8-5EDB-4DC7-90A3-F00DB92429C5}" srcId="{6ED85D9B-3E6B-4911-98A5-1C03BC9DC8EE}" destId="{5FB1CE2C-624A-43F9-9D0D-F52E1C418E5F}" srcOrd="2" destOrd="0" parTransId="{0820705F-15EB-4775-9C18-E6D89A790CC9}" sibTransId="{BFD4C3C5-4E6C-4255-83B9-6E072CEAF551}"/>
    <dgm:cxn modelId="{2A743AAD-8D43-426E-BE80-2E404694349B}" type="presOf" srcId="{A8EC5CDD-B599-43B7-A9D3-ECAFB0533140}" destId="{DD6137AB-A566-46DF-A61E-97209F1DC514}" srcOrd="0" destOrd="2" presId="urn:microsoft.com/office/officeart/2005/8/layout/bList2"/>
    <dgm:cxn modelId="{065E9FB1-B45A-4807-8AC7-FAF992726DDF}" srcId="{6D268453-E51A-4B01-A787-0403E2923326}" destId="{3BC92D9C-14DE-4B89-838A-096217DBF475}" srcOrd="3" destOrd="0" parTransId="{0677CFC1-BF48-41E5-B9CB-3ABABFE08FCB}" sibTransId="{F5CEE578-559F-428E-837A-80C1B9E2E4CF}"/>
    <dgm:cxn modelId="{74D34CB3-C61E-416B-8C82-997350DD9687}" srcId="{0D12E289-6B1D-4826-966B-C59B49CDA698}" destId="{1706AE50-727C-4ACF-9ECE-EB48345371E1}" srcOrd="1" destOrd="0" parTransId="{DBD905E0-D125-4FC8-A40C-5EF01DBD60E7}" sibTransId="{4D8F3145-E8ED-452A-87FA-EC87D0FDF6E1}"/>
    <dgm:cxn modelId="{70DC56B4-830A-4D14-812C-3B75C243EB24}" type="presOf" srcId="{6ED85D9B-3E6B-4911-98A5-1C03BC9DC8EE}" destId="{10928F2A-E852-4993-81C4-6917B31D7028}" srcOrd="1" destOrd="0" presId="urn:microsoft.com/office/officeart/2005/8/layout/bList2"/>
    <dgm:cxn modelId="{587BBAB5-951E-4091-8048-7D6AE685D27B}" type="presOf" srcId="{681CE8D4-C4F4-4390-90C0-6331759B5A60}" destId="{DD6137AB-A566-46DF-A61E-97209F1DC514}" srcOrd="0" destOrd="0" presId="urn:microsoft.com/office/officeart/2005/8/layout/bList2"/>
    <dgm:cxn modelId="{FC0CEFB6-A87B-4241-9146-64A1E625C013}" type="presOf" srcId="{291062D8-21F0-444D-851B-CD798A05116A}" destId="{DB401BDB-642E-44D2-B679-3D5529C8FAA0}" srcOrd="0" destOrd="0" presId="urn:microsoft.com/office/officeart/2005/8/layout/bList2"/>
    <dgm:cxn modelId="{CEDB91BC-8F23-4C96-9989-EA8E5BCFDFB0}" type="presOf" srcId="{2667D505-B1E0-4B13-B8D9-C3B624BDEAF9}" destId="{8AFF65F8-F2EF-4C93-AAB9-F3A093FE77E5}" srcOrd="0" destOrd="2" presId="urn:microsoft.com/office/officeart/2005/8/layout/bList2"/>
    <dgm:cxn modelId="{F400E0C2-C72E-4B23-9FE1-53D8993EA999}" type="presOf" srcId="{92B8B11A-268C-4D26-A36E-8B5D0E540426}" destId="{E4702738-24DE-4120-9C3E-BA971D3CF710}" srcOrd="0" destOrd="0" presId="urn:microsoft.com/office/officeart/2005/8/layout/bList2"/>
    <dgm:cxn modelId="{9013A0CA-0534-4D49-AD89-057C14C8A99B}" type="presOf" srcId="{96C11850-8EDD-4737-93DC-DB4A3DCD2598}" destId="{DB401BDB-642E-44D2-B679-3D5529C8FAA0}" srcOrd="0" destOrd="1" presId="urn:microsoft.com/office/officeart/2005/8/layout/bList2"/>
    <dgm:cxn modelId="{4D7452CC-F4E4-4264-BBB6-28B43C0B60B1}" type="presOf" srcId="{0D12E289-6B1D-4826-966B-C59B49CDA698}" destId="{053352EE-3E19-4A82-B831-22B48ED73DD7}" srcOrd="0" destOrd="0" presId="urn:microsoft.com/office/officeart/2005/8/layout/bList2"/>
    <dgm:cxn modelId="{EB3EF2CD-5AE6-4A62-8E64-8920ACED85ED}" type="presOf" srcId="{1706AE50-727C-4ACF-9ECE-EB48345371E1}" destId="{3403AE85-FEB7-4DD2-9C3F-EC89D57594E6}" srcOrd="0" destOrd="1" presId="urn:microsoft.com/office/officeart/2005/8/layout/bList2"/>
    <dgm:cxn modelId="{E4B5ADCE-EC14-486B-8251-B48AF4BA5E80}" srcId="{3BC92D9C-14DE-4B89-838A-096217DBF475}" destId="{18CDA2F9-EF36-432C-AC8A-3B0114F019D9}" srcOrd="1" destOrd="0" parTransId="{C1A8DB2E-7CD8-4DEF-B1A4-183C113898B2}" sibTransId="{B3A9654D-CA3D-4FCB-B12B-B30376D953B4}"/>
    <dgm:cxn modelId="{3B0362D0-5394-4D6D-97AB-722CDEA2758A}" type="presOf" srcId="{0742DAC0-A209-4193-A32E-CB480FBDA2C7}" destId="{3403AE85-FEB7-4DD2-9C3F-EC89D57594E6}" srcOrd="0" destOrd="0" presId="urn:microsoft.com/office/officeart/2005/8/layout/bList2"/>
    <dgm:cxn modelId="{A5D89ED4-A92C-4FD4-8663-9A33115F6A2F}" type="presOf" srcId="{3BC92D9C-14DE-4B89-838A-096217DBF475}" destId="{1B4DD37F-81FC-4AC5-BCED-179E879F1385}" srcOrd="1" destOrd="0" presId="urn:microsoft.com/office/officeart/2005/8/layout/bList2"/>
    <dgm:cxn modelId="{DD5FA1D6-117B-4FAD-8BDA-E570D96C5AD7}" srcId="{FF42B953-2C3C-4E77-AF6C-8E173A05C0C2}" destId="{43293620-44C9-47BF-B506-23BAA532774F}" srcOrd="0" destOrd="0" parTransId="{60E71C6C-93BA-40EF-B430-5687AE04A137}" sibTransId="{052D0631-380C-432E-A73A-0CC5D5675572}"/>
    <dgm:cxn modelId="{159B8BDD-AB8D-4144-98E0-043E580137AF}" type="presOf" srcId="{43293620-44C9-47BF-B506-23BAA532774F}" destId="{8AFF65F8-F2EF-4C93-AAB9-F3A093FE77E5}" srcOrd="0" destOrd="0" presId="urn:microsoft.com/office/officeart/2005/8/layout/bList2"/>
    <dgm:cxn modelId="{9B8F40E7-FA07-4D70-B81E-44C0F10D9A8A}" type="presOf" srcId="{0D12E289-6B1D-4826-966B-C59B49CDA698}" destId="{4A3C21B6-1C8A-4D3D-B7F2-C92E14AEFD94}" srcOrd="1" destOrd="0" presId="urn:microsoft.com/office/officeart/2005/8/layout/bList2"/>
    <dgm:cxn modelId="{F587B2EB-E426-439E-B133-80DE36AA2A05}" type="presOf" srcId="{18CDA2F9-EF36-432C-AC8A-3B0114F019D9}" destId="{DD6137AB-A566-46DF-A61E-97209F1DC514}" srcOrd="0" destOrd="1" presId="urn:microsoft.com/office/officeart/2005/8/layout/bList2"/>
    <dgm:cxn modelId="{8EE349ED-BC8E-4064-9141-2C8F809C6D16}" type="presOf" srcId="{EB3DF4F7-A726-458E-A779-500978599633}" destId="{7D1328EB-D6B5-4C31-955A-D937C569B8BD}" srcOrd="0" destOrd="0" presId="urn:microsoft.com/office/officeart/2005/8/layout/bList2"/>
    <dgm:cxn modelId="{8CADC6FB-E9C2-4F35-9538-B64E3647DB03}" srcId="{0D12E289-6B1D-4826-966B-C59B49CDA698}" destId="{0810942B-6234-45DA-A787-15340F9A5973}" srcOrd="2" destOrd="0" parTransId="{8EACC093-6A79-4F4A-946E-105C787E2A6B}" sibTransId="{4602393C-BCD1-4E92-BF82-4B5529EB93D5}"/>
    <dgm:cxn modelId="{4DCFD7F7-1209-4B71-A63F-140988425D4B}" type="presParOf" srcId="{3F184BD3-E3C2-4EBD-99CC-1089F92670D4}" destId="{878DB231-A5D6-4EFE-A412-CA6E0EDBA3D6}" srcOrd="0" destOrd="0" presId="urn:microsoft.com/office/officeart/2005/8/layout/bList2"/>
    <dgm:cxn modelId="{8A94AEB3-160D-4747-A3C5-1A8C6C734E91}" type="presParOf" srcId="{878DB231-A5D6-4EFE-A412-CA6E0EDBA3D6}" destId="{3403AE85-FEB7-4DD2-9C3F-EC89D57594E6}" srcOrd="0" destOrd="0" presId="urn:microsoft.com/office/officeart/2005/8/layout/bList2"/>
    <dgm:cxn modelId="{5575AE71-DC3C-4072-B62F-A660F138518D}" type="presParOf" srcId="{878DB231-A5D6-4EFE-A412-CA6E0EDBA3D6}" destId="{053352EE-3E19-4A82-B831-22B48ED73DD7}" srcOrd="1" destOrd="0" presId="urn:microsoft.com/office/officeart/2005/8/layout/bList2"/>
    <dgm:cxn modelId="{F8F67C06-A5FA-49F0-8717-41E605D154E7}" type="presParOf" srcId="{878DB231-A5D6-4EFE-A412-CA6E0EDBA3D6}" destId="{4A3C21B6-1C8A-4D3D-B7F2-C92E14AEFD94}" srcOrd="2" destOrd="0" presId="urn:microsoft.com/office/officeart/2005/8/layout/bList2"/>
    <dgm:cxn modelId="{94A3DB28-029C-49AD-9A9C-6A14D9CBC355}" type="presParOf" srcId="{878DB231-A5D6-4EFE-A412-CA6E0EDBA3D6}" destId="{526EC136-BDB5-418F-9992-B2AF6973D46A}" srcOrd="3" destOrd="0" presId="urn:microsoft.com/office/officeart/2005/8/layout/bList2"/>
    <dgm:cxn modelId="{3085428D-B72E-4E4B-AF84-39D7073343B9}" type="presParOf" srcId="{3F184BD3-E3C2-4EBD-99CC-1089F92670D4}" destId="{E4702738-24DE-4120-9C3E-BA971D3CF710}" srcOrd="1" destOrd="0" presId="urn:microsoft.com/office/officeart/2005/8/layout/bList2"/>
    <dgm:cxn modelId="{8B896572-D200-4BDB-B157-3222249FF406}" type="presParOf" srcId="{3F184BD3-E3C2-4EBD-99CC-1089F92670D4}" destId="{CA3551DA-18CB-4871-86D1-8670E85822A2}" srcOrd="2" destOrd="0" presId="urn:microsoft.com/office/officeart/2005/8/layout/bList2"/>
    <dgm:cxn modelId="{FE21E408-1990-43C1-BAAC-EE0B712DC7AF}" type="presParOf" srcId="{CA3551DA-18CB-4871-86D1-8670E85822A2}" destId="{DB401BDB-642E-44D2-B679-3D5529C8FAA0}" srcOrd="0" destOrd="0" presId="urn:microsoft.com/office/officeart/2005/8/layout/bList2"/>
    <dgm:cxn modelId="{3E9359E3-5921-4421-BA91-0DEAF5DA8405}" type="presParOf" srcId="{CA3551DA-18CB-4871-86D1-8670E85822A2}" destId="{44F1DA72-1081-4DAF-B4B4-F3046D703199}" srcOrd="1" destOrd="0" presId="urn:microsoft.com/office/officeart/2005/8/layout/bList2"/>
    <dgm:cxn modelId="{AC172644-58F1-4DBF-8099-42716C3390DE}" type="presParOf" srcId="{CA3551DA-18CB-4871-86D1-8670E85822A2}" destId="{10928F2A-E852-4993-81C4-6917B31D7028}" srcOrd="2" destOrd="0" presId="urn:microsoft.com/office/officeart/2005/8/layout/bList2"/>
    <dgm:cxn modelId="{42FC11FB-F7F4-4DDC-9338-024781DEAB3C}" type="presParOf" srcId="{CA3551DA-18CB-4871-86D1-8670E85822A2}" destId="{A28C95A0-8819-402B-A7FB-A73ED16E6001}" srcOrd="3" destOrd="0" presId="urn:microsoft.com/office/officeart/2005/8/layout/bList2"/>
    <dgm:cxn modelId="{83BDDEF2-F8C5-4731-9497-781BAACDF024}" type="presParOf" srcId="{3F184BD3-E3C2-4EBD-99CC-1089F92670D4}" destId="{76CCE537-E734-4F49-8329-7FFC50CF27CB}" srcOrd="3" destOrd="0" presId="urn:microsoft.com/office/officeart/2005/8/layout/bList2"/>
    <dgm:cxn modelId="{10173F16-5A61-4B42-8379-6DA3A9892F72}" type="presParOf" srcId="{3F184BD3-E3C2-4EBD-99CC-1089F92670D4}" destId="{51CD6809-0A3B-4B6C-A165-E60AA3C1C46F}" srcOrd="4" destOrd="0" presId="urn:microsoft.com/office/officeart/2005/8/layout/bList2"/>
    <dgm:cxn modelId="{759A8616-77CB-4D17-B901-5B739D421073}" type="presParOf" srcId="{51CD6809-0A3B-4B6C-A165-E60AA3C1C46F}" destId="{8AFF65F8-F2EF-4C93-AAB9-F3A093FE77E5}" srcOrd="0" destOrd="0" presId="urn:microsoft.com/office/officeart/2005/8/layout/bList2"/>
    <dgm:cxn modelId="{9C086A5E-8A69-4D32-872F-3D27B8953DCD}" type="presParOf" srcId="{51CD6809-0A3B-4B6C-A165-E60AA3C1C46F}" destId="{889DEEB4-BC11-43A2-ABB3-8F76CCE1E1AE}" srcOrd="1" destOrd="0" presId="urn:microsoft.com/office/officeart/2005/8/layout/bList2"/>
    <dgm:cxn modelId="{105CEEB1-F3E0-4833-B961-771D852F7C73}" type="presParOf" srcId="{51CD6809-0A3B-4B6C-A165-E60AA3C1C46F}" destId="{3A3BC6DD-2234-4D17-B5C1-485F7637E1AA}" srcOrd="2" destOrd="0" presId="urn:microsoft.com/office/officeart/2005/8/layout/bList2"/>
    <dgm:cxn modelId="{BAC3C20E-C3C4-41FC-9D27-30B3611E7809}" type="presParOf" srcId="{51CD6809-0A3B-4B6C-A165-E60AA3C1C46F}" destId="{54FE5B17-777A-4927-8FEF-4D2DD8851E61}" srcOrd="3" destOrd="0" presId="urn:microsoft.com/office/officeart/2005/8/layout/bList2"/>
    <dgm:cxn modelId="{C700B047-E916-4445-BA91-9DC232BA22F0}" type="presParOf" srcId="{3F184BD3-E3C2-4EBD-99CC-1089F92670D4}" destId="{7D1328EB-D6B5-4C31-955A-D937C569B8BD}" srcOrd="5" destOrd="0" presId="urn:microsoft.com/office/officeart/2005/8/layout/bList2"/>
    <dgm:cxn modelId="{1AEAF58E-3561-4B4B-A185-6A8CFFD2CB68}" type="presParOf" srcId="{3F184BD3-E3C2-4EBD-99CC-1089F92670D4}" destId="{BC05AE0C-6C36-452A-9CE0-FDDEDB12BBEE}" srcOrd="6" destOrd="0" presId="urn:microsoft.com/office/officeart/2005/8/layout/bList2"/>
    <dgm:cxn modelId="{9A43FA44-2B15-4E18-B6B9-34C34261D4C3}" type="presParOf" srcId="{BC05AE0C-6C36-452A-9CE0-FDDEDB12BBEE}" destId="{DD6137AB-A566-46DF-A61E-97209F1DC514}" srcOrd="0" destOrd="0" presId="urn:microsoft.com/office/officeart/2005/8/layout/bList2"/>
    <dgm:cxn modelId="{D86240DB-FD33-4312-84B8-F74F55207CF8}" type="presParOf" srcId="{BC05AE0C-6C36-452A-9CE0-FDDEDB12BBEE}" destId="{48BE0053-AE1C-4BFF-A21A-914F7DA4CF2C}" srcOrd="1" destOrd="0" presId="urn:microsoft.com/office/officeart/2005/8/layout/bList2"/>
    <dgm:cxn modelId="{7BF93A6B-35DF-4804-A9B0-370CCCE82016}" type="presParOf" srcId="{BC05AE0C-6C36-452A-9CE0-FDDEDB12BBEE}" destId="{1B4DD37F-81FC-4AC5-BCED-179E879F1385}" srcOrd="2" destOrd="0" presId="urn:microsoft.com/office/officeart/2005/8/layout/bList2"/>
    <dgm:cxn modelId="{5726B3C0-20BB-4AE6-BF0A-A3FD37FE94D7}" type="presParOf" srcId="{BC05AE0C-6C36-452A-9CE0-FDDEDB12BBEE}" destId="{CBB1B66D-81C9-4D4E-97EE-1F5253611D27}"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26D2A-0DC3-4D03-8D56-30B60AAAFDBE}">
      <dsp:nvSpPr>
        <dsp:cNvPr id="0" name=""/>
        <dsp:cNvSpPr/>
      </dsp:nvSpPr>
      <dsp:spPr>
        <a:xfrm>
          <a:off x="3776" y="1276713"/>
          <a:ext cx="2270836" cy="691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Members</a:t>
          </a:r>
        </a:p>
      </dsp:txBody>
      <dsp:txXfrm>
        <a:off x="3776" y="1276713"/>
        <a:ext cx="2270836" cy="691200"/>
      </dsp:txXfrm>
    </dsp:sp>
    <dsp:sp modelId="{AD893911-AB41-41B8-AC36-A246E64C0487}">
      <dsp:nvSpPr>
        <dsp:cNvPr id="0" name=""/>
        <dsp:cNvSpPr/>
      </dsp:nvSpPr>
      <dsp:spPr>
        <a:xfrm>
          <a:off x="3776" y="1967913"/>
          <a:ext cx="2270836" cy="2174040"/>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User Id</a:t>
          </a:r>
        </a:p>
        <a:p>
          <a:pPr marL="171450" lvl="1" indent="-171450" algn="l" defTabSz="711200">
            <a:lnSpc>
              <a:spcPct val="90000"/>
            </a:lnSpc>
            <a:spcBef>
              <a:spcPct val="0"/>
            </a:spcBef>
            <a:spcAft>
              <a:spcPct val="15000"/>
            </a:spcAft>
            <a:buChar char="•"/>
          </a:pPr>
          <a:r>
            <a:rPr lang="en-US" sz="1600" b="1" kern="1200" dirty="0"/>
            <a:t>City</a:t>
          </a:r>
        </a:p>
        <a:p>
          <a:pPr marL="171450" lvl="1" indent="-171450" algn="l" defTabSz="711200">
            <a:lnSpc>
              <a:spcPct val="90000"/>
            </a:lnSpc>
            <a:spcBef>
              <a:spcPct val="0"/>
            </a:spcBef>
            <a:spcAft>
              <a:spcPct val="15000"/>
            </a:spcAft>
            <a:buChar char="•"/>
          </a:pPr>
          <a:r>
            <a:rPr lang="en-US" sz="1600" b="1" kern="1200" dirty="0"/>
            <a:t>Age</a:t>
          </a:r>
        </a:p>
        <a:p>
          <a:pPr marL="171450" lvl="1" indent="-171450" algn="l" defTabSz="711200">
            <a:lnSpc>
              <a:spcPct val="90000"/>
            </a:lnSpc>
            <a:spcBef>
              <a:spcPct val="0"/>
            </a:spcBef>
            <a:spcAft>
              <a:spcPct val="15000"/>
            </a:spcAft>
            <a:buChar char="•"/>
          </a:pPr>
          <a:r>
            <a:rPr lang="en-US" sz="1600" b="1" kern="1200" dirty="0"/>
            <a:t>Gender</a:t>
          </a:r>
        </a:p>
        <a:p>
          <a:pPr marL="171450" lvl="1" indent="-171450" algn="l" defTabSz="711200">
            <a:lnSpc>
              <a:spcPct val="90000"/>
            </a:lnSpc>
            <a:spcBef>
              <a:spcPct val="0"/>
            </a:spcBef>
            <a:spcAft>
              <a:spcPct val="15000"/>
            </a:spcAft>
            <a:buChar char="•"/>
          </a:pPr>
          <a:r>
            <a:rPr lang="en-US" sz="1600" b="1" kern="1200" dirty="0"/>
            <a:t>Registration Channel</a:t>
          </a:r>
        </a:p>
        <a:p>
          <a:pPr marL="171450" lvl="1" indent="-171450" algn="l" defTabSz="711200">
            <a:lnSpc>
              <a:spcPct val="90000"/>
            </a:lnSpc>
            <a:spcBef>
              <a:spcPct val="0"/>
            </a:spcBef>
            <a:spcAft>
              <a:spcPct val="15000"/>
            </a:spcAft>
            <a:buChar char="•"/>
          </a:pPr>
          <a:r>
            <a:rPr lang="en-US" sz="1600" b="1" kern="1200" dirty="0"/>
            <a:t>Registration date</a:t>
          </a:r>
        </a:p>
        <a:p>
          <a:pPr marL="171450" lvl="1" indent="-171450" algn="l" defTabSz="711200">
            <a:lnSpc>
              <a:spcPct val="90000"/>
            </a:lnSpc>
            <a:spcBef>
              <a:spcPct val="0"/>
            </a:spcBef>
            <a:spcAft>
              <a:spcPct val="15000"/>
            </a:spcAft>
            <a:buChar char="•"/>
          </a:pPr>
          <a:r>
            <a:rPr lang="en-US" sz="1600" b="1" kern="1200" dirty="0"/>
            <a:t>Expiration date</a:t>
          </a:r>
        </a:p>
      </dsp:txBody>
      <dsp:txXfrm>
        <a:off x="3776" y="1967913"/>
        <a:ext cx="2270836" cy="2174040"/>
      </dsp:txXfrm>
    </dsp:sp>
    <dsp:sp modelId="{D0CB767D-3EB9-44BA-9A81-DB058FE95686}">
      <dsp:nvSpPr>
        <dsp:cNvPr id="0" name=""/>
        <dsp:cNvSpPr/>
      </dsp:nvSpPr>
      <dsp:spPr>
        <a:xfrm>
          <a:off x="2592529" y="1276713"/>
          <a:ext cx="2270836" cy="691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Songs</a:t>
          </a:r>
        </a:p>
      </dsp:txBody>
      <dsp:txXfrm>
        <a:off x="2592529" y="1276713"/>
        <a:ext cx="2270836" cy="691200"/>
      </dsp:txXfrm>
    </dsp:sp>
    <dsp:sp modelId="{708B3B95-13D5-48AA-888A-77F9951C37A2}">
      <dsp:nvSpPr>
        <dsp:cNvPr id="0" name=""/>
        <dsp:cNvSpPr/>
      </dsp:nvSpPr>
      <dsp:spPr>
        <a:xfrm>
          <a:off x="2592529" y="1967913"/>
          <a:ext cx="2270836" cy="2174040"/>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Song id</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Song length</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Genre id</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Artist name</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Composer</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Lyricist</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Language</a:t>
          </a:r>
        </a:p>
      </dsp:txBody>
      <dsp:txXfrm>
        <a:off x="2592529" y="1967913"/>
        <a:ext cx="2270836" cy="2174040"/>
      </dsp:txXfrm>
    </dsp:sp>
    <dsp:sp modelId="{8DA81DC7-A6FC-406F-8434-D917492B9AE1}">
      <dsp:nvSpPr>
        <dsp:cNvPr id="0" name=""/>
        <dsp:cNvSpPr/>
      </dsp:nvSpPr>
      <dsp:spPr>
        <a:xfrm>
          <a:off x="5181283" y="1276713"/>
          <a:ext cx="2270836" cy="691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err="1"/>
            <a:t>SongsExtraInfo</a:t>
          </a:r>
          <a:endParaRPr lang="en-US" sz="2400" b="1" kern="1200" dirty="0"/>
        </a:p>
      </dsp:txBody>
      <dsp:txXfrm>
        <a:off x="5181283" y="1276713"/>
        <a:ext cx="2270836" cy="691200"/>
      </dsp:txXfrm>
    </dsp:sp>
    <dsp:sp modelId="{02E464ED-E0A8-446E-84D9-AEB6217C249D}">
      <dsp:nvSpPr>
        <dsp:cNvPr id="0" name=""/>
        <dsp:cNvSpPr/>
      </dsp:nvSpPr>
      <dsp:spPr>
        <a:xfrm>
          <a:off x="5181283" y="1967913"/>
          <a:ext cx="2270836" cy="2174040"/>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Song Id</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Name</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ISRC Code</a:t>
          </a:r>
        </a:p>
      </dsp:txBody>
      <dsp:txXfrm>
        <a:off x="5181283" y="1967913"/>
        <a:ext cx="2270836" cy="2174040"/>
      </dsp:txXfrm>
    </dsp:sp>
    <dsp:sp modelId="{1A76B918-A2BB-4E63-968A-17BBC00E6FEF}">
      <dsp:nvSpPr>
        <dsp:cNvPr id="0" name=""/>
        <dsp:cNvSpPr/>
      </dsp:nvSpPr>
      <dsp:spPr>
        <a:xfrm>
          <a:off x="7770036" y="1276713"/>
          <a:ext cx="2270836" cy="691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Logs</a:t>
          </a:r>
        </a:p>
      </dsp:txBody>
      <dsp:txXfrm>
        <a:off x="7770036" y="1276713"/>
        <a:ext cx="2270836" cy="691200"/>
      </dsp:txXfrm>
    </dsp:sp>
    <dsp:sp modelId="{4CC09ABB-6EFA-4784-A6F7-38C97732E80E}">
      <dsp:nvSpPr>
        <dsp:cNvPr id="0" name=""/>
        <dsp:cNvSpPr/>
      </dsp:nvSpPr>
      <dsp:spPr>
        <a:xfrm>
          <a:off x="7770036" y="1967913"/>
          <a:ext cx="2270836" cy="2174040"/>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User Id</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Song id</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Source System tab</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Source Screen name</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Source type</a:t>
          </a:r>
        </a:p>
        <a:p>
          <a:pPr marL="171450" lvl="1" indent="-171450" algn="l" defTabSz="711200">
            <a:lnSpc>
              <a:spcPct val="90000"/>
            </a:lnSpc>
            <a:spcBef>
              <a:spcPct val="0"/>
            </a:spcBef>
            <a:spcAft>
              <a:spcPct val="15000"/>
            </a:spcAft>
            <a:buChar char="•"/>
          </a:pPr>
          <a:r>
            <a:rPr lang="en-US" sz="1600" b="1" kern="1200" dirty="0">
              <a:solidFill>
                <a:srgbClr val="000000">
                  <a:hueOff val="0"/>
                  <a:satOff val="0"/>
                  <a:lumOff val="0"/>
                  <a:alphaOff val="0"/>
                </a:srgbClr>
              </a:solidFill>
              <a:latin typeface="Segoe UI Light"/>
              <a:ea typeface="+mn-ea"/>
              <a:cs typeface="+mn-cs"/>
            </a:rPr>
            <a:t>Target</a:t>
          </a:r>
        </a:p>
      </dsp:txBody>
      <dsp:txXfrm>
        <a:off x="7770036" y="1967913"/>
        <a:ext cx="2270836" cy="2174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62C54-E520-4CAD-A515-61FDE4F6A989}">
      <dsp:nvSpPr>
        <dsp:cNvPr id="0" name=""/>
        <dsp:cNvSpPr/>
      </dsp:nvSpPr>
      <dsp:spPr>
        <a:xfrm rot="5400000">
          <a:off x="-247357" y="248970"/>
          <a:ext cx="1649048" cy="1154333"/>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Georgia" panose="02040502050405020303" pitchFamily="18" charset="0"/>
            </a:rPr>
            <a:t>Missing Values</a:t>
          </a:r>
        </a:p>
      </dsp:txBody>
      <dsp:txXfrm rot="-5400000">
        <a:off x="1" y="578780"/>
        <a:ext cx="1154333" cy="494715"/>
      </dsp:txXfrm>
    </dsp:sp>
    <dsp:sp modelId="{15049A4A-1ECD-4B8A-95AA-5B63954502E9}">
      <dsp:nvSpPr>
        <dsp:cNvPr id="0" name=""/>
        <dsp:cNvSpPr/>
      </dsp:nvSpPr>
      <dsp:spPr>
        <a:xfrm rot="5400000">
          <a:off x="4549157" y="-3377446"/>
          <a:ext cx="1072445" cy="786209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dirty="0">
              <a:latin typeface="Georgia" panose="02040502050405020303" pitchFamily="18" charset="0"/>
              <a:ea typeface="Gungsuh" panose="020B0503020000020004" pitchFamily="18" charset="-127"/>
            </a:rPr>
            <a:t>Dataset is huge </a:t>
          </a:r>
        </a:p>
        <a:p>
          <a:pPr marL="114300" lvl="1" indent="-114300" algn="l" defTabSz="622300">
            <a:lnSpc>
              <a:spcPct val="90000"/>
            </a:lnSpc>
            <a:spcBef>
              <a:spcPct val="0"/>
            </a:spcBef>
            <a:spcAft>
              <a:spcPct val="15000"/>
            </a:spcAft>
            <a:buChar char="•"/>
          </a:pPr>
          <a:r>
            <a:rPr lang="en-US" sz="1400" b="0" kern="1200" dirty="0">
              <a:latin typeface="Georgia" panose="02040502050405020303" pitchFamily="18" charset="0"/>
              <a:ea typeface="Gungsuh" panose="020B0503020000020004" pitchFamily="18" charset="-127"/>
            </a:rPr>
            <a:t>Removed Null and NA’s</a:t>
          </a:r>
        </a:p>
      </dsp:txBody>
      <dsp:txXfrm rot="-5400000">
        <a:off x="1154333" y="69730"/>
        <a:ext cx="7809741" cy="967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18902-3FA4-445D-B00B-E7A62D130665}">
      <dsp:nvSpPr>
        <dsp:cNvPr id="0" name=""/>
        <dsp:cNvSpPr/>
      </dsp:nvSpPr>
      <dsp:spPr>
        <a:xfrm rot="5400000">
          <a:off x="-256537" y="257373"/>
          <a:ext cx="1710250" cy="1197175"/>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0" kern="1200" dirty="0">
              <a:latin typeface="Georgia" panose="02040502050405020303" pitchFamily="18" charset="0"/>
            </a:rPr>
            <a:t>Data types</a:t>
          </a:r>
          <a:endParaRPr lang="en-US" sz="1900" kern="1200" dirty="0"/>
        </a:p>
      </dsp:txBody>
      <dsp:txXfrm rot="-5400000">
        <a:off x="1" y="599424"/>
        <a:ext cx="1197175" cy="513075"/>
      </dsp:txXfrm>
    </dsp:sp>
    <dsp:sp modelId="{9DA4717E-A65D-4691-88E0-C57053675AE2}">
      <dsp:nvSpPr>
        <dsp:cNvPr id="0" name=""/>
        <dsp:cNvSpPr/>
      </dsp:nvSpPr>
      <dsp:spPr>
        <a:xfrm rot="5400000">
          <a:off x="4556317" y="-3358306"/>
          <a:ext cx="1111662" cy="782994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Georgia" panose="02040502050405020303" pitchFamily="18" charset="0"/>
              <a:ea typeface="Gungsuh" panose="02030600000101010101" pitchFamily="18" charset="-127"/>
            </a:rPr>
            <a:t>Members and songs data frames have inappropriate data types for city, registration channel, language to support data abstraction</a:t>
          </a:r>
        </a:p>
        <a:p>
          <a:pPr marL="114300" lvl="1" indent="-114300" algn="l" defTabSz="622300">
            <a:lnSpc>
              <a:spcPct val="90000"/>
            </a:lnSpc>
            <a:spcBef>
              <a:spcPct val="0"/>
            </a:spcBef>
            <a:spcAft>
              <a:spcPct val="15000"/>
            </a:spcAft>
            <a:buChar char="•"/>
          </a:pPr>
          <a:r>
            <a:rPr lang="en-US" sz="1400" kern="1200" dirty="0">
              <a:latin typeface="Georgia" panose="02040502050405020303" pitchFamily="18" charset="0"/>
              <a:ea typeface="Gungsuh" panose="02030600000101010101" pitchFamily="18" charset="-127"/>
            </a:rPr>
            <a:t>They are of integer type converted to String type.</a:t>
          </a:r>
        </a:p>
        <a:p>
          <a:pPr marL="114300" lvl="1" indent="-114300" algn="l" defTabSz="622300">
            <a:lnSpc>
              <a:spcPct val="90000"/>
            </a:lnSpc>
            <a:spcBef>
              <a:spcPct val="0"/>
            </a:spcBef>
            <a:spcAft>
              <a:spcPct val="15000"/>
            </a:spcAft>
            <a:buChar char="•"/>
          </a:pPr>
          <a:r>
            <a:rPr lang="en-US" sz="1400" kern="1200" dirty="0">
              <a:latin typeface="Georgia" panose="02040502050405020303" pitchFamily="18" charset="0"/>
              <a:ea typeface="Gungsuh" panose="02030600000101010101" pitchFamily="18" charset="-127"/>
            </a:rPr>
            <a:t>Renamed columns to more meaningful names</a:t>
          </a:r>
        </a:p>
        <a:p>
          <a:pPr marL="114300" lvl="1" indent="-114300" algn="l" defTabSz="622300">
            <a:lnSpc>
              <a:spcPct val="90000"/>
            </a:lnSpc>
            <a:spcBef>
              <a:spcPct val="0"/>
            </a:spcBef>
            <a:spcAft>
              <a:spcPct val="15000"/>
            </a:spcAft>
            <a:buChar char="•"/>
          </a:pPr>
          <a:r>
            <a:rPr lang="en-US" sz="1400" kern="1200" dirty="0">
              <a:latin typeface="Georgia" panose="02040502050405020303" pitchFamily="18" charset="0"/>
              <a:ea typeface="Gungsuh" panose="02030600000101010101" pitchFamily="18" charset="-127"/>
            </a:rPr>
            <a:t>Adjusted date types</a:t>
          </a:r>
          <a:r>
            <a:rPr lang="en-US" sz="1400" kern="1200" dirty="0">
              <a:latin typeface="Georgia" panose="02040502050405020303" pitchFamily="18" charset="0"/>
            </a:rPr>
            <a:t>.</a:t>
          </a:r>
        </a:p>
      </dsp:txBody>
      <dsp:txXfrm rot="-5400000">
        <a:off x="1197175" y="55103"/>
        <a:ext cx="7775680" cy="1003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3627-4153-49B9-BD3E-F06D4DA1DA5B}">
      <dsp:nvSpPr>
        <dsp:cNvPr id="0" name=""/>
        <dsp:cNvSpPr/>
      </dsp:nvSpPr>
      <dsp:spPr>
        <a:xfrm rot="5400000">
          <a:off x="-130974" y="133873"/>
          <a:ext cx="1482142" cy="1220193"/>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Georgia" panose="02040502050405020303" pitchFamily="18" charset="0"/>
            </a:rPr>
            <a:t>Merging</a:t>
          </a:r>
        </a:p>
      </dsp:txBody>
      <dsp:txXfrm rot="-5400000">
        <a:off x="1" y="612996"/>
        <a:ext cx="1220193" cy="261949"/>
      </dsp:txXfrm>
    </dsp:sp>
    <dsp:sp modelId="{4A6AACB5-65D1-426C-AD0D-4EC10D0F6A63}">
      <dsp:nvSpPr>
        <dsp:cNvPr id="0" name=""/>
        <dsp:cNvSpPr/>
      </dsp:nvSpPr>
      <dsp:spPr>
        <a:xfrm rot="5400000">
          <a:off x="4673977" y="-3447785"/>
          <a:ext cx="963899" cy="785947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Georgia" panose="02040502050405020303" pitchFamily="18" charset="0"/>
            </a:rPr>
            <a:t>Members, Songs, </a:t>
          </a:r>
          <a:r>
            <a:rPr lang="en-US" sz="1400" kern="1200" dirty="0" err="1">
              <a:latin typeface="Georgia" panose="02040502050405020303" pitchFamily="18" charset="0"/>
            </a:rPr>
            <a:t>SongExtraInfo</a:t>
          </a:r>
          <a:r>
            <a:rPr lang="en-US" sz="1400" kern="1200" dirty="0">
              <a:latin typeface="Georgia" panose="02040502050405020303" pitchFamily="18" charset="0"/>
            </a:rPr>
            <a:t>, Logs data frames are merged using appropriate join techniques</a:t>
          </a:r>
        </a:p>
        <a:p>
          <a:pPr marL="114300" lvl="1" indent="-114300" algn="l" defTabSz="622300">
            <a:lnSpc>
              <a:spcPct val="90000"/>
            </a:lnSpc>
            <a:spcBef>
              <a:spcPct val="0"/>
            </a:spcBef>
            <a:spcAft>
              <a:spcPct val="15000"/>
            </a:spcAft>
            <a:buChar char="•"/>
          </a:pPr>
          <a:endParaRPr lang="en-US" sz="1400" kern="1200" dirty="0">
            <a:latin typeface="Georgia" panose="02040502050405020303" pitchFamily="18" charset="0"/>
          </a:endParaRPr>
        </a:p>
      </dsp:txBody>
      <dsp:txXfrm rot="-5400000">
        <a:off x="1226188" y="47058"/>
        <a:ext cx="7812423" cy="8697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BCA49-6292-43D6-8916-E4FFB5716E82}">
      <dsp:nvSpPr>
        <dsp:cNvPr id="0" name=""/>
        <dsp:cNvSpPr/>
      </dsp:nvSpPr>
      <dsp:spPr>
        <a:xfrm rot="5400000">
          <a:off x="-230309" y="230309"/>
          <a:ext cx="1535396" cy="1074777"/>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prstClr val="white"/>
              </a:solidFill>
              <a:latin typeface="Georgia" panose="02040502050405020303" pitchFamily="18" charset="0"/>
              <a:ea typeface="+mn-ea"/>
              <a:cs typeface="+mn-cs"/>
            </a:rPr>
            <a:t>Filtering</a:t>
          </a:r>
        </a:p>
      </dsp:txBody>
      <dsp:txXfrm rot="-5400000">
        <a:off x="1" y="537389"/>
        <a:ext cx="1074777" cy="460619"/>
      </dsp:txXfrm>
    </dsp:sp>
    <dsp:sp modelId="{11422B69-83ED-436E-AC7B-42787169A95F}">
      <dsp:nvSpPr>
        <dsp:cNvPr id="0" name=""/>
        <dsp:cNvSpPr/>
      </dsp:nvSpPr>
      <dsp:spPr>
        <a:xfrm rot="5400000">
          <a:off x="4518309" y="-3423690"/>
          <a:ext cx="998007" cy="790039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Georgia" panose="02040502050405020303" pitchFamily="18" charset="0"/>
              <a:ea typeface="+mn-ea"/>
              <a:cs typeface="+mn-cs"/>
            </a:rPr>
            <a:t>Members are filtered for appropriate age group, city and registration time frame</a:t>
          </a:r>
        </a:p>
      </dsp:txBody>
      <dsp:txXfrm rot="-5400000">
        <a:off x="1067115" y="76223"/>
        <a:ext cx="7851678" cy="9005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DECDA-BF8E-4CE6-AFB5-D1DDDE4D0A03}">
      <dsp:nvSpPr>
        <dsp:cNvPr id="0" name=""/>
        <dsp:cNvSpPr/>
      </dsp:nvSpPr>
      <dsp:spPr>
        <a:xfrm>
          <a:off x="843" y="0"/>
          <a:ext cx="863346" cy="15124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marL="0" lvl="0" indent="0" algn="ctr" defTabSz="222250">
            <a:lnSpc>
              <a:spcPct val="90000"/>
            </a:lnSpc>
            <a:spcBef>
              <a:spcPct val="0"/>
            </a:spcBef>
            <a:spcAft>
              <a:spcPct val="35000"/>
            </a:spcAft>
            <a:buNone/>
          </a:pPr>
          <a:r>
            <a:rPr lang="en-US" sz="500" b="1" kern="1200" dirty="0"/>
            <a:t>Members</a:t>
          </a:r>
          <a:endParaRPr lang="en-US" sz="500" kern="1200" dirty="0"/>
        </a:p>
      </dsp:txBody>
      <dsp:txXfrm>
        <a:off x="843" y="0"/>
        <a:ext cx="863346" cy="151245"/>
      </dsp:txXfrm>
    </dsp:sp>
    <dsp:sp modelId="{95FE63DE-8DD8-407C-91F0-DA232D488D93}">
      <dsp:nvSpPr>
        <dsp:cNvPr id="0" name=""/>
        <dsp:cNvSpPr/>
      </dsp:nvSpPr>
      <dsp:spPr>
        <a:xfrm>
          <a:off x="0" y="138691"/>
          <a:ext cx="863346" cy="0"/>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62C54-E520-4CAD-A515-61FDE4F6A989}">
      <dsp:nvSpPr>
        <dsp:cNvPr id="0" name=""/>
        <dsp:cNvSpPr/>
      </dsp:nvSpPr>
      <dsp:spPr>
        <a:xfrm rot="5400000">
          <a:off x="-287434" y="329223"/>
          <a:ext cx="1906132" cy="1334293"/>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String Indexing</a:t>
          </a:r>
        </a:p>
      </dsp:txBody>
      <dsp:txXfrm rot="-5400000">
        <a:off x="-1514" y="710451"/>
        <a:ext cx="1334293" cy="571839"/>
      </dsp:txXfrm>
    </dsp:sp>
    <dsp:sp modelId="{15049A4A-1ECD-4B8A-95AA-5B63954502E9}">
      <dsp:nvSpPr>
        <dsp:cNvPr id="0" name=""/>
        <dsp:cNvSpPr/>
      </dsp:nvSpPr>
      <dsp:spPr>
        <a:xfrm rot="5400000">
          <a:off x="3884176" y="-2508094"/>
          <a:ext cx="1238986" cy="6341782"/>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a:latin typeface="Georgia" panose="02040502050405020303" pitchFamily="18" charset="0"/>
              <a:ea typeface="Gungsuh" panose="020B0503020000020004" pitchFamily="18" charset="-127"/>
            </a:rPr>
            <a:t>Converting categorical columns to numerical</a:t>
          </a:r>
        </a:p>
      </dsp:txBody>
      <dsp:txXfrm rot="-5400000">
        <a:off x="1332778" y="103786"/>
        <a:ext cx="6281300" cy="1118022"/>
      </dsp:txXfrm>
    </dsp:sp>
    <dsp:sp modelId="{D5B64819-94E7-4253-A56D-3210846590CF}">
      <dsp:nvSpPr>
        <dsp:cNvPr id="0" name=""/>
        <dsp:cNvSpPr/>
      </dsp:nvSpPr>
      <dsp:spPr>
        <a:xfrm rot="5400000">
          <a:off x="-280097" y="2041311"/>
          <a:ext cx="1897517" cy="134035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One Hot Encoding</a:t>
          </a:r>
        </a:p>
      </dsp:txBody>
      <dsp:txXfrm rot="-5400000">
        <a:off x="-1513" y="2432904"/>
        <a:ext cx="1340351" cy="557166"/>
      </dsp:txXfrm>
    </dsp:sp>
    <dsp:sp modelId="{977CFD29-5F7B-4644-8FE0-2F7F495B8988}">
      <dsp:nvSpPr>
        <dsp:cNvPr id="0" name=""/>
        <dsp:cNvSpPr/>
      </dsp:nvSpPr>
      <dsp:spPr>
        <a:xfrm rot="5400000">
          <a:off x="4557381" y="-1463152"/>
          <a:ext cx="1238986" cy="768213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Georgia" panose="02040502050405020303" pitchFamily="18" charset="0"/>
              <a:ea typeface="Gungsuh" panose="02030600000101010101" pitchFamily="18" charset="-127"/>
            </a:rPr>
            <a:t>To avoid assigning numerical ordering to categorical nominal variables </a:t>
          </a:r>
        </a:p>
      </dsp:txBody>
      <dsp:txXfrm rot="-5400000">
        <a:off x="1335808" y="1818903"/>
        <a:ext cx="7621651" cy="1118022"/>
      </dsp:txXfrm>
    </dsp:sp>
    <dsp:sp modelId="{72CF4503-A96D-4AF3-BF18-6F0D814B5E0B}">
      <dsp:nvSpPr>
        <dsp:cNvPr id="0" name=""/>
        <dsp:cNvSpPr/>
      </dsp:nvSpPr>
      <dsp:spPr>
        <a:xfrm rot="5400000">
          <a:off x="-287434" y="3755150"/>
          <a:ext cx="1906132" cy="1334293"/>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ea typeface="Gungsuh" panose="02030600000101010101" pitchFamily="18" charset="-127"/>
            </a:rPr>
            <a:t>Scaling</a:t>
          </a:r>
        </a:p>
      </dsp:txBody>
      <dsp:txXfrm rot="-5400000">
        <a:off x="-1514" y="4136378"/>
        <a:ext cx="1334293" cy="571839"/>
      </dsp:txXfrm>
    </dsp:sp>
    <dsp:sp modelId="{9206A96E-B579-46DE-BB01-F8C847F46899}">
      <dsp:nvSpPr>
        <dsp:cNvPr id="0" name=""/>
        <dsp:cNvSpPr/>
      </dsp:nvSpPr>
      <dsp:spPr>
        <a:xfrm rot="5400000">
          <a:off x="4554352" y="247656"/>
          <a:ext cx="1238986" cy="768213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Georgia" panose="02040502050405020303" pitchFamily="18" charset="0"/>
            </a:rPr>
            <a:t>All Numerical columns are standardized using standard scaler.</a:t>
          </a:r>
          <a:endParaRPr lang="en-US" sz="2400" kern="1200" dirty="0">
            <a:latin typeface="Georgia" panose="02040502050405020303" pitchFamily="18" charset="0"/>
            <a:ea typeface="Gungsuh" panose="02030600000101010101" pitchFamily="18" charset="-127"/>
          </a:endParaRPr>
        </a:p>
      </dsp:txBody>
      <dsp:txXfrm rot="-5400000">
        <a:off x="1332779" y="3529711"/>
        <a:ext cx="7621651" cy="11180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3AE85-FEB7-4DD2-9C3F-EC89D57594E6}">
      <dsp:nvSpPr>
        <dsp:cNvPr id="0" name=""/>
        <dsp:cNvSpPr/>
      </dsp:nvSpPr>
      <dsp:spPr>
        <a:xfrm>
          <a:off x="6880" y="330572"/>
          <a:ext cx="2439916" cy="1821346"/>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175 features and 120,000 observations</a:t>
          </a:r>
        </a:p>
        <a:p>
          <a:pPr marL="171450" lvl="1" indent="-171450" algn="l" defTabSz="755650">
            <a:lnSpc>
              <a:spcPct val="90000"/>
            </a:lnSpc>
            <a:spcBef>
              <a:spcPct val="0"/>
            </a:spcBef>
            <a:spcAft>
              <a:spcPct val="15000"/>
            </a:spcAft>
            <a:buChar char="•"/>
          </a:pPr>
          <a:endParaRPr lang="en-US" sz="1700" kern="1200" dirty="0">
            <a:latin typeface="Georgia" panose="02040502050405020303" pitchFamily="18" charset="0"/>
          </a:endParaRPr>
        </a:p>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Hold-out method to evaluate model performance</a:t>
          </a:r>
        </a:p>
      </dsp:txBody>
      <dsp:txXfrm>
        <a:off x="49556" y="373248"/>
        <a:ext cx="2354564" cy="1778670"/>
      </dsp:txXfrm>
    </dsp:sp>
    <dsp:sp modelId="{4A3C21B6-1C8A-4D3D-B7F2-C92E14AEFD94}">
      <dsp:nvSpPr>
        <dsp:cNvPr id="0" name=""/>
        <dsp:cNvSpPr/>
      </dsp:nvSpPr>
      <dsp:spPr>
        <a:xfrm>
          <a:off x="6880" y="2151918"/>
          <a:ext cx="2439916" cy="78317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Georgia" panose="02040502050405020303" pitchFamily="18" charset="0"/>
            </a:rPr>
            <a:t>Run time</a:t>
          </a:r>
        </a:p>
      </dsp:txBody>
      <dsp:txXfrm>
        <a:off x="6880" y="2151918"/>
        <a:ext cx="1718251" cy="783178"/>
      </dsp:txXfrm>
    </dsp:sp>
    <dsp:sp modelId="{526EC136-BDB5-418F-9992-B2AF6973D46A}">
      <dsp:nvSpPr>
        <dsp:cNvPr id="0" name=""/>
        <dsp:cNvSpPr/>
      </dsp:nvSpPr>
      <dsp:spPr>
        <a:xfrm>
          <a:off x="1703785" y="2134492"/>
          <a:ext cx="853970" cy="76488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B401BDB-642E-44D2-B679-3D5529C8FAA0}">
      <dsp:nvSpPr>
        <dsp:cNvPr id="0" name=""/>
        <dsp:cNvSpPr/>
      </dsp:nvSpPr>
      <dsp:spPr>
        <a:xfrm>
          <a:off x="2859689" y="308301"/>
          <a:ext cx="2439916" cy="1821346"/>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Using a param grid was time consuming</a:t>
          </a:r>
        </a:p>
        <a:p>
          <a:pPr marL="171450" lvl="1" indent="-171450" algn="l" defTabSz="755650">
            <a:lnSpc>
              <a:spcPct val="90000"/>
            </a:lnSpc>
            <a:spcBef>
              <a:spcPct val="0"/>
            </a:spcBef>
            <a:spcAft>
              <a:spcPct val="15000"/>
            </a:spcAft>
            <a:buChar char="•"/>
          </a:pPr>
          <a:endParaRPr lang="en-US" sz="1700" kern="1200" dirty="0">
            <a:latin typeface="Georgia" panose="02040502050405020303" pitchFamily="18" charset="0"/>
          </a:endParaRPr>
        </a:p>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Resort trail and error method for tuning</a:t>
          </a:r>
        </a:p>
      </dsp:txBody>
      <dsp:txXfrm>
        <a:off x="2902365" y="350977"/>
        <a:ext cx="2354564" cy="1778670"/>
      </dsp:txXfrm>
    </dsp:sp>
    <dsp:sp modelId="{10928F2A-E852-4993-81C4-6917B31D7028}">
      <dsp:nvSpPr>
        <dsp:cNvPr id="0" name=""/>
        <dsp:cNvSpPr/>
      </dsp:nvSpPr>
      <dsp:spPr>
        <a:xfrm>
          <a:off x="2859689" y="2129647"/>
          <a:ext cx="2439916" cy="78317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Georgia" panose="02040502050405020303" pitchFamily="18" charset="0"/>
            </a:rPr>
            <a:t>Tuning</a:t>
          </a:r>
        </a:p>
      </dsp:txBody>
      <dsp:txXfrm>
        <a:off x="2859689" y="2129647"/>
        <a:ext cx="1718251" cy="783178"/>
      </dsp:txXfrm>
    </dsp:sp>
    <dsp:sp modelId="{A28C95A0-8819-402B-A7FB-A73ED16E6001}">
      <dsp:nvSpPr>
        <dsp:cNvPr id="0" name=""/>
        <dsp:cNvSpPr/>
      </dsp:nvSpPr>
      <dsp:spPr>
        <a:xfrm>
          <a:off x="4528362" y="2084620"/>
          <a:ext cx="853970" cy="85397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AFF65F8-F2EF-4C93-AAB9-F3A093FE77E5}">
      <dsp:nvSpPr>
        <dsp:cNvPr id="0" name=""/>
        <dsp:cNvSpPr/>
      </dsp:nvSpPr>
      <dsp:spPr>
        <a:xfrm>
          <a:off x="5712498" y="308301"/>
          <a:ext cx="2439916" cy="1821346"/>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Alternative to label encoding and one hot encoding</a:t>
          </a:r>
        </a:p>
        <a:p>
          <a:pPr marL="171450" lvl="1" indent="-171450" algn="l" defTabSz="755650">
            <a:lnSpc>
              <a:spcPct val="90000"/>
            </a:lnSpc>
            <a:spcBef>
              <a:spcPct val="0"/>
            </a:spcBef>
            <a:spcAft>
              <a:spcPct val="15000"/>
            </a:spcAft>
            <a:buChar char="•"/>
          </a:pPr>
          <a:endParaRPr lang="en-US" sz="1700" kern="1200" dirty="0">
            <a:latin typeface="Georgia" panose="02040502050405020303" pitchFamily="18" charset="0"/>
          </a:endParaRPr>
        </a:p>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Very quick to run but the performance slumped</a:t>
          </a:r>
        </a:p>
      </dsp:txBody>
      <dsp:txXfrm>
        <a:off x="5755174" y="350977"/>
        <a:ext cx="2354564" cy="1778670"/>
      </dsp:txXfrm>
    </dsp:sp>
    <dsp:sp modelId="{3A3BC6DD-2234-4D17-B5C1-485F7637E1AA}">
      <dsp:nvSpPr>
        <dsp:cNvPr id="0" name=""/>
        <dsp:cNvSpPr/>
      </dsp:nvSpPr>
      <dsp:spPr>
        <a:xfrm>
          <a:off x="5712498" y="2129647"/>
          <a:ext cx="2439916" cy="78317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Georgia" panose="02040502050405020303" pitchFamily="18" charset="0"/>
            </a:rPr>
            <a:t>Target Encoding</a:t>
          </a:r>
        </a:p>
      </dsp:txBody>
      <dsp:txXfrm>
        <a:off x="5712498" y="2129647"/>
        <a:ext cx="1718251" cy="783178"/>
      </dsp:txXfrm>
    </dsp:sp>
    <dsp:sp modelId="{54FE5B17-777A-4927-8FEF-4D2DD8851E61}">
      <dsp:nvSpPr>
        <dsp:cNvPr id="0" name=""/>
        <dsp:cNvSpPr/>
      </dsp:nvSpPr>
      <dsp:spPr>
        <a:xfrm>
          <a:off x="7234340" y="2124159"/>
          <a:ext cx="853970" cy="85397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D6137AB-A566-46DF-A61E-97209F1DC514}">
      <dsp:nvSpPr>
        <dsp:cNvPr id="0" name=""/>
        <dsp:cNvSpPr/>
      </dsp:nvSpPr>
      <dsp:spPr>
        <a:xfrm>
          <a:off x="8565308" y="308301"/>
          <a:ext cx="2439916" cy="1821346"/>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Performance Slumped</a:t>
          </a:r>
        </a:p>
        <a:p>
          <a:pPr marL="171450" lvl="1" indent="-171450" algn="l" defTabSz="755650">
            <a:lnSpc>
              <a:spcPct val="90000"/>
            </a:lnSpc>
            <a:spcBef>
              <a:spcPct val="0"/>
            </a:spcBef>
            <a:spcAft>
              <a:spcPct val="15000"/>
            </a:spcAft>
            <a:buChar char="•"/>
          </a:pPr>
          <a:endParaRPr lang="en-US" sz="1700" kern="1200" dirty="0">
            <a:latin typeface="Georgia" panose="02040502050405020303" pitchFamily="18" charset="0"/>
          </a:endParaRPr>
        </a:p>
        <a:p>
          <a:pPr marL="171450" lvl="1" indent="-171450" algn="l" defTabSz="755650">
            <a:lnSpc>
              <a:spcPct val="90000"/>
            </a:lnSpc>
            <a:spcBef>
              <a:spcPct val="0"/>
            </a:spcBef>
            <a:spcAft>
              <a:spcPct val="15000"/>
            </a:spcAft>
            <a:buChar char="•"/>
          </a:pPr>
          <a:r>
            <a:rPr lang="en-US" sz="1700" kern="1200" dirty="0">
              <a:latin typeface="Georgia" panose="02040502050405020303" pitchFamily="18" charset="0"/>
            </a:rPr>
            <a:t>Weird results</a:t>
          </a:r>
        </a:p>
      </dsp:txBody>
      <dsp:txXfrm>
        <a:off x="8607984" y="350977"/>
        <a:ext cx="2354564" cy="1778670"/>
      </dsp:txXfrm>
    </dsp:sp>
    <dsp:sp modelId="{1B4DD37F-81FC-4AC5-BCED-179E879F1385}">
      <dsp:nvSpPr>
        <dsp:cNvPr id="0" name=""/>
        <dsp:cNvSpPr/>
      </dsp:nvSpPr>
      <dsp:spPr>
        <a:xfrm>
          <a:off x="8565308" y="2129647"/>
          <a:ext cx="2439916" cy="78317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Georgia" panose="02040502050405020303" pitchFamily="18" charset="0"/>
            </a:rPr>
            <a:t>PCA</a:t>
          </a:r>
        </a:p>
      </dsp:txBody>
      <dsp:txXfrm>
        <a:off x="8565308" y="2129647"/>
        <a:ext cx="1718251" cy="783178"/>
      </dsp:txXfrm>
    </dsp:sp>
    <dsp:sp modelId="{CBB1B66D-81C9-4D4E-97EE-1F5253611D27}">
      <dsp:nvSpPr>
        <dsp:cNvPr id="0" name=""/>
        <dsp:cNvSpPr/>
      </dsp:nvSpPr>
      <dsp:spPr>
        <a:xfrm>
          <a:off x="10194450" y="2116541"/>
          <a:ext cx="853970" cy="853970"/>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3/12/2021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4725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521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77601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20286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4df30bcff_0_5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74df30bcff_0_5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74df30bcff_0_5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33186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72876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82688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8013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547859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0799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79083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53254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3/12/2021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26" Type="http://schemas.openxmlformats.org/officeDocument/2006/relationships/diagramColors" Target="../diagrams/colors6.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openxmlformats.org/officeDocument/2006/relationships/diagramQuickStyle" Target="../diagrams/quickStyle6.xml"/><Relationship Id="rId2" Type="http://schemas.openxmlformats.org/officeDocument/2006/relationships/notesSlide" Target="../notesSlides/notesSlide5.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diagramLayout" Target="../diagrams/layout6.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diagramData" Target="../diagrams/data6.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 Id="rId27" Type="http://schemas.microsoft.com/office/2007/relationships/diagramDrawing" Target="../diagrams/drawing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rgbClr val="2A4B78"/>
          </a:fgClr>
          <a:bgClr>
            <a:srgbClr val="0070C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649467" y="2964806"/>
            <a:ext cx="11066761" cy="1495794"/>
          </a:xfrm>
        </p:spPr>
        <p:txBody>
          <a:bodyPr wrap="square" lIns="0" tIns="0" rIns="0" bIns="0" anchor="t">
            <a:spAutoFit/>
          </a:bodyPr>
          <a:lstStyle/>
          <a:p>
            <a:r>
              <a:rPr lang="en-US" sz="5400" b="1" dirty="0">
                <a:solidFill>
                  <a:schemeClr val="bg1"/>
                </a:solidFill>
              </a:rPr>
              <a:t>KK-Music Box’s </a:t>
            </a:r>
            <a:br>
              <a:rPr lang="en-US" sz="5400" b="1" dirty="0">
                <a:solidFill>
                  <a:schemeClr val="bg1"/>
                </a:solidFill>
              </a:rPr>
            </a:br>
            <a:r>
              <a:rPr lang="en-US" sz="5400" b="1" dirty="0">
                <a:solidFill>
                  <a:schemeClr val="bg1"/>
                </a:solidFill>
              </a:rPr>
              <a:t>Prediction &amp; </a:t>
            </a:r>
            <a:r>
              <a:rPr lang="en-US" sz="5400" b="1" spc="-300" dirty="0">
                <a:solidFill>
                  <a:schemeClr val="bg1"/>
                </a:solidFill>
              </a:rPr>
              <a:t>Recommendation</a:t>
            </a:r>
            <a:endParaRPr lang="en-US" sz="5400" spc="-3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23562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extBox 11">
            <a:extLst>
              <a:ext uri="{FF2B5EF4-FFF2-40B4-BE49-F238E27FC236}">
                <a16:creationId xmlns:a16="http://schemas.microsoft.com/office/drawing/2014/main" id="{72FF31F5-27D8-4557-B2F1-675AEA92A137}"/>
              </a:ext>
            </a:extLst>
          </p:cNvPr>
          <p:cNvSpPr txBox="1"/>
          <p:nvPr/>
        </p:nvSpPr>
        <p:spPr>
          <a:xfrm>
            <a:off x="8717738" y="4915759"/>
            <a:ext cx="3272590" cy="1477328"/>
          </a:xfrm>
          <a:prstGeom prst="rect">
            <a:avLst/>
          </a:prstGeom>
          <a:noFill/>
        </p:spPr>
        <p:txBody>
          <a:bodyPr wrap="square" rtlCol="0">
            <a:spAutoFit/>
          </a:bodyPr>
          <a:lstStyle/>
          <a:p>
            <a:pPr algn="ctr"/>
            <a:r>
              <a:rPr lang="en-US" b="1" dirty="0">
                <a:solidFill>
                  <a:schemeClr val="bg1"/>
                </a:solidFill>
              </a:rPr>
              <a:t>By</a:t>
            </a:r>
          </a:p>
          <a:p>
            <a:pPr algn="ctr"/>
            <a:r>
              <a:rPr lang="en-US" b="1" dirty="0" err="1">
                <a:solidFill>
                  <a:schemeClr val="bg1"/>
                </a:solidFill>
              </a:rPr>
              <a:t>Anushi</a:t>
            </a:r>
            <a:r>
              <a:rPr lang="en-US" b="1" dirty="0">
                <a:solidFill>
                  <a:schemeClr val="bg1"/>
                </a:solidFill>
              </a:rPr>
              <a:t> Doshi</a:t>
            </a:r>
          </a:p>
          <a:p>
            <a:pPr algn="ctr"/>
            <a:r>
              <a:rPr lang="en-US" b="1" dirty="0">
                <a:solidFill>
                  <a:schemeClr val="bg1"/>
                </a:solidFill>
              </a:rPr>
              <a:t>Mahesh Kumar </a:t>
            </a:r>
            <a:r>
              <a:rPr lang="en-US" b="1" dirty="0" err="1">
                <a:solidFill>
                  <a:schemeClr val="bg1"/>
                </a:solidFill>
              </a:rPr>
              <a:t>Badam</a:t>
            </a:r>
            <a:r>
              <a:rPr lang="en-US" b="1" dirty="0">
                <a:solidFill>
                  <a:schemeClr val="bg1"/>
                </a:solidFill>
              </a:rPr>
              <a:t> Venkata</a:t>
            </a:r>
          </a:p>
          <a:p>
            <a:pPr algn="ctr"/>
            <a:r>
              <a:rPr lang="en-US" b="1" dirty="0">
                <a:solidFill>
                  <a:schemeClr val="bg1"/>
                </a:solidFill>
              </a:rPr>
              <a:t>Manideep Kannaiah</a:t>
            </a:r>
          </a:p>
          <a:p>
            <a:pPr algn="ctr"/>
            <a:r>
              <a:rPr lang="en-US" b="1" dirty="0" err="1">
                <a:solidFill>
                  <a:schemeClr val="bg1"/>
                </a:solidFill>
              </a:rPr>
              <a:t>Vidushi</a:t>
            </a:r>
            <a:r>
              <a:rPr lang="en-US" b="1" dirty="0">
                <a:solidFill>
                  <a:schemeClr val="bg1"/>
                </a:solidFill>
              </a:rPr>
              <a:t> Mishra</a:t>
            </a:r>
          </a:p>
        </p:txBody>
      </p:sp>
      <p:pic>
        <p:nvPicPr>
          <p:cNvPr id="1028" name="Picture 4">
            <a:extLst>
              <a:ext uri="{FF2B5EF4-FFF2-40B4-BE49-F238E27FC236}">
                <a16:creationId xmlns:a16="http://schemas.microsoft.com/office/drawing/2014/main" id="{FA9DB336-4AEE-457C-9C02-6011C0597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0007" y="-111102"/>
            <a:ext cx="1661993" cy="166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233377" y="522898"/>
            <a:ext cx="295862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Preparation For Model Building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91508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86ADBF97-2B24-4276-AF6E-3EEA144DA690}"/>
              </a:ext>
            </a:extLst>
          </p:cNvPr>
          <p:cNvGraphicFramePr/>
          <p:nvPr>
            <p:extLst>
              <p:ext uri="{D42A27DB-BD31-4B8C-83A1-F6EECF244321}">
                <p14:modId xmlns:p14="http://schemas.microsoft.com/office/powerpoint/2010/main" val="1903088097"/>
              </p:ext>
            </p:extLst>
          </p:nvPr>
        </p:nvGraphicFramePr>
        <p:xfrm>
          <a:off x="1420108" y="712790"/>
          <a:ext cx="901642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3124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Logistic Regression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descr="A close up of a map&#10;&#10;Description automatically generated">
            <a:extLst>
              <a:ext uri="{FF2B5EF4-FFF2-40B4-BE49-F238E27FC236}">
                <a16:creationId xmlns:a16="http://schemas.microsoft.com/office/drawing/2014/main" id="{214F57D6-21CE-4449-B431-527E3E420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293" y="852523"/>
            <a:ext cx="5927240" cy="5598327"/>
          </a:xfrm>
          <a:prstGeom prst="rect">
            <a:avLst/>
          </a:prstGeom>
        </p:spPr>
      </p:pic>
      <p:sp>
        <p:nvSpPr>
          <p:cNvPr id="10" name="TextBox 9">
            <a:extLst>
              <a:ext uri="{FF2B5EF4-FFF2-40B4-BE49-F238E27FC236}">
                <a16:creationId xmlns:a16="http://schemas.microsoft.com/office/drawing/2014/main" id="{3B8A9FE8-BF30-4297-957F-A329544621A9}"/>
              </a:ext>
            </a:extLst>
          </p:cNvPr>
          <p:cNvSpPr txBox="1"/>
          <p:nvPr/>
        </p:nvSpPr>
        <p:spPr>
          <a:xfrm>
            <a:off x="350635" y="1161907"/>
            <a:ext cx="51495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eorgia" panose="02040502050405020303" pitchFamily="18" charset="0"/>
              </a:rPr>
              <a:t>Parameters</a:t>
            </a:r>
          </a:p>
          <a:p>
            <a:pPr marL="742950" lvl="1" indent="-285750">
              <a:buFont typeface="Arial" panose="020B0604020202020204" pitchFamily="34" charset="0"/>
              <a:buChar char="•"/>
            </a:pPr>
            <a:r>
              <a:rPr lang="en-US" dirty="0">
                <a:latin typeface="Georgia" panose="02040502050405020303" pitchFamily="18" charset="0"/>
              </a:rPr>
              <a:t>Features = One hot encoded</a:t>
            </a:r>
          </a:p>
          <a:p>
            <a:pPr marL="742950" lvl="1" indent="-285750">
              <a:buFont typeface="Arial" panose="020B0604020202020204" pitchFamily="34" charset="0"/>
              <a:buChar char="•"/>
            </a:pPr>
            <a:r>
              <a:rPr lang="en-US" dirty="0">
                <a:latin typeface="Georgia" panose="02040502050405020303" pitchFamily="18" charset="0"/>
              </a:rPr>
              <a:t>Label column = target</a:t>
            </a:r>
          </a:p>
          <a:p>
            <a:pPr lvl="1"/>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Accuracy</a:t>
            </a:r>
          </a:p>
          <a:p>
            <a:pPr marL="742950" lvl="1" indent="-285750">
              <a:buFont typeface="Arial" panose="020B0604020202020204" pitchFamily="34" charset="0"/>
              <a:buChar char="•"/>
            </a:pPr>
            <a:r>
              <a:rPr lang="en-US" dirty="0">
                <a:latin typeface="Georgia" panose="02040502050405020303" pitchFamily="18" charset="0"/>
              </a:rPr>
              <a:t>Training data set = 68.41 %</a:t>
            </a:r>
          </a:p>
          <a:p>
            <a:pPr marL="742950" lvl="1" indent="-285750">
              <a:buFont typeface="Arial" panose="020B0604020202020204" pitchFamily="34" charset="0"/>
              <a:buChar char="•"/>
            </a:pPr>
            <a:r>
              <a:rPr lang="en-US" dirty="0">
                <a:latin typeface="Georgia" panose="02040502050405020303" pitchFamily="18" charset="0"/>
              </a:rPr>
              <a:t>Hold-out data set = 67.90 %</a:t>
            </a:r>
          </a:p>
          <a:p>
            <a:pPr lvl="1"/>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Run time = 17-18 min</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Features eliminated by L2 = 5</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Drawbacks</a:t>
            </a:r>
          </a:p>
          <a:p>
            <a:pPr marL="742950" lvl="1" indent="-285750">
              <a:buFont typeface="Arial" panose="020B0604020202020204" pitchFamily="34" charset="0"/>
              <a:buChar char="•"/>
            </a:pPr>
            <a:r>
              <a:rPr lang="en-US" dirty="0">
                <a:latin typeface="Georgia" panose="02040502050405020303" pitchFamily="18" charset="0"/>
              </a:rPr>
              <a:t>Huge runtime</a:t>
            </a:r>
          </a:p>
          <a:p>
            <a:pPr marL="742950" lvl="1" indent="-285750">
              <a:buFont typeface="Arial" panose="020B0604020202020204" pitchFamily="34" charset="0"/>
              <a:buChar char="•"/>
            </a:pPr>
            <a:r>
              <a:rPr lang="en-US" dirty="0">
                <a:latin typeface="Georgia" panose="02040502050405020303" pitchFamily="18" charset="0"/>
              </a:rPr>
              <a:t>Unable to run cross validation</a:t>
            </a:r>
          </a:p>
          <a:p>
            <a:pPr marL="742950" lvl="1" indent="-285750">
              <a:buFont typeface="Arial" panose="020B0604020202020204" pitchFamily="34" charset="0"/>
              <a:buChar char="•"/>
            </a:pPr>
            <a:r>
              <a:rPr lang="en-US" dirty="0">
                <a:latin typeface="Georgia" panose="02040502050405020303" pitchFamily="18" charset="0"/>
              </a:rPr>
              <a:t>Unable to use param grid builder</a:t>
            </a:r>
          </a:p>
          <a:p>
            <a:pPr lvl="1"/>
            <a:endParaRPr lang="en-US" dirty="0">
              <a:latin typeface="Georgia" panose="02040502050405020303" pitchFamily="18" charset="0"/>
            </a:endParaRPr>
          </a:p>
        </p:txBody>
      </p:sp>
    </p:spTree>
    <p:extLst>
      <p:ext uri="{BB962C8B-B14F-4D97-AF65-F5344CB8AC3E}">
        <p14:creationId xmlns:p14="http://schemas.microsoft.com/office/powerpoint/2010/main" val="37555207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Logistic Regression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8A9FE8-BF30-4297-957F-A329544621A9}"/>
              </a:ext>
            </a:extLst>
          </p:cNvPr>
          <p:cNvSpPr txBox="1"/>
          <p:nvPr/>
        </p:nvSpPr>
        <p:spPr>
          <a:xfrm>
            <a:off x="350635" y="1161907"/>
            <a:ext cx="5149515"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eorgia" panose="02040502050405020303" pitchFamily="18" charset="0"/>
              </a:rPr>
              <a:t>Parameters</a:t>
            </a:r>
          </a:p>
          <a:p>
            <a:pPr marL="742950" lvl="1" indent="-285750">
              <a:buFont typeface="Arial" panose="020B0604020202020204" pitchFamily="34" charset="0"/>
              <a:buChar char="•"/>
            </a:pPr>
            <a:r>
              <a:rPr lang="en-US" dirty="0">
                <a:latin typeface="Georgia" panose="02040502050405020303" pitchFamily="18" charset="0"/>
              </a:rPr>
              <a:t>Features = String Indexed</a:t>
            </a:r>
          </a:p>
          <a:p>
            <a:pPr marL="742950" lvl="1" indent="-285750">
              <a:buFont typeface="Arial" panose="020B0604020202020204" pitchFamily="34" charset="0"/>
              <a:buChar char="•"/>
            </a:pPr>
            <a:r>
              <a:rPr lang="en-US" dirty="0">
                <a:latin typeface="Georgia" panose="02040502050405020303" pitchFamily="18" charset="0"/>
              </a:rPr>
              <a:t>Label column = target</a:t>
            </a:r>
          </a:p>
          <a:p>
            <a:pPr lvl="1"/>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Accuracy</a:t>
            </a:r>
          </a:p>
          <a:p>
            <a:pPr marL="742950" lvl="1" indent="-285750">
              <a:buFont typeface="Arial" panose="020B0604020202020204" pitchFamily="34" charset="0"/>
              <a:buChar char="•"/>
            </a:pPr>
            <a:r>
              <a:rPr lang="en-US" dirty="0">
                <a:latin typeface="Georgia" panose="02040502050405020303" pitchFamily="18" charset="0"/>
              </a:rPr>
              <a:t>Training data set = 64.85 %</a:t>
            </a:r>
          </a:p>
          <a:p>
            <a:pPr marL="742950" lvl="1" indent="-285750">
              <a:buFont typeface="Arial" panose="020B0604020202020204" pitchFamily="34" charset="0"/>
              <a:buChar char="•"/>
            </a:pPr>
            <a:r>
              <a:rPr lang="en-US" dirty="0">
                <a:latin typeface="Georgia" panose="02040502050405020303" pitchFamily="18" charset="0"/>
              </a:rPr>
              <a:t>Hold-out data set = 64.26 %</a:t>
            </a:r>
          </a:p>
          <a:p>
            <a:pPr lvl="1"/>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Run time = 5-6 min</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Features eliminated by L2 = 0</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Drawbacks</a:t>
            </a:r>
          </a:p>
          <a:p>
            <a:pPr marL="742950" lvl="1" indent="-285750">
              <a:buFont typeface="Arial" panose="020B0604020202020204" pitchFamily="34" charset="0"/>
              <a:buChar char="•"/>
            </a:pPr>
            <a:r>
              <a:rPr lang="en-US" dirty="0">
                <a:latin typeface="Georgia" panose="02040502050405020303" pitchFamily="18" charset="0"/>
              </a:rPr>
              <a:t>Conceptually incorrect</a:t>
            </a:r>
          </a:p>
        </p:txBody>
      </p:sp>
      <p:pic>
        <p:nvPicPr>
          <p:cNvPr id="3" name="Picture 2" descr="A close up of a map&#10;&#10;Description automatically generated">
            <a:extLst>
              <a:ext uri="{FF2B5EF4-FFF2-40B4-BE49-F238E27FC236}">
                <a16:creationId xmlns:a16="http://schemas.microsoft.com/office/drawing/2014/main" id="{8847FE20-1650-4681-B46E-D904D1A53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915" y="785285"/>
            <a:ext cx="5830987" cy="5718644"/>
          </a:xfrm>
          <a:prstGeom prst="rect">
            <a:avLst/>
          </a:prstGeom>
        </p:spPr>
      </p:pic>
    </p:spTree>
    <p:extLst>
      <p:ext uri="{BB962C8B-B14F-4D97-AF65-F5344CB8AC3E}">
        <p14:creationId xmlns:p14="http://schemas.microsoft.com/office/powerpoint/2010/main" val="1365912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Decision Trees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Table 8">
            <a:extLst>
              <a:ext uri="{FF2B5EF4-FFF2-40B4-BE49-F238E27FC236}">
                <a16:creationId xmlns:a16="http://schemas.microsoft.com/office/drawing/2014/main" id="{4B6D1DD1-FC0D-435A-BAC4-D29B97BDA92C}"/>
              </a:ext>
            </a:extLst>
          </p:cNvPr>
          <p:cNvGraphicFramePr>
            <a:graphicFrameLocks noGrp="1"/>
          </p:cNvGraphicFramePr>
          <p:nvPr>
            <p:extLst>
              <p:ext uri="{D42A27DB-BD31-4B8C-83A1-F6EECF244321}">
                <p14:modId xmlns:p14="http://schemas.microsoft.com/office/powerpoint/2010/main" val="965775932"/>
              </p:ext>
            </p:extLst>
          </p:nvPr>
        </p:nvGraphicFramePr>
        <p:xfrm>
          <a:off x="866272" y="1420935"/>
          <a:ext cx="10347160" cy="3729296"/>
        </p:xfrm>
        <a:graphic>
          <a:graphicData uri="http://schemas.openxmlformats.org/drawingml/2006/table">
            <a:tbl>
              <a:tblPr firstRow="1" bandRow="1">
                <a:tableStyleId>{7DF18680-E054-41AD-8BC1-D1AEF772440D}</a:tableStyleId>
              </a:tblPr>
              <a:tblGrid>
                <a:gridCol w="1862791">
                  <a:extLst>
                    <a:ext uri="{9D8B030D-6E8A-4147-A177-3AD203B41FA5}">
                      <a16:colId xmlns:a16="http://schemas.microsoft.com/office/drawing/2014/main" val="558371894"/>
                    </a:ext>
                  </a:extLst>
                </a:gridCol>
                <a:gridCol w="2466123">
                  <a:extLst>
                    <a:ext uri="{9D8B030D-6E8A-4147-A177-3AD203B41FA5}">
                      <a16:colId xmlns:a16="http://schemas.microsoft.com/office/drawing/2014/main" val="2333167237"/>
                    </a:ext>
                  </a:extLst>
                </a:gridCol>
                <a:gridCol w="2917536">
                  <a:extLst>
                    <a:ext uri="{9D8B030D-6E8A-4147-A177-3AD203B41FA5}">
                      <a16:colId xmlns:a16="http://schemas.microsoft.com/office/drawing/2014/main" val="1339982803"/>
                    </a:ext>
                  </a:extLst>
                </a:gridCol>
                <a:gridCol w="3100710">
                  <a:extLst>
                    <a:ext uri="{9D8B030D-6E8A-4147-A177-3AD203B41FA5}">
                      <a16:colId xmlns:a16="http://schemas.microsoft.com/office/drawing/2014/main" val="1372439014"/>
                    </a:ext>
                  </a:extLst>
                </a:gridCol>
              </a:tblGrid>
              <a:tr h="772304">
                <a:tc>
                  <a:txBody>
                    <a:bodyPr/>
                    <a:lstStyle/>
                    <a:p>
                      <a:r>
                        <a:rPr lang="en-US" dirty="0">
                          <a:latin typeface="Georgia" panose="02040502050405020303" pitchFamily="18" charset="0"/>
                        </a:rPr>
                        <a:t>Algorithm</a:t>
                      </a:r>
                    </a:p>
                  </a:txBody>
                  <a:tcPr/>
                </a:tc>
                <a:tc>
                  <a:txBody>
                    <a:bodyPr/>
                    <a:lstStyle/>
                    <a:p>
                      <a:r>
                        <a:rPr lang="en-US" dirty="0">
                          <a:latin typeface="Georgia" panose="02040502050405020303" pitchFamily="18" charset="0"/>
                        </a:rPr>
                        <a:t>Decision Trees</a:t>
                      </a:r>
                    </a:p>
                  </a:txBody>
                  <a:tcPr/>
                </a:tc>
                <a:tc>
                  <a:txBody>
                    <a:bodyPr/>
                    <a:lstStyle/>
                    <a:p>
                      <a:r>
                        <a:rPr lang="en-US" dirty="0">
                          <a:latin typeface="Georgia" panose="02040502050405020303" pitchFamily="18" charset="0"/>
                        </a:rPr>
                        <a:t>Random Forest</a:t>
                      </a:r>
                    </a:p>
                  </a:txBody>
                  <a:tcPr/>
                </a:tc>
                <a:tc>
                  <a:txBody>
                    <a:bodyPr/>
                    <a:lstStyle/>
                    <a:p>
                      <a:r>
                        <a:rPr lang="en-US" dirty="0">
                          <a:latin typeface="Georgia" panose="02040502050405020303" pitchFamily="18" charset="0"/>
                        </a:rPr>
                        <a:t>Gradient Boosting            </a:t>
                      </a:r>
                    </a:p>
                  </a:txBody>
                  <a:tcPr/>
                </a:tc>
                <a:extLst>
                  <a:ext uri="{0D108BD9-81ED-4DB2-BD59-A6C34878D82A}">
                    <a16:rowId xmlns:a16="http://schemas.microsoft.com/office/drawing/2014/main" val="507799587"/>
                  </a:ext>
                </a:extLst>
              </a:tr>
              <a:tr h="772304">
                <a:tc>
                  <a:txBody>
                    <a:bodyPr/>
                    <a:lstStyle/>
                    <a:p>
                      <a:r>
                        <a:rPr lang="en-US" dirty="0">
                          <a:latin typeface="Georgia" panose="02040502050405020303" pitchFamily="18" charset="0"/>
                        </a:rPr>
                        <a:t>Parameters</a:t>
                      </a:r>
                    </a:p>
                  </a:txBody>
                  <a:tcPr/>
                </a:tc>
                <a:tc>
                  <a:txBody>
                    <a:bodyPr/>
                    <a:lstStyle/>
                    <a:p>
                      <a:endParaRPr lang="en-US">
                        <a:latin typeface="Georgia" panose="02040502050405020303" pitchFamily="18" charset="0"/>
                      </a:endParaRPr>
                    </a:p>
                  </a:txBody>
                  <a:tcPr/>
                </a:tc>
                <a:tc>
                  <a:txBody>
                    <a:bodyPr/>
                    <a:lstStyle/>
                    <a:p>
                      <a:r>
                        <a:rPr lang="en-US" dirty="0" err="1">
                          <a:latin typeface="Georgia" panose="02040502050405020303" pitchFamily="18" charset="0"/>
                        </a:rPr>
                        <a:t>numTrees</a:t>
                      </a:r>
                      <a:r>
                        <a:rPr lang="en-US" dirty="0">
                          <a:latin typeface="Georgia" panose="02040502050405020303" pitchFamily="18" charset="0"/>
                        </a:rPr>
                        <a:t> = 60</a:t>
                      </a:r>
                    </a:p>
                    <a:p>
                      <a:r>
                        <a:rPr lang="en-US" dirty="0" err="1">
                          <a:latin typeface="Georgia" panose="02040502050405020303" pitchFamily="18" charset="0"/>
                        </a:rPr>
                        <a:t>maxDepth</a:t>
                      </a:r>
                      <a:r>
                        <a:rPr lang="en-US" dirty="0">
                          <a:latin typeface="Georgia" panose="02040502050405020303" pitchFamily="18" charset="0"/>
                        </a:rPr>
                        <a:t> = 8</a:t>
                      </a:r>
                    </a:p>
                  </a:txBody>
                  <a:tcPr/>
                </a:tc>
                <a:tc>
                  <a:txBody>
                    <a:bodyPr/>
                    <a:lstStyle/>
                    <a:p>
                      <a:endParaRPr lang="en-US" dirty="0">
                        <a:latin typeface="Georgia" panose="02040502050405020303" pitchFamily="18" charset="0"/>
                      </a:endParaRPr>
                    </a:p>
                  </a:txBody>
                  <a:tcPr/>
                </a:tc>
                <a:extLst>
                  <a:ext uri="{0D108BD9-81ED-4DB2-BD59-A6C34878D82A}">
                    <a16:rowId xmlns:a16="http://schemas.microsoft.com/office/drawing/2014/main" val="2877633293"/>
                  </a:ext>
                </a:extLst>
              </a:tr>
              <a:tr h="591212">
                <a:tc>
                  <a:txBody>
                    <a:bodyPr/>
                    <a:lstStyle/>
                    <a:p>
                      <a:r>
                        <a:rPr lang="en-US" dirty="0">
                          <a:latin typeface="Georgia" panose="02040502050405020303" pitchFamily="18" charset="0"/>
                        </a:rPr>
                        <a:t>Accuracy</a:t>
                      </a:r>
                    </a:p>
                  </a:txBody>
                  <a:tcPr/>
                </a:tc>
                <a:tc>
                  <a:txBody>
                    <a:bodyPr/>
                    <a:lstStyle/>
                    <a:p>
                      <a:endParaRPr lang="en-US" dirty="0">
                        <a:latin typeface="Georgia" panose="02040502050405020303" pitchFamily="18" charset="0"/>
                      </a:endParaRPr>
                    </a:p>
                  </a:txBody>
                  <a:tcPr/>
                </a:tc>
                <a:tc>
                  <a:txBody>
                    <a:bodyPr/>
                    <a:lstStyle/>
                    <a:p>
                      <a:r>
                        <a:rPr lang="en-US" dirty="0">
                          <a:latin typeface="Georgia" panose="02040502050405020303" pitchFamily="18" charset="0"/>
                        </a:rPr>
                        <a:t>Training data set = 70.41%</a:t>
                      </a:r>
                    </a:p>
                    <a:p>
                      <a:r>
                        <a:rPr lang="en-US" dirty="0" err="1">
                          <a:latin typeface="Georgia" panose="02040502050405020303" pitchFamily="18" charset="0"/>
                        </a:rPr>
                        <a:t>HoldOut</a:t>
                      </a:r>
                      <a:r>
                        <a:rPr lang="en-US" dirty="0">
                          <a:latin typeface="Georgia" panose="02040502050405020303" pitchFamily="18" charset="0"/>
                        </a:rPr>
                        <a:t> data set =69.53%</a:t>
                      </a:r>
                    </a:p>
                  </a:txBody>
                  <a:tcPr/>
                </a:tc>
                <a:tc>
                  <a:txBody>
                    <a:bodyPr/>
                    <a:lstStyle/>
                    <a:p>
                      <a:r>
                        <a:rPr lang="en-US" dirty="0">
                          <a:latin typeface="Georgia" panose="02040502050405020303" pitchFamily="18" charset="0"/>
                        </a:rPr>
                        <a:t>Training data set = </a:t>
                      </a:r>
                    </a:p>
                    <a:p>
                      <a:r>
                        <a:rPr lang="en-US" dirty="0" err="1">
                          <a:latin typeface="Georgia" panose="02040502050405020303" pitchFamily="18" charset="0"/>
                        </a:rPr>
                        <a:t>HoldOut</a:t>
                      </a:r>
                      <a:r>
                        <a:rPr lang="en-US" dirty="0">
                          <a:latin typeface="Georgia" panose="02040502050405020303" pitchFamily="18" charset="0"/>
                        </a:rPr>
                        <a:t> data set =71.39%</a:t>
                      </a:r>
                    </a:p>
                  </a:txBody>
                  <a:tcPr/>
                </a:tc>
                <a:extLst>
                  <a:ext uri="{0D108BD9-81ED-4DB2-BD59-A6C34878D82A}">
                    <a16:rowId xmlns:a16="http://schemas.microsoft.com/office/drawing/2014/main" val="2271221925"/>
                  </a:ext>
                </a:extLst>
              </a:tr>
              <a:tr h="772304">
                <a:tc>
                  <a:txBody>
                    <a:bodyPr/>
                    <a:lstStyle/>
                    <a:p>
                      <a:r>
                        <a:rPr lang="en-US" dirty="0">
                          <a:latin typeface="Georgia" panose="02040502050405020303" pitchFamily="18" charset="0"/>
                        </a:rPr>
                        <a:t>Run time</a:t>
                      </a:r>
                    </a:p>
                  </a:txBody>
                  <a:tcPr/>
                </a:tc>
                <a:tc>
                  <a:txBody>
                    <a:bodyPr/>
                    <a:lstStyle/>
                    <a:p>
                      <a:endParaRPr lang="en-US" dirty="0">
                        <a:latin typeface="Georgia" panose="02040502050405020303" pitchFamily="18" charset="0"/>
                      </a:endParaRPr>
                    </a:p>
                  </a:txBody>
                  <a:tcPr/>
                </a:tc>
                <a:tc>
                  <a:txBody>
                    <a:bodyPr/>
                    <a:lstStyle/>
                    <a:p>
                      <a:r>
                        <a:rPr lang="en-US" dirty="0">
                          <a:latin typeface="Georgia" panose="02040502050405020303" pitchFamily="18" charset="0"/>
                        </a:rPr>
                        <a:t>10 min</a:t>
                      </a:r>
                    </a:p>
                  </a:txBody>
                  <a:tcPr/>
                </a:tc>
                <a:tc>
                  <a:txBody>
                    <a:bodyPr/>
                    <a:lstStyle/>
                    <a:p>
                      <a:r>
                        <a:rPr lang="en-US" dirty="0">
                          <a:latin typeface="Georgia" panose="02040502050405020303" pitchFamily="18" charset="0"/>
                        </a:rPr>
                        <a:t>30 min</a:t>
                      </a:r>
                    </a:p>
                  </a:txBody>
                  <a:tcPr/>
                </a:tc>
                <a:extLst>
                  <a:ext uri="{0D108BD9-81ED-4DB2-BD59-A6C34878D82A}">
                    <a16:rowId xmlns:a16="http://schemas.microsoft.com/office/drawing/2014/main" val="2724499238"/>
                  </a:ext>
                </a:extLst>
              </a:tr>
              <a:tr h="772304">
                <a:tc>
                  <a:txBody>
                    <a:bodyPr/>
                    <a:lstStyle/>
                    <a:p>
                      <a:r>
                        <a:rPr lang="en-US" dirty="0">
                          <a:latin typeface="Georgia" panose="02040502050405020303" pitchFamily="18" charset="0"/>
                        </a:rPr>
                        <a:t>Drawbacks</a:t>
                      </a:r>
                    </a:p>
                  </a:txBody>
                  <a:tcPr/>
                </a:tc>
                <a:tc>
                  <a:txBody>
                    <a:bodyPr/>
                    <a:lstStyle/>
                    <a:p>
                      <a:endParaRPr lang="en-US" dirty="0">
                        <a:latin typeface="Georgia" panose="02040502050405020303" pitchFamily="18" charset="0"/>
                      </a:endParaRPr>
                    </a:p>
                  </a:txBody>
                  <a:tcPr/>
                </a:tc>
                <a:tc>
                  <a:txBody>
                    <a:bodyPr/>
                    <a:lstStyle/>
                    <a:p>
                      <a:endParaRPr lang="en-US" dirty="0">
                        <a:latin typeface="Georgia" panose="02040502050405020303" pitchFamily="18" charset="0"/>
                      </a:endParaRPr>
                    </a:p>
                  </a:txBody>
                  <a:tcPr/>
                </a:tc>
                <a:tc>
                  <a:txBody>
                    <a:bodyPr/>
                    <a:lstStyle/>
                    <a:p>
                      <a:endParaRPr lang="en-US" dirty="0">
                        <a:latin typeface="Georgia" panose="02040502050405020303" pitchFamily="18" charset="0"/>
                      </a:endParaRPr>
                    </a:p>
                  </a:txBody>
                  <a:tcPr/>
                </a:tc>
                <a:extLst>
                  <a:ext uri="{0D108BD9-81ED-4DB2-BD59-A6C34878D82A}">
                    <a16:rowId xmlns:a16="http://schemas.microsoft.com/office/drawing/2014/main" val="2985584513"/>
                  </a:ext>
                </a:extLst>
              </a:tr>
            </a:tbl>
          </a:graphicData>
        </a:graphic>
      </p:graphicFrame>
    </p:spTree>
    <p:extLst>
      <p:ext uri="{BB962C8B-B14F-4D97-AF65-F5344CB8AC3E}">
        <p14:creationId xmlns:p14="http://schemas.microsoft.com/office/powerpoint/2010/main" val="5119987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cxnSp>
        <p:nvCxnSpPr>
          <p:cNvPr id="194" name="Google Shape;194;p10"/>
          <p:cNvCxnSpPr/>
          <p:nvPr/>
        </p:nvCxnSpPr>
        <p:spPr>
          <a:xfrm>
            <a:off x="8801450" y="514475"/>
            <a:ext cx="3390600" cy="8400"/>
          </a:xfrm>
          <a:prstGeom prst="straightConnector1">
            <a:avLst/>
          </a:prstGeom>
          <a:noFill/>
          <a:ln w="9525" cap="flat" cmpd="sng">
            <a:solidFill>
              <a:srgbClr val="085763"/>
            </a:solidFill>
            <a:prstDash val="solid"/>
            <a:miter lim="800000"/>
            <a:headEnd type="oval" w="med" len="med"/>
            <a:tailEnd type="none" w="sm" len="sm"/>
          </a:ln>
        </p:spPr>
      </p:cxnSp>
      <p:sp>
        <p:nvSpPr>
          <p:cNvPr id="195" name="Google Shape;195;p10"/>
          <p:cNvSpPr txBox="1"/>
          <p:nvPr/>
        </p:nvSpPr>
        <p:spPr>
          <a:xfrm>
            <a:off x="228600" y="190500"/>
            <a:ext cx="11734800" cy="77550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a:solidFill>
                  <a:srgbClr val="3F3F3F"/>
                </a:solidFill>
                <a:latin typeface="Century Gothic"/>
                <a:ea typeface="Century Gothic"/>
                <a:cs typeface="Century Gothic"/>
                <a:sym typeface="Century Gothic"/>
              </a:rPr>
              <a:t>Recommendation System (ALS)</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96" name="Google Shape;196;p10"/>
          <p:cNvCxnSpPr/>
          <p:nvPr/>
        </p:nvCxnSpPr>
        <p:spPr>
          <a:xfrm rot="10800000" flipH="1">
            <a:off x="0" y="514498"/>
            <a:ext cx="3408600" cy="8400"/>
          </a:xfrm>
          <a:prstGeom prst="straightConnector1">
            <a:avLst/>
          </a:prstGeom>
          <a:noFill/>
          <a:ln w="9525" cap="flat" cmpd="sng">
            <a:solidFill>
              <a:srgbClr val="085763"/>
            </a:solidFill>
            <a:prstDash val="solid"/>
            <a:miter lim="800000"/>
            <a:headEnd type="none" w="sm" len="sm"/>
            <a:tailEnd type="oval" w="med" len="med"/>
          </a:ln>
        </p:spPr>
      </p:cxnSp>
      <p:grpSp>
        <p:nvGrpSpPr>
          <p:cNvPr id="197" name="Google Shape;197;p10"/>
          <p:cNvGrpSpPr/>
          <p:nvPr/>
        </p:nvGrpSpPr>
        <p:grpSpPr>
          <a:xfrm>
            <a:off x="7555606" y="1900344"/>
            <a:ext cx="4147662" cy="4370200"/>
            <a:chOff x="5632317" y="1189775"/>
            <a:chExt cx="3305700" cy="3483064"/>
          </a:xfrm>
        </p:grpSpPr>
        <p:sp>
          <p:nvSpPr>
            <p:cNvPr id="198" name="Google Shape;198;p10"/>
            <p:cNvSpPr/>
            <p:nvPr/>
          </p:nvSpPr>
          <p:spPr>
            <a:xfrm>
              <a:off x="5632317" y="1189775"/>
              <a:ext cx="3305700" cy="669000"/>
            </a:xfrm>
            <a:prstGeom prst="chevron">
              <a:avLst>
                <a:gd name="adj" fmla="val 50000"/>
              </a:avLst>
            </a:prstGeom>
            <a:solidFill>
              <a:srgbClr val="84A3E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Fine Tuning Recommendations</a:t>
              </a:r>
              <a:endParaRPr sz="1900" dirty="0">
                <a:solidFill>
                  <a:srgbClr val="FFFFFF"/>
                </a:solidFill>
                <a:latin typeface="Roboto"/>
                <a:ea typeface="Roboto"/>
                <a:cs typeface="Roboto"/>
                <a:sym typeface="Roboto"/>
              </a:endParaRPr>
            </a:p>
          </p:txBody>
        </p:sp>
        <p:sp>
          <p:nvSpPr>
            <p:cNvPr id="199" name="Google Shape;199;p10"/>
            <p:cNvSpPr txBox="1"/>
            <p:nvPr/>
          </p:nvSpPr>
          <p:spPr>
            <a:xfrm>
              <a:off x="6128526" y="2057139"/>
              <a:ext cx="24981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AutoNum type="arabicPeriod"/>
              </a:pPr>
              <a:r>
                <a:rPr lang="en-US" sz="1600" dirty="0">
                  <a:latin typeface="Georgia" panose="02040502050405020303" pitchFamily="18" charset="0"/>
                  <a:ea typeface="Roboto"/>
                  <a:cs typeface="Roboto"/>
                  <a:sym typeface="Roboto"/>
                </a:rPr>
                <a:t>The model is trained and tested and finally evaluated under ‘</a:t>
              </a:r>
              <a:r>
                <a:rPr lang="en-US" sz="1600" dirty="0" err="1">
                  <a:latin typeface="Georgia" panose="02040502050405020303" pitchFamily="18" charset="0"/>
                  <a:ea typeface="Roboto"/>
                  <a:cs typeface="Roboto"/>
                  <a:sym typeface="Roboto"/>
                </a:rPr>
                <a:t>rmse</a:t>
              </a:r>
              <a:r>
                <a:rPr lang="en-US" sz="1600" dirty="0">
                  <a:latin typeface="Georgia" panose="02040502050405020303" pitchFamily="18" charset="0"/>
                  <a:ea typeface="Roboto"/>
                  <a:cs typeface="Roboto"/>
                  <a:sym typeface="Roboto"/>
                </a:rPr>
                <a:t>’ , accuracy and the input parameters are adjusted to impute NULL values, add ‘cold start’ feature and adjust to regularization</a:t>
              </a:r>
              <a:r>
                <a:rPr lang="en-US" sz="1600" dirty="0">
                  <a:latin typeface="Roboto"/>
                  <a:ea typeface="Roboto"/>
                  <a:cs typeface="Roboto"/>
                  <a:sym typeface="Roboto"/>
                </a:rPr>
                <a:t>.</a:t>
              </a:r>
              <a:endParaRPr sz="1600" dirty="0">
                <a:latin typeface="Roboto"/>
                <a:ea typeface="Roboto"/>
                <a:cs typeface="Roboto"/>
                <a:sym typeface="Roboto"/>
              </a:endParaRPr>
            </a:p>
          </p:txBody>
        </p:sp>
      </p:grpSp>
      <p:grpSp>
        <p:nvGrpSpPr>
          <p:cNvPr id="200" name="Google Shape;200;p10"/>
          <p:cNvGrpSpPr/>
          <p:nvPr/>
        </p:nvGrpSpPr>
        <p:grpSpPr>
          <a:xfrm>
            <a:off x="376925" y="1900613"/>
            <a:ext cx="4562108" cy="4370067"/>
            <a:chOff x="-89115" y="1189989"/>
            <a:chExt cx="3636015" cy="3482957"/>
          </a:xfrm>
        </p:grpSpPr>
        <p:sp>
          <p:nvSpPr>
            <p:cNvPr id="201" name="Google Shape;201;p10"/>
            <p:cNvSpPr/>
            <p:nvPr/>
          </p:nvSpPr>
          <p:spPr>
            <a:xfrm>
              <a:off x="0" y="1189989"/>
              <a:ext cx="3546900" cy="669000"/>
            </a:xfrm>
            <a:prstGeom prst="homePlate">
              <a:avLst>
                <a:gd name="adj" fmla="val 50000"/>
              </a:avLst>
            </a:prstGeom>
            <a:solidFill>
              <a:srgbClr val="2A4B78"/>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Feature Engineering</a:t>
              </a:r>
              <a:endParaRPr sz="1900" dirty="0">
                <a:solidFill>
                  <a:srgbClr val="FFFFFF"/>
                </a:solidFill>
                <a:latin typeface="Roboto"/>
                <a:ea typeface="Roboto"/>
                <a:cs typeface="Roboto"/>
                <a:sym typeface="Roboto"/>
              </a:endParaRPr>
            </a:p>
          </p:txBody>
        </p:sp>
        <p:sp>
          <p:nvSpPr>
            <p:cNvPr id="202" name="Google Shape;202;p10"/>
            <p:cNvSpPr txBox="1"/>
            <p:nvPr/>
          </p:nvSpPr>
          <p:spPr>
            <a:xfrm>
              <a:off x="-89115" y="2044347"/>
              <a:ext cx="3089700" cy="26286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AutoNum type="arabicPeriod"/>
              </a:pPr>
              <a:r>
                <a:rPr lang="en-US" sz="1600" dirty="0">
                  <a:latin typeface="Georgia" panose="02040502050405020303" pitchFamily="18" charset="0"/>
                  <a:ea typeface="Roboto"/>
                  <a:cs typeface="Roboto"/>
                  <a:sym typeface="Roboto"/>
                </a:rPr>
                <a:t>Used features like </a:t>
              </a:r>
              <a:r>
                <a:rPr lang="en-US" sz="1600" i="1" dirty="0" err="1">
                  <a:latin typeface="Georgia" panose="02040502050405020303" pitchFamily="18" charset="0"/>
                  <a:ea typeface="Roboto"/>
                  <a:cs typeface="Roboto"/>
                  <a:sym typeface="Roboto"/>
                </a:rPr>
                <a:t>userID</a:t>
              </a:r>
              <a:r>
                <a:rPr lang="en-US" sz="1600" dirty="0">
                  <a:latin typeface="Georgia" panose="02040502050405020303" pitchFamily="18" charset="0"/>
                  <a:ea typeface="Roboto"/>
                  <a:cs typeface="Roboto"/>
                  <a:sym typeface="Roboto"/>
                </a:rPr>
                <a:t>, s</a:t>
              </a:r>
              <a:r>
                <a:rPr lang="en-US" sz="1600" i="1" dirty="0">
                  <a:latin typeface="Georgia" panose="02040502050405020303" pitchFamily="18" charset="0"/>
                  <a:ea typeface="Roboto"/>
                  <a:cs typeface="Roboto"/>
                  <a:sym typeface="Roboto"/>
                </a:rPr>
                <a:t>ong id</a:t>
              </a:r>
              <a:r>
                <a:rPr lang="en-US" sz="1600" dirty="0">
                  <a:latin typeface="Georgia" panose="02040502050405020303" pitchFamily="18" charset="0"/>
                  <a:ea typeface="Roboto"/>
                  <a:cs typeface="Roboto"/>
                  <a:sym typeface="Roboto"/>
                </a:rPr>
                <a:t>, </a:t>
              </a:r>
              <a:r>
                <a:rPr lang="en-US" sz="1600" i="1" dirty="0">
                  <a:latin typeface="Georgia" panose="02040502050405020303" pitchFamily="18" charset="0"/>
                  <a:ea typeface="Roboto"/>
                  <a:cs typeface="Roboto"/>
                  <a:sym typeface="Roboto"/>
                </a:rPr>
                <a:t>genre</a:t>
              </a:r>
              <a:r>
                <a:rPr lang="en-US" sz="1600" dirty="0">
                  <a:latin typeface="Georgia" panose="02040502050405020303" pitchFamily="18" charset="0"/>
                  <a:ea typeface="Roboto"/>
                  <a:cs typeface="Roboto"/>
                  <a:sym typeface="Roboto"/>
                </a:rPr>
                <a:t>, </a:t>
              </a:r>
              <a:r>
                <a:rPr lang="en-US" sz="1600" i="1" dirty="0">
                  <a:latin typeface="Georgia" panose="02040502050405020303" pitchFamily="18" charset="0"/>
                  <a:ea typeface="Roboto"/>
                  <a:cs typeface="Roboto"/>
                  <a:sym typeface="Roboto"/>
                </a:rPr>
                <a:t>artist</a:t>
              </a:r>
              <a:r>
                <a:rPr lang="en-US" sz="1600" dirty="0">
                  <a:latin typeface="Georgia" panose="02040502050405020303" pitchFamily="18" charset="0"/>
                  <a:ea typeface="Roboto"/>
                  <a:cs typeface="Roboto"/>
                  <a:sym typeface="Roboto"/>
                </a:rPr>
                <a:t> and </a:t>
              </a:r>
              <a:r>
                <a:rPr lang="en-US" sz="1600" i="1" dirty="0">
                  <a:latin typeface="Georgia" panose="02040502050405020303" pitchFamily="18" charset="0"/>
                  <a:ea typeface="Roboto"/>
                  <a:cs typeface="Roboto"/>
                  <a:sym typeface="Roboto"/>
                </a:rPr>
                <a:t>language</a:t>
              </a:r>
              <a:r>
                <a:rPr lang="en-US" sz="1600" dirty="0">
                  <a:latin typeface="Georgia" panose="02040502050405020303" pitchFamily="18" charset="0"/>
                  <a:ea typeface="Roboto"/>
                  <a:cs typeface="Roboto"/>
                  <a:sym typeface="Roboto"/>
                </a:rPr>
                <a:t> to create a measure of user’s interest on genre, artist and language.</a:t>
              </a:r>
              <a:endParaRPr sz="1600" dirty="0">
                <a:latin typeface="Georgia" panose="02040502050405020303" pitchFamily="18" charset="0"/>
                <a:ea typeface="Roboto"/>
                <a:cs typeface="Roboto"/>
                <a:sym typeface="Roboto"/>
              </a:endParaRPr>
            </a:p>
            <a:p>
              <a:pPr marL="457200" lvl="0" indent="-330200" algn="l" rtl="0">
                <a:lnSpc>
                  <a:spcPct val="115000"/>
                </a:lnSpc>
                <a:spcBef>
                  <a:spcPts val="0"/>
                </a:spcBef>
                <a:spcAft>
                  <a:spcPts val="0"/>
                </a:spcAft>
                <a:buSzPts val="1600"/>
                <a:buFont typeface="Roboto"/>
                <a:buAutoNum type="arabicPeriod"/>
              </a:pPr>
              <a:r>
                <a:rPr lang="en-US" sz="1600" dirty="0">
                  <a:latin typeface="Georgia" panose="02040502050405020303" pitchFamily="18" charset="0"/>
                  <a:ea typeface="Roboto"/>
                  <a:cs typeface="Roboto"/>
                  <a:sym typeface="Roboto"/>
                </a:rPr>
                <a:t>The scale of rating is based on </a:t>
              </a:r>
              <a:r>
                <a:rPr lang="en-US" sz="1600" b="1" dirty="0">
                  <a:latin typeface="Georgia" panose="02040502050405020303" pitchFamily="18" charset="0"/>
                  <a:ea typeface="Roboto"/>
                  <a:cs typeface="Roboto"/>
                  <a:sym typeface="Roboto"/>
                </a:rPr>
                <a:t>how many songs user listens</a:t>
              </a:r>
              <a:r>
                <a:rPr lang="en-US" sz="1600" dirty="0">
                  <a:latin typeface="Georgia" panose="02040502050405020303" pitchFamily="18" charset="0"/>
                  <a:ea typeface="Roboto"/>
                  <a:cs typeface="Roboto"/>
                  <a:sym typeface="Roboto"/>
                </a:rPr>
                <a:t> in each genre, artist and language. </a:t>
              </a:r>
              <a:endParaRPr sz="1600" dirty="0">
                <a:latin typeface="Georgia" panose="02040502050405020303" pitchFamily="18" charset="0"/>
                <a:ea typeface="Roboto"/>
                <a:cs typeface="Roboto"/>
                <a:sym typeface="Roboto"/>
              </a:endParaRPr>
            </a:p>
            <a:p>
              <a:pPr marL="457200" lvl="0" indent="-330200" algn="l" rtl="0">
                <a:lnSpc>
                  <a:spcPct val="115000"/>
                </a:lnSpc>
                <a:spcBef>
                  <a:spcPts val="0"/>
                </a:spcBef>
                <a:spcAft>
                  <a:spcPts val="0"/>
                </a:spcAft>
                <a:buSzPts val="1600"/>
                <a:buFont typeface="Roboto"/>
                <a:buAutoNum type="arabicPeriod"/>
              </a:pPr>
              <a:r>
                <a:rPr lang="en-US" sz="1600" dirty="0">
                  <a:latin typeface="Georgia" panose="02040502050405020303" pitchFamily="18" charset="0"/>
                  <a:ea typeface="Roboto"/>
                  <a:cs typeface="Roboto"/>
                  <a:sym typeface="Roboto"/>
                </a:rPr>
                <a:t>We created 6 separate </a:t>
              </a:r>
              <a:r>
                <a:rPr lang="en-US" sz="1600" dirty="0" err="1">
                  <a:latin typeface="Georgia" panose="02040502050405020303" pitchFamily="18" charset="0"/>
                  <a:ea typeface="Roboto"/>
                  <a:cs typeface="Roboto"/>
                  <a:sym typeface="Roboto"/>
                </a:rPr>
                <a:t>dataframes</a:t>
              </a:r>
              <a:r>
                <a:rPr lang="en-US" sz="1600" dirty="0">
                  <a:latin typeface="Georgia" panose="02040502050405020303" pitchFamily="18" charset="0"/>
                  <a:ea typeface="Roboto"/>
                  <a:cs typeface="Roboto"/>
                  <a:sym typeface="Roboto"/>
                </a:rPr>
                <a:t> which indicate user’s interest, song’s popularity on each attribute. </a:t>
              </a:r>
              <a:endParaRPr sz="1600" dirty="0">
                <a:latin typeface="Georgia" panose="02040502050405020303" pitchFamily="18" charset="0"/>
                <a:ea typeface="Roboto"/>
                <a:cs typeface="Roboto"/>
                <a:sym typeface="Roboto"/>
              </a:endParaRPr>
            </a:p>
          </p:txBody>
        </p:sp>
      </p:grpSp>
      <p:grpSp>
        <p:nvGrpSpPr>
          <p:cNvPr id="203" name="Google Shape;203;p10"/>
          <p:cNvGrpSpPr/>
          <p:nvPr/>
        </p:nvGrpSpPr>
        <p:grpSpPr>
          <a:xfrm>
            <a:off x="4182831" y="1900344"/>
            <a:ext cx="4147817" cy="4370200"/>
            <a:chOff x="2944204" y="1189775"/>
            <a:chExt cx="3305823" cy="3483064"/>
          </a:xfrm>
        </p:grpSpPr>
        <p:sp>
          <p:nvSpPr>
            <p:cNvPr id="204" name="Google Shape;204;p10"/>
            <p:cNvSpPr/>
            <p:nvPr/>
          </p:nvSpPr>
          <p:spPr>
            <a:xfrm>
              <a:off x="2944204" y="1189775"/>
              <a:ext cx="3305700" cy="669000"/>
            </a:xfrm>
            <a:prstGeom prst="chevron">
              <a:avLst>
                <a:gd name="adj" fmla="val 50000"/>
              </a:avLst>
            </a:prstGeom>
            <a:solidFill>
              <a:srgbClr val="0070C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ALS modelling </a:t>
              </a:r>
              <a:endParaRPr sz="1900" dirty="0">
                <a:solidFill>
                  <a:srgbClr val="FFFFFF"/>
                </a:solidFill>
                <a:latin typeface="Roboto"/>
                <a:ea typeface="Roboto"/>
                <a:cs typeface="Roboto"/>
                <a:sym typeface="Roboto"/>
              </a:endParaRPr>
            </a:p>
          </p:txBody>
        </p:sp>
        <p:sp>
          <p:nvSpPr>
            <p:cNvPr id="205" name="Google Shape;205;p10"/>
            <p:cNvSpPr txBox="1"/>
            <p:nvPr/>
          </p:nvSpPr>
          <p:spPr>
            <a:xfrm>
              <a:off x="2989928" y="2057139"/>
              <a:ext cx="32601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AutoNum type="arabicPeriod"/>
              </a:pPr>
              <a:r>
                <a:rPr lang="en-US" sz="1600" dirty="0">
                  <a:latin typeface="Georgia" panose="02040502050405020303" pitchFamily="18" charset="0"/>
                  <a:ea typeface="Roboto"/>
                  <a:cs typeface="Roboto"/>
                  <a:sym typeface="Roboto"/>
                </a:rPr>
                <a:t>The input to the model is just the </a:t>
              </a:r>
              <a:r>
                <a:rPr lang="en-US" sz="1600" dirty="0" err="1">
                  <a:latin typeface="Georgia" panose="02040502050405020303" pitchFamily="18" charset="0"/>
                  <a:ea typeface="Roboto"/>
                  <a:cs typeface="Roboto"/>
                  <a:sym typeface="Roboto"/>
                </a:rPr>
                <a:t>userID</a:t>
              </a:r>
              <a:r>
                <a:rPr lang="en-US" sz="1600" dirty="0">
                  <a:latin typeface="Georgia" panose="02040502050405020303" pitchFamily="18" charset="0"/>
                  <a:ea typeface="Roboto"/>
                  <a:cs typeface="Roboto"/>
                  <a:sym typeface="Roboto"/>
                </a:rPr>
                <a:t> and interest in each feature (genre, artist, language) separately.</a:t>
              </a:r>
              <a:endParaRPr sz="1600" dirty="0">
                <a:latin typeface="Georgia" panose="02040502050405020303" pitchFamily="18" charset="0"/>
                <a:ea typeface="Roboto"/>
                <a:cs typeface="Roboto"/>
                <a:sym typeface="Roboto"/>
              </a:endParaRPr>
            </a:p>
            <a:p>
              <a:pPr marL="457200" lvl="0" indent="-330200" algn="l" rtl="0">
                <a:lnSpc>
                  <a:spcPct val="115000"/>
                </a:lnSpc>
                <a:spcBef>
                  <a:spcPts val="0"/>
                </a:spcBef>
                <a:spcAft>
                  <a:spcPts val="0"/>
                </a:spcAft>
                <a:buSzPts val="1600"/>
                <a:buFont typeface="Roboto"/>
                <a:buAutoNum type="arabicPeriod"/>
              </a:pPr>
              <a:r>
                <a:rPr lang="en-US" sz="1600" dirty="0">
                  <a:latin typeface="Georgia" panose="02040502050405020303" pitchFamily="18" charset="0"/>
                  <a:ea typeface="Roboto"/>
                  <a:cs typeface="Roboto"/>
                  <a:sym typeface="Roboto"/>
                </a:rPr>
                <a:t>The output from the model is the </a:t>
              </a:r>
              <a:r>
                <a:rPr lang="en-US" sz="1600" b="1" dirty="0">
                  <a:latin typeface="Georgia" panose="02040502050405020303" pitchFamily="18" charset="0"/>
                  <a:ea typeface="Roboto"/>
                  <a:cs typeface="Roboto"/>
                  <a:sym typeface="Roboto"/>
                </a:rPr>
                <a:t>top k (10 in our case)</a:t>
              </a:r>
              <a:r>
                <a:rPr lang="en-US" sz="1600" dirty="0">
                  <a:latin typeface="Georgia" panose="02040502050405020303" pitchFamily="18" charset="0"/>
                  <a:ea typeface="Roboto"/>
                  <a:cs typeface="Roboto"/>
                  <a:sym typeface="Roboto"/>
                </a:rPr>
                <a:t> or few recommendations of genre, artist and language.</a:t>
              </a:r>
              <a:endParaRPr sz="1600" dirty="0">
                <a:latin typeface="Georgia" panose="02040502050405020303" pitchFamily="18" charset="0"/>
                <a:ea typeface="Roboto"/>
                <a:cs typeface="Roboto"/>
                <a:sym typeface="Roboto"/>
              </a:endParaRPr>
            </a:p>
            <a:p>
              <a:pPr marL="457200" lvl="0" indent="-330200" algn="l" rtl="0">
                <a:lnSpc>
                  <a:spcPct val="115000"/>
                </a:lnSpc>
                <a:spcBef>
                  <a:spcPts val="0"/>
                </a:spcBef>
                <a:spcAft>
                  <a:spcPts val="0"/>
                </a:spcAft>
                <a:buSzPts val="1600"/>
                <a:buFont typeface="Roboto"/>
                <a:buAutoNum type="arabicPeriod"/>
              </a:pPr>
              <a:r>
                <a:rPr lang="en-US" sz="1600" dirty="0">
                  <a:latin typeface="Georgia" panose="02040502050405020303" pitchFamily="18" charset="0"/>
                  <a:ea typeface="Roboto"/>
                  <a:cs typeface="Roboto"/>
                  <a:sym typeface="Roboto"/>
                </a:rPr>
                <a:t>Using these, we compared the popular songs in those criteria and shown to the user tab where he usually checks-in.</a:t>
              </a:r>
              <a:endParaRPr sz="1600" dirty="0">
                <a:latin typeface="Georgia" panose="02040502050405020303" pitchFamily="18" charset="0"/>
                <a:ea typeface="Roboto"/>
                <a:cs typeface="Roboto"/>
                <a:sym typeface="Roboto"/>
              </a:endParaRPr>
            </a:p>
          </p:txBody>
        </p:sp>
      </p:grpSp>
      <p:sp>
        <p:nvSpPr>
          <p:cNvPr id="206" name="Google Shape;206;p10"/>
          <p:cNvSpPr txBox="1"/>
          <p:nvPr/>
        </p:nvSpPr>
        <p:spPr>
          <a:xfrm>
            <a:off x="508750" y="748500"/>
            <a:ext cx="11243400" cy="10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u="sng" dirty="0">
                <a:latin typeface="Quattrocento Sans"/>
                <a:ea typeface="Quattrocento Sans"/>
                <a:cs typeface="Quattrocento Sans"/>
                <a:sym typeface="Quattrocento Sans"/>
              </a:rPr>
              <a:t>ALS : Alternate Least Squares Algorithm</a:t>
            </a:r>
            <a:endParaRPr sz="1500" b="1" u="sng" dirty="0">
              <a:latin typeface="Quattrocento Sans"/>
              <a:ea typeface="Quattrocento Sans"/>
              <a:cs typeface="Quattrocento Sans"/>
              <a:sym typeface="Quattrocento Sans"/>
            </a:endParaRPr>
          </a:p>
          <a:p>
            <a:pPr marL="457200" lvl="0" indent="-323850" algn="l" rtl="0">
              <a:spcBef>
                <a:spcPts val="0"/>
              </a:spcBef>
              <a:spcAft>
                <a:spcPts val="0"/>
              </a:spcAft>
              <a:buSzPts val="1500"/>
              <a:buFont typeface="Quattrocento Sans"/>
              <a:buChar char="●"/>
            </a:pPr>
            <a:r>
              <a:rPr lang="en-US" sz="1500" dirty="0">
                <a:latin typeface="Georgia" panose="02040502050405020303" pitchFamily="18" charset="0"/>
                <a:ea typeface="Quattrocento Sans"/>
                <a:cs typeface="Quattrocento Sans"/>
                <a:sym typeface="Quattrocento Sans"/>
              </a:rPr>
              <a:t>Extending Matrix Factorization(MF) to fill unknown user’s interest, ALS tried to find values of two variables (user, interest) in cost function (C) by fixing value of one variable, optimizing another and vice-versa.</a:t>
            </a:r>
            <a:endParaRPr sz="1500" dirty="0">
              <a:latin typeface="Georgia" panose="02040502050405020303" pitchFamily="18" charset="0"/>
              <a:ea typeface="Quattrocento Sans"/>
              <a:cs typeface="Quattrocento Sans"/>
              <a:sym typeface="Quattrocento Sans"/>
            </a:endParaRPr>
          </a:p>
          <a:p>
            <a:pPr marL="457200" lvl="0" indent="-323850" algn="l" rtl="0">
              <a:spcBef>
                <a:spcPts val="0"/>
              </a:spcBef>
              <a:spcAft>
                <a:spcPts val="0"/>
              </a:spcAft>
              <a:buSzPts val="1500"/>
              <a:buFont typeface="Quattrocento Sans"/>
              <a:buChar char="●"/>
            </a:pPr>
            <a:r>
              <a:rPr lang="en-US" sz="1500" dirty="0">
                <a:latin typeface="Georgia" panose="02040502050405020303" pitchFamily="18" charset="0"/>
                <a:ea typeface="Quattrocento Sans"/>
                <a:cs typeface="Quattrocento Sans"/>
                <a:sym typeface="Quattrocento Sans"/>
              </a:rPr>
              <a:t>In our case, it fills the blanks in MF of unknown interest of user in an item by considering interests of similar users.</a:t>
            </a:r>
            <a:endParaRPr sz="1500" dirty="0">
              <a:latin typeface="Georgia" panose="02040502050405020303" pitchFamily="18" charset="0"/>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cxnSp>
        <p:nvCxnSpPr>
          <p:cNvPr id="212" name="Google Shape;212;g74df30bcff_0_593"/>
          <p:cNvCxnSpPr/>
          <p:nvPr/>
        </p:nvCxnSpPr>
        <p:spPr>
          <a:xfrm>
            <a:off x="8105775" y="522898"/>
            <a:ext cx="4086300" cy="0"/>
          </a:xfrm>
          <a:prstGeom prst="straightConnector1">
            <a:avLst/>
          </a:prstGeom>
          <a:noFill/>
          <a:ln w="9525" cap="flat" cmpd="sng">
            <a:solidFill>
              <a:srgbClr val="085763"/>
            </a:solidFill>
            <a:prstDash val="solid"/>
            <a:miter lim="800000"/>
            <a:headEnd type="oval" w="med" len="med"/>
            <a:tailEnd type="none" w="sm" len="sm"/>
          </a:ln>
        </p:spPr>
      </p:cxnSp>
      <p:sp>
        <p:nvSpPr>
          <p:cNvPr id="213" name="Google Shape;213;g74df30bcff_0_593"/>
          <p:cNvSpPr txBox="1"/>
          <p:nvPr/>
        </p:nvSpPr>
        <p:spPr>
          <a:xfrm>
            <a:off x="228600" y="190500"/>
            <a:ext cx="11734800" cy="7755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a:solidFill>
                  <a:srgbClr val="3F3F3F"/>
                </a:solidFill>
                <a:latin typeface="Century Gothic"/>
                <a:ea typeface="Century Gothic"/>
                <a:cs typeface="Century Gothic"/>
                <a:sym typeface="Century Gothic"/>
              </a:rPr>
              <a:t>Overview of steps</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214" name="Google Shape;214;g74df30bcff_0_593"/>
          <p:cNvCxnSpPr/>
          <p:nvPr/>
        </p:nvCxnSpPr>
        <p:spPr>
          <a:xfrm>
            <a:off x="0" y="522898"/>
            <a:ext cx="4086300" cy="0"/>
          </a:xfrm>
          <a:prstGeom prst="straightConnector1">
            <a:avLst/>
          </a:prstGeom>
          <a:noFill/>
          <a:ln w="9525" cap="flat" cmpd="sng">
            <a:solidFill>
              <a:srgbClr val="085763"/>
            </a:solidFill>
            <a:prstDash val="solid"/>
            <a:miter lim="800000"/>
            <a:headEnd type="none" w="sm" len="sm"/>
            <a:tailEnd type="oval" w="med" len="med"/>
          </a:ln>
        </p:spPr>
      </p:cxnSp>
      <p:pic>
        <p:nvPicPr>
          <p:cNvPr id="215" name="Google Shape;215;g74df30bcff_0_593"/>
          <p:cNvPicPr preferRelativeResize="0"/>
          <p:nvPr/>
        </p:nvPicPr>
        <p:blipFill>
          <a:blip r:embed="rId3">
            <a:alphaModFix/>
          </a:blip>
          <a:stretch>
            <a:fillRect/>
          </a:stretch>
        </p:blipFill>
        <p:spPr>
          <a:xfrm>
            <a:off x="2591250" y="1002475"/>
            <a:ext cx="2607472" cy="1357025"/>
          </a:xfrm>
          <a:prstGeom prst="rect">
            <a:avLst/>
          </a:prstGeom>
          <a:noFill/>
          <a:ln>
            <a:noFill/>
          </a:ln>
        </p:spPr>
      </p:pic>
      <p:pic>
        <p:nvPicPr>
          <p:cNvPr id="216" name="Google Shape;216;g74df30bcff_0_593"/>
          <p:cNvPicPr preferRelativeResize="0"/>
          <p:nvPr/>
        </p:nvPicPr>
        <p:blipFill>
          <a:blip r:embed="rId4">
            <a:alphaModFix/>
          </a:blip>
          <a:stretch>
            <a:fillRect/>
          </a:stretch>
        </p:blipFill>
        <p:spPr>
          <a:xfrm>
            <a:off x="5954891" y="1074343"/>
            <a:ext cx="5734537" cy="1213288"/>
          </a:xfrm>
          <a:prstGeom prst="rect">
            <a:avLst/>
          </a:prstGeom>
          <a:noFill/>
          <a:ln>
            <a:noFill/>
          </a:ln>
        </p:spPr>
      </p:pic>
      <p:sp>
        <p:nvSpPr>
          <p:cNvPr id="217" name="Google Shape;217;g74df30bcff_0_593"/>
          <p:cNvSpPr/>
          <p:nvPr/>
        </p:nvSpPr>
        <p:spPr>
          <a:xfrm>
            <a:off x="5537725" y="1609427"/>
            <a:ext cx="285600" cy="344100"/>
          </a:xfrm>
          <a:prstGeom prst="mathPlus">
            <a:avLst>
              <a:gd name="adj1" fmla="val 2352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g74df30bcff_0_593"/>
          <p:cNvPicPr preferRelativeResize="0"/>
          <p:nvPr/>
        </p:nvPicPr>
        <p:blipFill>
          <a:blip r:embed="rId5">
            <a:alphaModFix/>
          </a:blip>
          <a:stretch>
            <a:fillRect/>
          </a:stretch>
        </p:blipFill>
        <p:spPr>
          <a:xfrm>
            <a:off x="1963800" y="2758530"/>
            <a:ext cx="2364235" cy="977320"/>
          </a:xfrm>
          <a:prstGeom prst="rect">
            <a:avLst/>
          </a:prstGeom>
          <a:noFill/>
          <a:ln>
            <a:noFill/>
          </a:ln>
        </p:spPr>
      </p:pic>
      <p:pic>
        <p:nvPicPr>
          <p:cNvPr id="219" name="Google Shape;219;g74df30bcff_0_593"/>
          <p:cNvPicPr preferRelativeResize="0"/>
          <p:nvPr/>
        </p:nvPicPr>
        <p:blipFill>
          <a:blip r:embed="rId6">
            <a:alphaModFix/>
          </a:blip>
          <a:stretch>
            <a:fillRect/>
          </a:stretch>
        </p:blipFill>
        <p:spPr>
          <a:xfrm>
            <a:off x="4379067" y="2818929"/>
            <a:ext cx="2123552" cy="856500"/>
          </a:xfrm>
          <a:prstGeom prst="rect">
            <a:avLst/>
          </a:prstGeom>
          <a:noFill/>
          <a:ln>
            <a:noFill/>
          </a:ln>
        </p:spPr>
      </p:pic>
      <p:pic>
        <p:nvPicPr>
          <p:cNvPr id="220" name="Google Shape;220;g74df30bcff_0_593"/>
          <p:cNvPicPr preferRelativeResize="0"/>
          <p:nvPr/>
        </p:nvPicPr>
        <p:blipFill>
          <a:blip r:embed="rId7">
            <a:alphaModFix/>
          </a:blip>
          <a:stretch>
            <a:fillRect/>
          </a:stretch>
        </p:blipFill>
        <p:spPr>
          <a:xfrm>
            <a:off x="6678574" y="2715553"/>
            <a:ext cx="2260097" cy="959864"/>
          </a:xfrm>
          <a:prstGeom prst="rect">
            <a:avLst/>
          </a:prstGeom>
          <a:noFill/>
          <a:ln>
            <a:noFill/>
          </a:ln>
        </p:spPr>
      </p:pic>
      <p:pic>
        <p:nvPicPr>
          <p:cNvPr id="221" name="Google Shape;221;g74df30bcff_0_593"/>
          <p:cNvPicPr preferRelativeResize="0"/>
          <p:nvPr/>
        </p:nvPicPr>
        <p:blipFill>
          <a:blip r:embed="rId8">
            <a:alphaModFix/>
          </a:blip>
          <a:stretch>
            <a:fillRect/>
          </a:stretch>
        </p:blipFill>
        <p:spPr>
          <a:xfrm>
            <a:off x="9114621" y="2706825"/>
            <a:ext cx="2843754" cy="977320"/>
          </a:xfrm>
          <a:prstGeom prst="rect">
            <a:avLst/>
          </a:prstGeom>
          <a:noFill/>
          <a:ln>
            <a:noFill/>
          </a:ln>
        </p:spPr>
      </p:pic>
      <p:pic>
        <p:nvPicPr>
          <p:cNvPr id="222" name="Google Shape;222;g74df30bcff_0_593"/>
          <p:cNvPicPr preferRelativeResize="0"/>
          <p:nvPr/>
        </p:nvPicPr>
        <p:blipFill>
          <a:blip r:embed="rId9">
            <a:alphaModFix/>
          </a:blip>
          <a:stretch>
            <a:fillRect/>
          </a:stretch>
        </p:blipFill>
        <p:spPr>
          <a:xfrm>
            <a:off x="2591249" y="4079050"/>
            <a:ext cx="2519319" cy="2275924"/>
          </a:xfrm>
          <a:prstGeom prst="rect">
            <a:avLst/>
          </a:prstGeom>
          <a:noFill/>
          <a:ln>
            <a:noFill/>
          </a:ln>
        </p:spPr>
      </p:pic>
      <p:pic>
        <p:nvPicPr>
          <p:cNvPr id="223" name="Google Shape;223;g74df30bcff_0_593"/>
          <p:cNvPicPr preferRelativeResize="0"/>
          <p:nvPr/>
        </p:nvPicPr>
        <p:blipFill>
          <a:blip r:embed="rId10">
            <a:alphaModFix/>
          </a:blip>
          <a:stretch>
            <a:fillRect/>
          </a:stretch>
        </p:blipFill>
        <p:spPr>
          <a:xfrm>
            <a:off x="5162138" y="4566287"/>
            <a:ext cx="2108239" cy="1301452"/>
          </a:xfrm>
          <a:prstGeom prst="rect">
            <a:avLst/>
          </a:prstGeom>
          <a:noFill/>
          <a:ln>
            <a:noFill/>
          </a:ln>
        </p:spPr>
      </p:pic>
      <p:pic>
        <p:nvPicPr>
          <p:cNvPr id="224" name="Google Shape;224;g74df30bcff_0_593"/>
          <p:cNvPicPr preferRelativeResize="0"/>
          <p:nvPr/>
        </p:nvPicPr>
        <p:blipFill>
          <a:blip r:embed="rId11">
            <a:alphaModFix/>
          </a:blip>
          <a:stretch>
            <a:fillRect/>
          </a:stretch>
        </p:blipFill>
        <p:spPr>
          <a:xfrm>
            <a:off x="7445850" y="4183667"/>
            <a:ext cx="2191303" cy="2066715"/>
          </a:xfrm>
          <a:prstGeom prst="rect">
            <a:avLst/>
          </a:prstGeom>
          <a:noFill/>
          <a:ln>
            <a:noFill/>
          </a:ln>
        </p:spPr>
      </p:pic>
      <p:pic>
        <p:nvPicPr>
          <p:cNvPr id="225" name="Google Shape;225;g74df30bcff_0_593"/>
          <p:cNvPicPr preferRelativeResize="0"/>
          <p:nvPr/>
        </p:nvPicPr>
        <p:blipFill>
          <a:blip r:embed="rId12">
            <a:alphaModFix/>
          </a:blip>
          <a:stretch>
            <a:fillRect/>
          </a:stretch>
        </p:blipFill>
        <p:spPr>
          <a:xfrm>
            <a:off x="9900472" y="4510723"/>
            <a:ext cx="1674277" cy="1357028"/>
          </a:xfrm>
          <a:prstGeom prst="rect">
            <a:avLst/>
          </a:prstGeom>
          <a:noFill/>
          <a:ln>
            <a:noFill/>
          </a:ln>
        </p:spPr>
      </p:pic>
      <p:sp>
        <p:nvSpPr>
          <p:cNvPr id="226" name="Google Shape;226;g74df30bcff_0_593"/>
          <p:cNvSpPr txBox="1"/>
          <p:nvPr/>
        </p:nvSpPr>
        <p:spPr>
          <a:xfrm>
            <a:off x="427350" y="5006200"/>
            <a:ext cx="2108100" cy="13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38761D"/>
                </a:solidFill>
                <a:latin typeface="Quattrocento Sans"/>
                <a:ea typeface="Quattrocento Sans"/>
                <a:cs typeface="Quattrocento Sans"/>
                <a:sym typeface="Quattrocento Sans"/>
              </a:rPr>
              <a:t>Recommendations</a:t>
            </a:r>
            <a:endParaRPr sz="1800" b="1">
              <a:solidFill>
                <a:srgbClr val="38761D"/>
              </a:solidFill>
              <a:latin typeface="Quattrocento Sans"/>
              <a:ea typeface="Quattrocento Sans"/>
              <a:cs typeface="Quattrocento Sans"/>
              <a:sym typeface="Quattrocento Sans"/>
            </a:endParaRPr>
          </a:p>
        </p:txBody>
      </p:sp>
      <p:sp>
        <p:nvSpPr>
          <p:cNvPr id="227" name="Google Shape;227;g74df30bcff_0_593"/>
          <p:cNvSpPr txBox="1"/>
          <p:nvPr/>
        </p:nvSpPr>
        <p:spPr>
          <a:xfrm>
            <a:off x="493775" y="1293233"/>
            <a:ext cx="13413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85200C"/>
                </a:solidFill>
                <a:latin typeface="Quattrocento Sans"/>
                <a:ea typeface="Quattrocento Sans"/>
                <a:cs typeface="Quattrocento Sans"/>
                <a:sym typeface="Quattrocento Sans"/>
              </a:rPr>
              <a:t>Raw Data</a:t>
            </a:r>
            <a:endParaRPr sz="1800" b="1">
              <a:solidFill>
                <a:srgbClr val="85200C"/>
              </a:solidFill>
              <a:latin typeface="Quattrocento Sans"/>
              <a:ea typeface="Quattrocento Sans"/>
              <a:cs typeface="Quattrocento Sans"/>
              <a:sym typeface="Quattrocento Sans"/>
            </a:endParaRPr>
          </a:p>
          <a:p>
            <a:pPr marL="0" lvl="0" indent="0" algn="l" rtl="0">
              <a:spcBef>
                <a:spcPts val="0"/>
              </a:spcBef>
              <a:spcAft>
                <a:spcPts val="0"/>
              </a:spcAft>
              <a:buNone/>
            </a:pPr>
            <a:endParaRPr sz="1800" b="1">
              <a:solidFill>
                <a:srgbClr val="38761D"/>
              </a:solidFill>
              <a:latin typeface="Quattrocento Sans"/>
              <a:ea typeface="Quattrocento Sans"/>
              <a:cs typeface="Quattrocento Sans"/>
              <a:sym typeface="Quattrocento Sans"/>
            </a:endParaRPr>
          </a:p>
        </p:txBody>
      </p:sp>
      <p:sp>
        <p:nvSpPr>
          <p:cNvPr id="228" name="Google Shape;228;g74df30bcff_0_593"/>
          <p:cNvSpPr txBox="1"/>
          <p:nvPr/>
        </p:nvSpPr>
        <p:spPr>
          <a:xfrm>
            <a:off x="228600" y="2859445"/>
            <a:ext cx="13413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3C78D8"/>
                </a:solidFill>
                <a:latin typeface="Quattrocento Sans"/>
                <a:ea typeface="Quattrocento Sans"/>
                <a:cs typeface="Quattrocento Sans"/>
                <a:sym typeface="Quattrocento Sans"/>
              </a:rPr>
              <a:t>Feature</a:t>
            </a:r>
            <a:endParaRPr sz="1800" b="1">
              <a:solidFill>
                <a:srgbClr val="3C78D8"/>
              </a:solidFill>
              <a:latin typeface="Quattrocento Sans"/>
              <a:ea typeface="Quattrocento Sans"/>
              <a:cs typeface="Quattrocento Sans"/>
              <a:sym typeface="Quattrocento Sans"/>
            </a:endParaRPr>
          </a:p>
          <a:p>
            <a:pPr marL="0" lvl="0" indent="0" algn="l" rtl="0">
              <a:spcBef>
                <a:spcPts val="0"/>
              </a:spcBef>
              <a:spcAft>
                <a:spcPts val="0"/>
              </a:spcAft>
              <a:buNone/>
            </a:pPr>
            <a:r>
              <a:rPr lang="en-US" sz="1800" b="1">
                <a:solidFill>
                  <a:srgbClr val="3C78D8"/>
                </a:solidFill>
                <a:latin typeface="Quattrocento Sans"/>
                <a:ea typeface="Quattrocento Sans"/>
                <a:cs typeface="Quattrocento Sans"/>
                <a:sym typeface="Quattrocento Sans"/>
              </a:rPr>
              <a:t>Extraction</a:t>
            </a:r>
            <a:endParaRPr sz="1800" b="1">
              <a:solidFill>
                <a:srgbClr val="3C78D8"/>
              </a:solidFill>
              <a:latin typeface="Quattrocento Sans"/>
              <a:ea typeface="Quattrocento Sans"/>
              <a:cs typeface="Quattrocento Sans"/>
              <a:sym typeface="Quattrocento Sans"/>
            </a:endParaRPr>
          </a:p>
          <a:p>
            <a:pPr marL="0" lvl="0" indent="0" algn="l" rtl="0">
              <a:spcBef>
                <a:spcPts val="0"/>
              </a:spcBef>
              <a:spcAft>
                <a:spcPts val="0"/>
              </a:spcAft>
              <a:buNone/>
            </a:pPr>
            <a:endParaRPr sz="1800" b="1">
              <a:solidFill>
                <a:srgbClr val="3C78D8"/>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Challenges Faced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863878E4-C019-4FE8-A8E1-DC4E3C009484}"/>
              </a:ext>
            </a:extLst>
          </p:cNvPr>
          <p:cNvGraphicFramePr/>
          <p:nvPr>
            <p:extLst>
              <p:ext uri="{D42A27DB-BD31-4B8C-83A1-F6EECF244321}">
                <p14:modId xmlns:p14="http://schemas.microsoft.com/office/powerpoint/2010/main" val="1498764702"/>
              </p:ext>
            </p:extLst>
          </p:nvPr>
        </p:nvGraphicFramePr>
        <p:xfrm>
          <a:off x="495014" y="1595044"/>
          <a:ext cx="11213432"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62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3979" y="522898"/>
            <a:ext cx="381802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Credits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744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BC5793CE-5EDD-47A1-A101-5F3D16F1D4CA}"/>
              </a:ext>
            </a:extLst>
          </p:cNvPr>
          <p:cNvGraphicFramePr>
            <a:graphicFrameLocks noGrp="1"/>
          </p:cNvGraphicFramePr>
          <p:nvPr>
            <p:extLst>
              <p:ext uri="{D42A27DB-BD31-4B8C-83A1-F6EECF244321}">
                <p14:modId xmlns:p14="http://schemas.microsoft.com/office/powerpoint/2010/main" val="4237036813"/>
              </p:ext>
            </p:extLst>
          </p:nvPr>
        </p:nvGraphicFramePr>
        <p:xfrm>
          <a:off x="1502611" y="1902197"/>
          <a:ext cx="7888896" cy="3309195"/>
        </p:xfrm>
        <a:graphic>
          <a:graphicData uri="http://schemas.openxmlformats.org/drawingml/2006/table">
            <a:tbl>
              <a:tblPr firstRow="1" bandRow="1">
                <a:tableStyleId>{7DF18680-E054-41AD-8BC1-D1AEF772440D}</a:tableStyleId>
              </a:tblPr>
              <a:tblGrid>
                <a:gridCol w="4367068">
                  <a:extLst>
                    <a:ext uri="{9D8B030D-6E8A-4147-A177-3AD203B41FA5}">
                      <a16:colId xmlns:a16="http://schemas.microsoft.com/office/drawing/2014/main" val="2461145314"/>
                    </a:ext>
                  </a:extLst>
                </a:gridCol>
                <a:gridCol w="3521828">
                  <a:extLst>
                    <a:ext uri="{9D8B030D-6E8A-4147-A177-3AD203B41FA5}">
                      <a16:colId xmlns:a16="http://schemas.microsoft.com/office/drawing/2014/main" val="2136465871"/>
                    </a:ext>
                  </a:extLst>
                </a:gridCol>
              </a:tblGrid>
              <a:tr h="66183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9795143"/>
                  </a:ext>
                </a:extLst>
              </a:tr>
              <a:tr h="661839">
                <a:tc>
                  <a:txBody>
                    <a:bodyPr/>
                    <a:lstStyle/>
                    <a:p>
                      <a:r>
                        <a:rPr lang="en-US" dirty="0">
                          <a:latin typeface="Georgia" panose="02040502050405020303" pitchFamily="18" charset="0"/>
                        </a:rPr>
                        <a:t>Data Preparation, Model Building</a:t>
                      </a:r>
                      <a:endParaRPr lang="en-US" dirty="0"/>
                    </a:p>
                  </a:txBody>
                  <a:tcPr/>
                </a:tc>
                <a:tc>
                  <a:txBody>
                    <a:bodyPr/>
                    <a:lstStyle/>
                    <a:p>
                      <a:r>
                        <a:rPr lang="en-US" dirty="0">
                          <a:latin typeface="Georgia" panose="02040502050405020303" pitchFamily="18" charset="0"/>
                        </a:rPr>
                        <a:t>Manideep</a:t>
                      </a:r>
                      <a:endParaRPr lang="en-US" dirty="0"/>
                    </a:p>
                  </a:txBody>
                  <a:tcPr/>
                </a:tc>
                <a:extLst>
                  <a:ext uri="{0D108BD9-81ED-4DB2-BD59-A6C34878D82A}">
                    <a16:rowId xmlns:a16="http://schemas.microsoft.com/office/drawing/2014/main" val="2816063612"/>
                  </a:ext>
                </a:extLst>
              </a:tr>
              <a:tr h="661839">
                <a:tc>
                  <a:txBody>
                    <a:bodyPr/>
                    <a:lstStyle/>
                    <a:p>
                      <a:r>
                        <a:rPr lang="en-US" dirty="0">
                          <a:latin typeface="Georgia" panose="02040502050405020303" pitchFamily="18" charset="0"/>
                        </a:rPr>
                        <a:t>Feature Extraction, Visualizations</a:t>
                      </a:r>
                      <a:endParaRPr lang="en-US" dirty="0"/>
                    </a:p>
                  </a:txBody>
                  <a:tcPr/>
                </a:tc>
                <a:tc>
                  <a:txBody>
                    <a:bodyPr/>
                    <a:lstStyle/>
                    <a:p>
                      <a:r>
                        <a:rPr lang="en-US" dirty="0" err="1">
                          <a:latin typeface="Georgia" panose="02040502050405020303" pitchFamily="18" charset="0"/>
                        </a:rPr>
                        <a:t>Anushi</a:t>
                      </a:r>
                      <a:endParaRPr lang="en-US" dirty="0"/>
                    </a:p>
                  </a:txBody>
                  <a:tcPr/>
                </a:tc>
                <a:extLst>
                  <a:ext uri="{0D108BD9-81ED-4DB2-BD59-A6C34878D82A}">
                    <a16:rowId xmlns:a16="http://schemas.microsoft.com/office/drawing/2014/main" val="4084547202"/>
                  </a:ext>
                </a:extLst>
              </a:tr>
              <a:tr h="661839">
                <a:tc>
                  <a:txBody>
                    <a:bodyPr/>
                    <a:lstStyle/>
                    <a:p>
                      <a:r>
                        <a:rPr lang="en-US" dirty="0">
                          <a:latin typeface="Georgia" panose="02040502050405020303" pitchFamily="18" charset="0"/>
                        </a:rPr>
                        <a:t>Model Building and Evaluation</a:t>
                      </a:r>
                      <a:endParaRPr lang="en-US" dirty="0"/>
                    </a:p>
                  </a:txBody>
                  <a:tcPr/>
                </a:tc>
                <a:tc>
                  <a:txBody>
                    <a:bodyPr/>
                    <a:lstStyle/>
                    <a:p>
                      <a:r>
                        <a:rPr lang="en-US" dirty="0" err="1">
                          <a:latin typeface="Georgia" panose="02040502050405020303" pitchFamily="18" charset="0"/>
                        </a:rPr>
                        <a:t>Vidushi</a:t>
                      </a:r>
                      <a:endParaRPr lang="en-US" dirty="0"/>
                    </a:p>
                  </a:txBody>
                  <a:tcPr/>
                </a:tc>
                <a:extLst>
                  <a:ext uri="{0D108BD9-81ED-4DB2-BD59-A6C34878D82A}">
                    <a16:rowId xmlns:a16="http://schemas.microsoft.com/office/drawing/2014/main" val="1965421925"/>
                  </a:ext>
                </a:extLst>
              </a:tr>
              <a:tr h="661839">
                <a:tc>
                  <a:txBody>
                    <a:bodyPr/>
                    <a:lstStyle/>
                    <a:p>
                      <a:r>
                        <a:rPr lang="en-US" dirty="0">
                          <a:latin typeface="Georgia" panose="02040502050405020303" pitchFamily="18" charset="0"/>
                        </a:rPr>
                        <a:t>Recommendation System, Fine tuning tab based customizations.</a:t>
                      </a:r>
                      <a:endParaRPr lang="en-US" dirty="0"/>
                    </a:p>
                  </a:txBody>
                  <a:tcPr/>
                </a:tc>
                <a:tc>
                  <a:txBody>
                    <a:bodyPr/>
                    <a:lstStyle/>
                    <a:p>
                      <a:r>
                        <a:rPr lang="en-US" dirty="0">
                          <a:latin typeface="Georgia" panose="02040502050405020303" pitchFamily="18" charset="0"/>
                        </a:rPr>
                        <a:t>Mahesh</a:t>
                      </a:r>
                      <a:endParaRPr lang="en-US" dirty="0"/>
                    </a:p>
                  </a:txBody>
                  <a:tcPr/>
                </a:tc>
                <a:extLst>
                  <a:ext uri="{0D108BD9-81ED-4DB2-BD59-A6C34878D82A}">
                    <a16:rowId xmlns:a16="http://schemas.microsoft.com/office/drawing/2014/main" val="829536351"/>
                  </a:ext>
                </a:extLst>
              </a:tr>
            </a:tbl>
          </a:graphicData>
        </a:graphic>
      </p:graphicFrame>
    </p:spTree>
    <p:extLst>
      <p:ext uri="{BB962C8B-B14F-4D97-AF65-F5344CB8AC3E}">
        <p14:creationId xmlns:p14="http://schemas.microsoft.com/office/powerpoint/2010/main" val="303576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rgbClr val="2A4B78"/>
          </a:fgClr>
          <a:bgClr>
            <a:srgbClr val="0070C0"/>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63"/>
            <a:ext cx="4336142" cy="2044685"/>
          </a:xfrm>
          <a:prstGeom prst="trapezoid">
            <a:avLst/>
          </a:prstGeom>
          <a:solidFill>
            <a:srgbClr val="2A4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34803" y="2673358"/>
            <a:ext cx="4336142" cy="2044685"/>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5"/>
            <a:ext cx="4336142" cy="2044685"/>
          </a:xfrm>
          <a:prstGeom prst="trapezoid">
            <a:avLst/>
          </a:prstGeom>
          <a:solidFill>
            <a:srgbClr val="2A4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61"/>
            <a:ext cx="4336142" cy="2044685"/>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PREPARATION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algn="ctr"/>
            <a:r>
              <a:rPr lang="en-US" sz="1600" b="1" dirty="0">
                <a:solidFill>
                  <a:schemeClr val="bg1"/>
                </a:solidFill>
              </a:rPr>
              <a:t>VISUALIZATION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MODEL BUILDING</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TUNING</a:t>
            </a:r>
          </a:p>
        </p:txBody>
      </p:sp>
      <p:sp>
        <p:nvSpPr>
          <p:cNvPr id="50" name="Rectangle 49">
            <a:extLst>
              <a:ext uri="{FF2B5EF4-FFF2-40B4-BE49-F238E27FC236}">
                <a16:creationId xmlns:a16="http://schemas.microsoft.com/office/drawing/2014/main" id="{D668C4B5-BCEC-465A-ADA5-6A054B15F7A3}"/>
              </a:ext>
            </a:extLst>
          </p:cNvPr>
          <p:cNvSpPr/>
          <p:nvPr/>
        </p:nvSpPr>
        <p:spPr>
          <a:xfrm>
            <a:off x="9480883" y="2886560"/>
            <a:ext cx="1971055" cy="246221"/>
          </a:xfrm>
          <a:prstGeom prst="rect">
            <a:avLst/>
          </a:prstGeom>
        </p:spPr>
        <p:txBody>
          <a:bodyPr wrap="square" lIns="0" tIns="0" rIns="0" bIns="0">
            <a:spAutoFit/>
          </a:bodyPr>
          <a:lstStyle/>
          <a:p>
            <a:pPr algn="ctr"/>
            <a:r>
              <a:rPr lang="en-US" sz="1600" b="1" dirty="0">
                <a:solidFill>
                  <a:schemeClr val="bg1"/>
                </a:solidFill>
              </a:rPr>
              <a:t>RECOMMENDATIONS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4346" descr="Icon of box and whisker chart. ">
            <a:extLst>
              <a:ext uri="{FF2B5EF4-FFF2-40B4-BE49-F238E27FC236}">
                <a16:creationId xmlns:a16="http://schemas.microsoft.com/office/drawing/2014/main" id="{E24E1321-1909-4EA3-AA9A-0F9BA07C6A09}"/>
              </a:ext>
            </a:extLst>
          </p:cNvPr>
          <p:cNvSpPr>
            <a:spLocks noEditPoints="1"/>
          </p:cNvSpPr>
          <p:nvPr/>
        </p:nvSpPr>
        <p:spPr bwMode="auto">
          <a:xfrm>
            <a:off x="3705556" y="2314462"/>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human being and gear. ">
            <a:extLst>
              <a:ext uri="{FF2B5EF4-FFF2-40B4-BE49-F238E27FC236}">
                <a16:creationId xmlns:a16="http://schemas.microsoft.com/office/drawing/2014/main" id="{3E2D6D03-7CAF-42E4-BA15-CB485374C9D3}"/>
              </a:ext>
            </a:extLst>
          </p:cNvPr>
          <p:cNvGrpSpPr/>
          <p:nvPr/>
        </p:nvGrpSpPr>
        <p:grpSpPr>
          <a:xfrm>
            <a:off x="5893735" y="2325028"/>
            <a:ext cx="338073" cy="339996"/>
            <a:chOff x="6450013" y="5349875"/>
            <a:chExt cx="279399" cy="280988"/>
          </a:xfrm>
          <a:solidFill>
            <a:schemeClr val="bg1"/>
          </a:solidFill>
        </p:grpSpPr>
        <p:sp>
          <p:nvSpPr>
            <p:cNvPr id="40" name="Freeform 3673">
              <a:extLst>
                <a:ext uri="{FF2B5EF4-FFF2-40B4-BE49-F238E27FC236}">
                  <a16:creationId xmlns:a16="http://schemas.microsoft.com/office/drawing/2014/main" id="{40469E2D-BFF8-4DED-B49D-635FDD902C9F}"/>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674">
              <a:extLst>
                <a:ext uri="{FF2B5EF4-FFF2-40B4-BE49-F238E27FC236}">
                  <a16:creationId xmlns:a16="http://schemas.microsoft.com/office/drawing/2014/main" id="{D27D9E6E-CE46-41DA-BB01-9C660EE071FC}"/>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ctrTitle"/>
          </p:nvPr>
        </p:nvSpPr>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FCF13D0-BC09-48A0-BD3B-1F447FB1FE48}"/>
              </a:ext>
            </a:extLst>
          </p:cNvPr>
          <p:cNvSpPr txBox="1"/>
          <p:nvPr/>
        </p:nvSpPr>
        <p:spPr>
          <a:xfrm>
            <a:off x="261257" y="749395"/>
            <a:ext cx="1158469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Data is originally from a Kaggle competition.</a:t>
            </a:r>
          </a:p>
          <a:p>
            <a:pPr marL="285750" indent="-285750">
              <a:buFont typeface="Arial" panose="020B0604020202020204" pitchFamily="34" charset="0"/>
              <a:buChar char="•"/>
            </a:pPr>
            <a:r>
              <a:rPr lang="en-US" b="1" dirty="0"/>
              <a:t>It comprises of 4 tables</a:t>
            </a:r>
          </a:p>
        </p:txBody>
      </p:sp>
      <p:graphicFrame>
        <p:nvGraphicFramePr>
          <p:cNvPr id="17" name="Diagram 16">
            <a:extLst>
              <a:ext uri="{FF2B5EF4-FFF2-40B4-BE49-F238E27FC236}">
                <a16:creationId xmlns:a16="http://schemas.microsoft.com/office/drawing/2014/main" id="{18F46D6B-C74C-48DC-BE4D-596060EBE174}"/>
              </a:ext>
            </a:extLst>
          </p:cNvPr>
          <p:cNvGraphicFramePr/>
          <p:nvPr>
            <p:extLst>
              <p:ext uri="{D42A27DB-BD31-4B8C-83A1-F6EECF244321}">
                <p14:modId xmlns:p14="http://schemas.microsoft.com/office/powerpoint/2010/main" val="231006680"/>
              </p:ext>
            </p:extLst>
          </p:nvPr>
        </p:nvGraphicFramePr>
        <p:xfrm>
          <a:off x="907525" y="843419"/>
          <a:ext cx="100446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1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Relationship Diagram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picture containing screenshot&#10;&#10;Description automatically generated">
            <a:extLst>
              <a:ext uri="{FF2B5EF4-FFF2-40B4-BE49-F238E27FC236}">
                <a16:creationId xmlns:a16="http://schemas.microsoft.com/office/drawing/2014/main" id="{BD2B58F8-ECB7-4073-9280-3C26A5641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175" y="1185862"/>
            <a:ext cx="10153650" cy="4486275"/>
          </a:xfrm>
          <a:prstGeom prst="rect">
            <a:avLst/>
          </a:prstGeom>
        </p:spPr>
      </p:pic>
    </p:spTree>
    <p:extLst>
      <p:ext uri="{BB962C8B-B14F-4D97-AF65-F5344CB8AC3E}">
        <p14:creationId xmlns:p14="http://schemas.microsoft.com/office/powerpoint/2010/main" val="318808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Preparation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86ADBF97-2B24-4276-AF6E-3EEA144DA690}"/>
              </a:ext>
            </a:extLst>
          </p:cNvPr>
          <p:cNvGraphicFramePr/>
          <p:nvPr>
            <p:extLst>
              <p:ext uri="{D42A27DB-BD31-4B8C-83A1-F6EECF244321}">
                <p14:modId xmlns:p14="http://schemas.microsoft.com/office/powerpoint/2010/main" val="1465887101"/>
              </p:ext>
            </p:extLst>
          </p:nvPr>
        </p:nvGraphicFramePr>
        <p:xfrm>
          <a:off x="1420108" y="712791"/>
          <a:ext cx="9016427" cy="165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D991E1C2-FE27-421F-AD1E-CDA78B4320A3}"/>
              </a:ext>
            </a:extLst>
          </p:cNvPr>
          <p:cNvGraphicFramePr/>
          <p:nvPr>
            <p:extLst>
              <p:ext uri="{D42A27DB-BD31-4B8C-83A1-F6EECF244321}">
                <p14:modId xmlns:p14="http://schemas.microsoft.com/office/powerpoint/2010/main" val="2261431879"/>
              </p:ext>
            </p:extLst>
          </p:nvPr>
        </p:nvGraphicFramePr>
        <p:xfrm>
          <a:off x="1436913" y="2145059"/>
          <a:ext cx="9027123" cy="17119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a:extLst>
              <a:ext uri="{FF2B5EF4-FFF2-40B4-BE49-F238E27FC236}">
                <a16:creationId xmlns:a16="http://schemas.microsoft.com/office/drawing/2014/main" id="{BB2147E1-D727-41DC-B236-B938ECB7C39D}"/>
              </a:ext>
            </a:extLst>
          </p:cNvPr>
          <p:cNvGraphicFramePr/>
          <p:nvPr>
            <p:extLst>
              <p:ext uri="{D42A27DB-BD31-4B8C-83A1-F6EECF244321}">
                <p14:modId xmlns:p14="http://schemas.microsoft.com/office/powerpoint/2010/main" val="3558835721"/>
              </p:ext>
            </p:extLst>
          </p:nvPr>
        </p:nvGraphicFramePr>
        <p:xfrm>
          <a:off x="1413234" y="3657599"/>
          <a:ext cx="10315837" cy="148504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8" name="Diagram 27">
            <a:extLst>
              <a:ext uri="{FF2B5EF4-FFF2-40B4-BE49-F238E27FC236}">
                <a16:creationId xmlns:a16="http://schemas.microsoft.com/office/drawing/2014/main" id="{9EEB91BA-2D87-4A3F-9604-D633ED5FD0F8}"/>
              </a:ext>
            </a:extLst>
          </p:cNvPr>
          <p:cNvGraphicFramePr/>
          <p:nvPr>
            <p:extLst>
              <p:ext uri="{D42A27DB-BD31-4B8C-83A1-F6EECF244321}">
                <p14:modId xmlns:p14="http://schemas.microsoft.com/office/powerpoint/2010/main" val="2906781323"/>
              </p:ext>
            </p:extLst>
          </p:nvPr>
        </p:nvGraphicFramePr>
        <p:xfrm>
          <a:off x="1454484" y="4947908"/>
          <a:ext cx="8975175" cy="153539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29" name="TextBox 28">
            <a:extLst>
              <a:ext uri="{FF2B5EF4-FFF2-40B4-BE49-F238E27FC236}">
                <a16:creationId xmlns:a16="http://schemas.microsoft.com/office/drawing/2014/main" id="{0FA9FFD4-D801-4B25-A0A2-A772BBA44E9A}"/>
              </a:ext>
            </a:extLst>
          </p:cNvPr>
          <p:cNvSpPr txBox="1"/>
          <p:nvPr/>
        </p:nvSpPr>
        <p:spPr>
          <a:xfrm>
            <a:off x="6433975" y="708530"/>
            <a:ext cx="4420746" cy="1200329"/>
          </a:xfrm>
          <a:prstGeom prst="rect">
            <a:avLst/>
          </a:prstGeom>
          <a:noFill/>
        </p:spPr>
        <p:txBody>
          <a:bodyPr wrap="square" rtlCol="0">
            <a:spAutoFit/>
          </a:bodyPr>
          <a:lstStyle/>
          <a:p>
            <a:r>
              <a:rPr lang="en-US" dirty="0">
                <a:latin typeface="Georgia" panose="02040502050405020303" pitchFamily="18" charset="0"/>
              </a:rPr>
              <a:t>Members: (34403, 7)</a:t>
            </a:r>
          </a:p>
          <a:p>
            <a:r>
              <a:rPr lang="en-US" dirty="0">
                <a:latin typeface="Georgia" panose="02040502050405020303" pitchFamily="18" charset="0"/>
              </a:rPr>
              <a:t>Songs: (2296833, 7)</a:t>
            </a:r>
          </a:p>
          <a:p>
            <a:r>
              <a:rPr lang="en-US" dirty="0" err="1">
                <a:latin typeface="Georgia" panose="02040502050405020303" pitchFamily="18" charset="0"/>
              </a:rPr>
              <a:t>SongsExtraInfo</a:t>
            </a:r>
            <a:r>
              <a:rPr lang="en-US" dirty="0">
                <a:latin typeface="Georgia" panose="02040502050405020303" pitchFamily="18" charset="0"/>
              </a:rPr>
              <a:t>: (2296869, 3)</a:t>
            </a:r>
          </a:p>
          <a:p>
            <a:r>
              <a:rPr lang="en-US" dirty="0">
                <a:latin typeface="Georgia" panose="02040502050405020303" pitchFamily="18" charset="0"/>
              </a:rPr>
              <a:t>Logs: (7377418, 6)</a:t>
            </a:r>
          </a:p>
        </p:txBody>
      </p:sp>
      <p:graphicFrame>
        <p:nvGraphicFramePr>
          <p:cNvPr id="30" name="Diagram 29">
            <a:extLst>
              <a:ext uri="{FF2B5EF4-FFF2-40B4-BE49-F238E27FC236}">
                <a16:creationId xmlns:a16="http://schemas.microsoft.com/office/drawing/2014/main" id="{23217F16-BF40-45B4-867E-D3855780B6EE}"/>
              </a:ext>
            </a:extLst>
          </p:cNvPr>
          <p:cNvGraphicFramePr/>
          <p:nvPr>
            <p:extLst>
              <p:ext uri="{D42A27DB-BD31-4B8C-83A1-F6EECF244321}">
                <p14:modId xmlns:p14="http://schemas.microsoft.com/office/powerpoint/2010/main" val="2326666863"/>
              </p:ext>
            </p:extLst>
          </p:nvPr>
        </p:nvGraphicFramePr>
        <p:xfrm>
          <a:off x="1825744" y="6578353"/>
          <a:ext cx="864190" cy="15124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48425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6" grpId="0">
        <p:bldAsOne/>
      </p:bldGraphic>
      <p:bldGraphic spid="7" grpId="0">
        <p:bldAsOne/>
      </p:bldGraphic>
      <p:bldGraphic spid="28" grpId="0">
        <p:bldAsOne/>
      </p:bldGraphic>
      <p:bldP spid="29" grpId="0"/>
      <p:bldP spid="29" grpId="1"/>
      <p:bldGraphic spid="30" grpId="0">
        <p:bldAsOne/>
      </p:bldGraphic>
      <p:bldGraphic spid="30"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3" name="Picture 12" descr="A close up of a logo&#10;&#10;Description automatically generated">
            <a:extLst>
              <a:ext uri="{FF2B5EF4-FFF2-40B4-BE49-F238E27FC236}">
                <a16:creationId xmlns:a16="http://schemas.microsoft.com/office/drawing/2014/main" id="{AA3BC5AA-94DC-4876-A28C-D39DE198B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 y="680644"/>
            <a:ext cx="5697647" cy="5672030"/>
          </a:xfrm>
          <a:prstGeom prst="rect">
            <a:avLst/>
          </a:prstGeom>
        </p:spPr>
      </p:pic>
      <p:pic>
        <p:nvPicPr>
          <p:cNvPr id="16" name="Picture 15" descr="A close up of a logo&#10;&#10;Description automatically generated">
            <a:extLst>
              <a:ext uri="{FF2B5EF4-FFF2-40B4-BE49-F238E27FC236}">
                <a16:creationId xmlns:a16="http://schemas.microsoft.com/office/drawing/2014/main" id="{DBF3CAAD-117D-44C2-BDA1-45D8451D3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61" y="701269"/>
            <a:ext cx="6251839" cy="5699532"/>
          </a:xfrm>
          <a:prstGeom prst="rect">
            <a:avLst/>
          </a:prstGeom>
        </p:spPr>
      </p:pic>
    </p:spTree>
    <p:extLst>
      <p:ext uri="{BB962C8B-B14F-4D97-AF65-F5344CB8AC3E}">
        <p14:creationId xmlns:p14="http://schemas.microsoft.com/office/powerpoint/2010/main" val="28924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73979" y="522898"/>
            <a:ext cx="381802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744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E37E09A7-2F33-4F5D-87D2-213FC683C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954"/>
            <a:ext cx="5562027" cy="6277046"/>
          </a:xfrm>
          <a:prstGeom prst="rect">
            <a:avLst/>
          </a:prstGeom>
        </p:spPr>
      </p:pic>
      <p:pic>
        <p:nvPicPr>
          <p:cNvPr id="9" name="Picture 8" descr="A close up of a logo&#10;&#10;Description automatically generated">
            <a:extLst>
              <a:ext uri="{FF2B5EF4-FFF2-40B4-BE49-F238E27FC236}">
                <a16:creationId xmlns:a16="http://schemas.microsoft.com/office/drawing/2014/main" id="{2FCB96FF-E6B0-404D-BC1F-75DCD638C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292" y="660017"/>
            <a:ext cx="5953912" cy="5850785"/>
          </a:xfrm>
          <a:prstGeom prst="rect">
            <a:avLst/>
          </a:prstGeom>
        </p:spPr>
      </p:pic>
    </p:spTree>
    <p:extLst>
      <p:ext uri="{BB962C8B-B14F-4D97-AF65-F5344CB8AC3E}">
        <p14:creationId xmlns:p14="http://schemas.microsoft.com/office/powerpoint/2010/main" val="213557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Visualization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 clock&#10;&#10;Description automatically generated">
            <a:extLst>
              <a:ext uri="{FF2B5EF4-FFF2-40B4-BE49-F238E27FC236}">
                <a16:creationId xmlns:a16="http://schemas.microsoft.com/office/drawing/2014/main" id="{6CF2FC36-0BD8-44CA-BE0E-13357E43D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528" y="742520"/>
            <a:ext cx="10024024" cy="5892036"/>
          </a:xfrm>
          <a:prstGeom prst="rect">
            <a:avLst/>
          </a:prstGeom>
        </p:spPr>
      </p:pic>
    </p:spTree>
    <p:extLst>
      <p:ext uri="{BB962C8B-B14F-4D97-AF65-F5344CB8AC3E}">
        <p14:creationId xmlns:p14="http://schemas.microsoft.com/office/powerpoint/2010/main" val="31530162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Selection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CDBED70-74E6-44B8-A960-0DB2174796C5}"/>
              </a:ext>
            </a:extLst>
          </p:cNvPr>
          <p:cNvSpPr txBox="1"/>
          <p:nvPr/>
        </p:nvSpPr>
        <p:spPr>
          <a:xfrm>
            <a:off x="440012" y="1141281"/>
            <a:ext cx="11385311" cy="3970318"/>
          </a:xfrm>
          <a:prstGeom prst="rect">
            <a:avLst/>
          </a:prstGeom>
          <a:noFill/>
        </p:spPr>
        <p:txBody>
          <a:bodyPr wrap="square" rtlCol="0">
            <a:spAutoFit/>
          </a:bodyPr>
          <a:lstStyle/>
          <a:p>
            <a:r>
              <a:rPr lang="en-US" dirty="0">
                <a:latin typeface="Georgia" panose="02040502050405020303" pitchFamily="18" charset="0"/>
              </a:rPr>
              <a:t>Members:</a:t>
            </a:r>
          </a:p>
          <a:p>
            <a:pPr marL="742950" lvl="1" indent="-285750">
              <a:buFont typeface="Arial" panose="020B0604020202020204" pitchFamily="34" charset="0"/>
              <a:buChar char="•"/>
            </a:pPr>
            <a:r>
              <a:rPr lang="en-US" dirty="0">
                <a:latin typeface="Georgia" panose="02040502050405020303" pitchFamily="18" charset="0"/>
              </a:rPr>
              <a:t>Age</a:t>
            </a:r>
          </a:p>
          <a:p>
            <a:pPr marL="742950" lvl="1" indent="-285750">
              <a:buFont typeface="Arial" panose="020B0604020202020204" pitchFamily="34" charset="0"/>
              <a:buChar char="•"/>
            </a:pPr>
            <a:r>
              <a:rPr lang="en-US" dirty="0">
                <a:latin typeface="Georgia" panose="02040502050405020303" pitchFamily="18" charset="0"/>
              </a:rPr>
              <a:t>Gender</a:t>
            </a:r>
          </a:p>
          <a:p>
            <a:pPr marL="742950" lvl="1" indent="-285750">
              <a:buFont typeface="Arial" panose="020B0604020202020204" pitchFamily="34" charset="0"/>
              <a:buChar char="•"/>
            </a:pPr>
            <a:r>
              <a:rPr lang="en-US" dirty="0">
                <a:latin typeface="Georgia" panose="02040502050405020303" pitchFamily="18" charset="0"/>
              </a:rPr>
              <a:t>City</a:t>
            </a:r>
          </a:p>
          <a:p>
            <a:pPr marL="742950" lvl="1" indent="-285750">
              <a:buFont typeface="Arial" panose="020B0604020202020204" pitchFamily="34" charset="0"/>
              <a:buChar char="•"/>
            </a:pPr>
            <a:r>
              <a:rPr lang="en-US" dirty="0">
                <a:latin typeface="Georgia" panose="02040502050405020303" pitchFamily="18" charset="0"/>
              </a:rPr>
              <a:t>Registration channel</a:t>
            </a:r>
          </a:p>
          <a:p>
            <a:pPr marL="742950" lvl="1" indent="-285750">
              <a:buFont typeface="Arial" panose="020B0604020202020204" pitchFamily="34" charset="0"/>
              <a:buChar char="•"/>
            </a:pPr>
            <a:r>
              <a:rPr lang="en-US" dirty="0" err="1">
                <a:latin typeface="Georgia" panose="02040502050405020303" pitchFamily="18" charset="0"/>
              </a:rPr>
              <a:t>daysLeft</a:t>
            </a:r>
            <a:r>
              <a:rPr lang="en-US" dirty="0">
                <a:latin typeface="Georgia" panose="02040502050405020303" pitchFamily="18" charset="0"/>
              </a:rPr>
              <a:t> = Expiration Date - </a:t>
            </a:r>
            <a:r>
              <a:rPr lang="en-US" dirty="0" err="1">
                <a:latin typeface="Georgia" panose="02040502050405020303" pitchFamily="18" charset="0"/>
              </a:rPr>
              <a:t>RegistrationDate</a:t>
            </a:r>
            <a:endParaRPr lang="en-US" dirty="0">
              <a:latin typeface="Georgia" panose="02040502050405020303" pitchFamily="18" charset="0"/>
            </a:endParaRPr>
          </a:p>
          <a:p>
            <a:r>
              <a:rPr lang="en-US" dirty="0">
                <a:latin typeface="Georgia" panose="02040502050405020303" pitchFamily="18" charset="0"/>
              </a:rPr>
              <a:t>Songs:</a:t>
            </a:r>
          </a:p>
          <a:p>
            <a:pPr marL="742950" lvl="1" indent="-285750">
              <a:buFont typeface="Arial" panose="020B0604020202020204" pitchFamily="34" charset="0"/>
              <a:buChar char="•"/>
            </a:pPr>
            <a:r>
              <a:rPr lang="en-US" dirty="0">
                <a:latin typeface="Georgia" panose="02040502050405020303" pitchFamily="18" charset="0"/>
              </a:rPr>
              <a:t>Song Length</a:t>
            </a:r>
          </a:p>
          <a:p>
            <a:pPr marL="742950" lvl="1" indent="-285750">
              <a:buFont typeface="Arial" panose="020B0604020202020204" pitchFamily="34" charset="0"/>
              <a:buChar char="•"/>
            </a:pPr>
            <a:r>
              <a:rPr lang="en-US" dirty="0">
                <a:latin typeface="Georgia" panose="02040502050405020303" pitchFamily="18" charset="0"/>
              </a:rPr>
              <a:t>Language</a:t>
            </a:r>
          </a:p>
          <a:p>
            <a:pPr marL="742950" lvl="1" indent="-285750">
              <a:buFont typeface="Arial" panose="020B0604020202020204" pitchFamily="34" charset="0"/>
              <a:buChar char="•"/>
            </a:pPr>
            <a:r>
              <a:rPr lang="en-US" dirty="0">
                <a:latin typeface="Georgia" panose="02040502050405020303" pitchFamily="18" charset="0"/>
              </a:rPr>
              <a:t>Genre Id</a:t>
            </a:r>
          </a:p>
          <a:p>
            <a:r>
              <a:rPr lang="en-US" dirty="0">
                <a:latin typeface="Georgia" panose="02040502050405020303" pitchFamily="18" charset="0"/>
              </a:rPr>
              <a:t>Logs:</a:t>
            </a:r>
          </a:p>
          <a:p>
            <a:pPr marL="742950" lvl="1" indent="-285750">
              <a:buFont typeface="Arial" panose="020B0604020202020204" pitchFamily="34" charset="0"/>
              <a:buChar char="•"/>
            </a:pPr>
            <a:r>
              <a:rPr lang="en-US" dirty="0">
                <a:latin typeface="Georgia" panose="02040502050405020303" pitchFamily="18" charset="0"/>
              </a:rPr>
              <a:t>Source System tab</a:t>
            </a:r>
          </a:p>
          <a:p>
            <a:pPr marL="742950" lvl="1" indent="-285750">
              <a:buFont typeface="Arial" panose="020B0604020202020204" pitchFamily="34" charset="0"/>
              <a:buChar char="•"/>
            </a:pPr>
            <a:r>
              <a:rPr lang="en-US" dirty="0">
                <a:latin typeface="Georgia" panose="02040502050405020303" pitchFamily="18" charset="0"/>
              </a:rPr>
              <a:t>Source Screen name</a:t>
            </a:r>
          </a:p>
          <a:p>
            <a:pPr marL="742950" lvl="1" indent="-285750">
              <a:buFont typeface="Arial" panose="020B0604020202020204" pitchFamily="34" charset="0"/>
              <a:buChar char="•"/>
            </a:pPr>
            <a:r>
              <a:rPr lang="en-US" dirty="0">
                <a:latin typeface="Georgia" panose="02040502050405020303" pitchFamily="18" charset="0"/>
              </a:rPr>
              <a:t>Source type</a:t>
            </a:r>
          </a:p>
        </p:txBody>
      </p:sp>
    </p:spTree>
    <p:extLst>
      <p:ext uri="{BB962C8B-B14F-4D97-AF65-F5344CB8AC3E}">
        <p14:creationId xmlns:p14="http://schemas.microsoft.com/office/powerpoint/2010/main" val="391444701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55681ca-aca9-4589-901f-970bf4dc1a8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656F5DFFC4F34D8D87E99B19E1D3BF" ma:contentTypeVersion="12" ma:contentTypeDescription="Create a new document." ma:contentTypeScope="" ma:versionID="36742b1f278f0a5090331a66daf27fca">
  <xsd:schema xmlns:xsd="http://www.w3.org/2001/XMLSchema" xmlns:xs="http://www.w3.org/2001/XMLSchema" xmlns:p="http://schemas.microsoft.com/office/2006/metadata/properties" xmlns:ns3="255681ca-aca9-4589-901f-970bf4dc1a80" xmlns:ns4="2cfd0d73-8c12-4532-a1a8-7eae9f0241e0" targetNamespace="http://schemas.microsoft.com/office/2006/metadata/properties" ma:root="true" ma:fieldsID="758da7233704a7a64bfb5941004c2c7e" ns3:_="" ns4:_="">
    <xsd:import namespace="255681ca-aca9-4589-901f-970bf4dc1a80"/>
    <xsd:import namespace="2cfd0d73-8c12-4532-a1a8-7eae9f0241e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5681ca-aca9-4589-901f-970bf4dc1a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fd0d73-8c12-4532-a1a8-7eae9f0241e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openxmlformats.org/package/2006/metadata/core-properties"/>
    <ds:schemaRef ds:uri="http://purl.org/dc/elements/1.1/"/>
    <ds:schemaRef ds:uri="255681ca-aca9-4589-901f-970bf4dc1a80"/>
    <ds:schemaRef ds:uri="2cfd0d73-8c12-4532-a1a8-7eae9f0241e0"/>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F48554D-ECD6-4943-87C4-B395711601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5681ca-aca9-4589-901f-970bf4dc1a80"/>
    <ds:schemaRef ds:uri="2cfd0d73-8c12-4532-a1a8-7eae9f0241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831</Words>
  <Application>Microsoft Office PowerPoint</Application>
  <PresentationFormat>Widescreen</PresentationFormat>
  <Paragraphs>211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Georgia</vt:lpstr>
      <vt:lpstr>Quattrocento Sans</vt:lpstr>
      <vt:lpstr>Roboto</vt:lpstr>
      <vt:lpstr>Segoe UI Light</vt:lpstr>
      <vt:lpstr>Office Theme</vt:lpstr>
      <vt:lpstr>KK-Music Box’s  Prediction &amp; Recommendation</vt:lpstr>
      <vt:lpstr>Project analysis slide 3</vt:lpstr>
      <vt:lpstr>Project analysis slide 2</vt:lpstr>
      <vt:lpstr>Project analysis slide 4</vt:lpstr>
      <vt:lpstr>Project analysis slide 2</vt:lpstr>
      <vt:lpstr>Project analysis slide 4</vt:lpstr>
      <vt:lpstr>Project analysis slide 4</vt:lpstr>
      <vt:lpstr>Project analysis slide 2</vt:lpstr>
      <vt:lpstr>Project analysis slide 4</vt:lpstr>
      <vt:lpstr>Project analysis slide 2</vt:lpstr>
      <vt:lpstr>Project analysis slide 2</vt:lpstr>
      <vt:lpstr>Project analysis slide 2</vt:lpstr>
      <vt:lpstr>Project analysis slide 2</vt:lpstr>
      <vt:lpstr>PowerPoint Presentation</vt:lpstr>
      <vt:lpstr>PowerPoint Presentation</vt:lpstr>
      <vt:lpstr>Project analysis slide 4</vt:lpstr>
      <vt:lpstr>Project analysis slide 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2020-04-22T11:12:35Z</dcterms:created>
  <dcterms:modified xsi:type="dcterms:W3CDTF">2021-03-12T16:53:53Z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0x010100FA656F5DFFC4F34D8D87E99B19E1D3BF</vt:lpwstr>
  </property>
</Properties>
</file>