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Violenceagainstwomen_166437492985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14D1BDE-8777-45AC-AFA0-3729B6420E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The Social pandemic- Violence against women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55ACD3-269E-40CB-A8F7-38CE245CDB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11/5/2022 10:15:50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8123B17-0959-42E8-9E60-E7FFC66971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25" y="1851025"/>
            <a:ext cx="6737350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A53F5086-0E83-4C52-AC9C-D6253412C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5" y="1851025"/>
            <a:ext cx="3079750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CD030FF-1282-4CBD-B613-DE55D736D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127375"/>
            <a:ext cx="8191500" cy="6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E36E9A9-3746-4B65-8C2C-B068A068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51025"/>
            <a:ext cx="6553200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18CC31E9-7261-46DB-BC84-BEBDAA5631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3070225"/>
            <a:ext cx="815340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2022-11-05T10:15:50Z</dcterms:created>
  <dcterms:modified xsi:type="dcterms:W3CDTF">2022-11-05T10:15:50Z</dcterms:modified>
</cp:coreProperties>
</file>