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923382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34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35d2073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35d207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70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0feb0f7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0feb0f7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17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b0feb0f7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b0feb0f7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17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b0feb0f7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b0feb0f7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5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0feb0f7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0feb0f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95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b0feb0f7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b0feb0f7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0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b0feb0f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b0feb0f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1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b35d207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b35d207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39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b35d207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b35d207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15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9233" y="168197"/>
            <a:ext cx="7765369" cy="108996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DAA Assignment 2</a:t>
            </a:r>
            <a:endParaRPr dirty="0"/>
          </a:p>
        </p:txBody>
      </p:sp>
      <p:sp>
        <p:nvSpPr>
          <p:cNvPr id="55" name="Google Shape;55;p13"/>
          <p:cNvSpPr txBox="1">
            <a:spLocks noGrp="1"/>
          </p:cNvSpPr>
          <p:nvPr>
            <p:ph type="subTitle" idx="1"/>
          </p:nvPr>
        </p:nvSpPr>
        <p:spPr>
          <a:xfrm>
            <a:off x="141617" y="1849855"/>
            <a:ext cx="8520600" cy="2187600"/>
          </a:xfrm>
          <a:prstGeom prst="rect">
            <a:avLst/>
          </a:prstGeom>
        </p:spPr>
        <p:txBody>
          <a:bodyPr spcFirstLastPara="1" wrap="square" lIns="91425" tIns="91425" rIns="91425" bIns="91425" anchor="t" anchorCtr="0">
            <a:normAutofit fontScale="70000" lnSpcReduction="20000"/>
          </a:bodyPr>
          <a:lstStyle/>
          <a:p>
            <a:pPr marL="0" indent="0"/>
            <a:r>
              <a:rPr lang="en-IN" dirty="0"/>
              <a:t>Group-9</a:t>
            </a:r>
          </a:p>
          <a:p>
            <a:pPr marL="0" lvl="0" indent="0" algn="ctr" rtl="0">
              <a:spcBef>
                <a:spcPts val="0"/>
              </a:spcBef>
              <a:spcAft>
                <a:spcPts val="0"/>
              </a:spcAft>
              <a:buNone/>
            </a:pPr>
            <a:r>
              <a:rPr lang="en" dirty="0" smtClean="0"/>
              <a:t>  </a:t>
            </a:r>
          </a:p>
          <a:p>
            <a:pPr marL="0" lvl="0" indent="0" algn="ctr" rtl="0">
              <a:spcBef>
                <a:spcPts val="0"/>
              </a:spcBef>
              <a:spcAft>
                <a:spcPts val="0"/>
              </a:spcAft>
              <a:buNone/>
            </a:pPr>
            <a:r>
              <a:rPr lang="en" dirty="0" smtClean="0"/>
              <a:t>  </a:t>
            </a:r>
            <a:r>
              <a:rPr lang="en" dirty="0"/>
              <a:t>Vidushi Pathak        (IIT2019027)</a:t>
            </a:r>
            <a:endParaRPr dirty="0"/>
          </a:p>
          <a:p>
            <a:pPr marL="0" lvl="0" indent="0" algn="ctr" rtl="0">
              <a:spcBef>
                <a:spcPts val="0"/>
              </a:spcBef>
              <a:spcAft>
                <a:spcPts val="0"/>
              </a:spcAft>
              <a:buNone/>
            </a:pPr>
            <a:r>
              <a:rPr lang="en" dirty="0"/>
              <a:t>   </a:t>
            </a:r>
            <a:r>
              <a:rPr lang="en" dirty="0" smtClean="0"/>
              <a:t>Shubham </a:t>
            </a:r>
            <a:r>
              <a:rPr lang="en" dirty="0"/>
              <a:t>Netam     (IIT2019028)</a:t>
            </a:r>
            <a:endParaRPr dirty="0"/>
          </a:p>
          <a:p>
            <a:pPr marL="0" lvl="0" indent="0" algn="ctr" rtl="0">
              <a:spcBef>
                <a:spcPts val="0"/>
              </a:spcBef>
              <a:spcAft>
                <a:spcPts val="0"/>
              </a:spcAft>
              <a:buNone/>
            </a:pPr>
            <a:r>
              <a:rPr lang="en" dirty="0"/>
              <a:t>   </a:t>
            </a:r>
            <a:r>
              <a:rPr lang="en" dirty="0" smtClean="0"/>
              <a:t>Puneet </a:t>
            </a:r>
            <a:r>
              <a:rPr lang="en" dirty="0"/>
              <a:t>Singhwaiya (IIT2019029</a:t>
            </a:r>
            <a:r>
              <a:rPr lang="en" dirty="0" smtClean="0"/>
              <a:t>)</a:t>
            </a:r>
          </a:p>
          <a:p>
            <a:pPr marL="0" lvl="0" indent="0" algn="ctr" rtl="0">
              <a:spcBef>
                <a:spcPts val="0"/>
              </a:spcBef>
              <a:spcAft>
                <a:spcPts val="0"/>
              </a:spcAft>
              <a:buNone/>
            </a:pPr>
            <a:endParaRPr dirty="0"/>
          </a:p>
          <a:p>
            <a:pPr marL="0" lvl="0" indent="0" algn="ctr" rtl="0">
              <a:spcBef>
                <a:spcPts val="0"/>
              </a:spcBef>
              <a:spcAft>
                <a:spcPts val="0"/>
              </a:spcAft>
              <a:buNone/>
            </a:pPr>
            <a:r>
              <a:rPr lang="en" dirty="0" smtClean="0"/>
              <a:t>B.Tech</a:t>
            </a:r>
            <a:r>
              <a:rPr lang="en" dirty="0"/>
              <a:t>. 4th semester, Department of Information Technology</a:t>
            </a:r>
            <a:endParaRPr dirty="0"/>
          </a:p>
          <a:p>
            <a:pPr marL="0" lvl="0" indent="0" algn="ctr" rtl="0">
              <a:spcBef>
                <a:spcPts val="0"/>
              </a:spcBef>
              <a:spcAft>
                <a:spcPts val="0"/>
              </a:spcAft>
              <a:buNone/>
            </a:pPr>
            <a:r>
              <a:rPr lang="en" dirty="0"/>
              <a:t>Indian Institute Of Information Technology, Allahabad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References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https://pyenchant.github.io/pyenchant</a:t>
            </a:r>
            <a:endParaRPr dirty="0"/>
          </a:p>
          <a:p>
            <a:pPr marL="457200" lvl="0" indent="-342900" algn="l" rtl="0">
              <a:spcBef>
                <a:spcPts val="0"/>
              </a:spcBef>
              <a:spcAft>
                <a:spcPts val="0"/>
              </a:spcAft>
              <a:buSzPts val="1800"/>
              <a:buChar char="●"/>
            </a:pPr>
            <a:r>
              <a:rPr lang="en" dirty="0"/>
              <a:t>https://pyenchant.github.io/pyenchant/tutorial.html</a:t>
            </a:r>
            <a:endParaRPr dirty="0"/>
          </a:p>
          <a:p>
            <a:pPr marL="457200" lvl="0" indent="-342900" algn="l" rtl="0">
              <a:spcBef>
                <a:spcPts val="0"/>
              </a:spcBef>
              <a:spcAft>
                <a:spcPts val="0"/>
              </a:spcAft>
              <a:buSzPts val="1800"/>
              <a:buChar char="●"/>
            </a:pPr>
            <a:r>
              <a:rPr lang="en" dirty="0"/>
              <a:t>https://pynative.com/python-random-choice</a:t>
            </a:r>
            <a:endParaRPr dirty="0"/>
          </a:p>
          <a:p>
            <a:pPr marL="45720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3825" y="0"/>
            <a:ext cx="8520600" cy="121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smtClean="0"/>
              <a:t>Content</a:t>
            </a:r>
            <a:endParaRPr dirty="0"/>
          </a:p>
        </p:txBody>
      </p:sp>
      <p:sp>
        <p:nvSpPr>
          <p:cNvPr id="61" name="Google Shape;61;p14"/>
          <p:cNvSpPr txBox="1">
            <a:spLocks noGrp="1"/>
          </p:cNvSpPr>
          <p:nvPr>
            <p:ph type="subTitle" idx="1"/>
          </p:nvPr>
        </p:nvSpPr>
        <p:spPr>
          <a:xfrm>
            <a:off x="237325" y="1359225"/>
            <a:ext cx="8520600" cy="3152100"/>
          </a:xfrm>
          <a:prstGeom prst="rect">
            <a:avLst/>
          </a:prstGeom>
        </p:spPr>
        <p:txBody>
          <a:bodyPr spcFirstLastPara="1" wrap="square" lIns="91425" tIns="91425" rIns="91425" bIns="91425" anchor="t" anchorCtr="0">
            <a:normAutofit lnSpcReduction="10000"/>
          </a:bodyPr>
          <a:lstStyle/>
          <a:p>
            <a:pPr marL="457200" lvl="0" indent="-394970" algn="l" rtl="0">
              <a:spcBef>
                <a:spcPts val="0"/>
              </a:spcBef>
              <a:spcAft>
                <a:spcPts val="0"/>
              </a:spcAft>
              <a:buClr>
                <a:schemeClr val="dk1"/>
              </a:buClr>
              <a:buSzPts val="2620"/>
              <a:buFont typeface="Times New Roman"/>
              <a:buChar char="●"/>
            </a:pPr>
            <a:r>
              <a:rPr lang="en" dirty="0">
                <a:solidFill>
                  <a:schemeClr val="dk1"/>
                </a:solidFill>
              </a:rPr>
              <a:t>Problem statement</a:t>
            </a:r>
            <a:endParaRPr dirty="0">
              <a:solidFill>
                <a:schemeClr val="dk1"/>
              </a:solidFill>
            </a:endParaRPr>
          </a:p>
          <a:p>
            <a:pPr marL="457200" lvl="0" indent="-406400" algn="l" rtl="0">
              <a:spcBef>
                <a:spcPts val="0"/>
              </a:spcBef>
              <a:spcAft>
                <a:spcPts val="0"/>
              </a:spcAft>
              <a:buSzPts val="2800"/>
              <a:buChar char="●"/>
            </a:pPr>
            <a:r>
              <a:rPr lang="en" dirty="0">
                <a:solidFill>
                  <a:schemeClr val="dk1"/>
                </a:solidFill>
              </a:rPr>
              <a:t>Introduction</a:t>
            </a:r>
            <a:endParaRPr dirty="0">
              <a:solidFill>
                <a:schemeClr val="dk1"/>
              </a:solidFill>
            </a:endParaRPr>
          </a:p>
          <a:p>
            <a:pPr marL="457200" lvl="0" indent="-406400" algn="l" rtl="0">
              <a:spcBef>
                <a:spcPts val="0"/>
              </a:spcBef>
              <a:spcAft>
                <a:spcPts val="0"/>
              </a:spcAft>
              <a:buClr>
                <a:schemeClr val="dk1"/>
              </a:buClr>
              <a:buSzPts val="2800"/>
              <a:buChar char="●"/>
            </a:pPr>
            <a:r>
              <a:rPr lang="en" dirty="0">
                <a:solidFill>
                  <a:schemeClr val="dk1"/>
                </a:solidFill>
              </a:rPr>
              <a:t>Algorithm</a:t>
            </a:r>
            <a:endParaRPr dirty="0">
              <a:solidFill>
                <a:schemeClr val="dk1"/>
              </a:solidFill>
            </a:endParaRPr>
          </a:p>
          <a:p>
            <a:pPr marL="457200" lvl="0" indent="-406400" algn="l" rtl="0">
              <a:spcBef>
                <a:spcPts val="0"/>
              </a:spcBef>
              <a:spcAft>
                <a:spcPts val="0"/>
              </a:spcAft>
              <a:buClr>
                <a:schemeClr val="dk1"/>
              </a:buClr>
              <a:buSzPts val="2800"/>
              <a:buChar char="●"/>
            </a:pPr>
            <a:r>
              <a:rPr lang="en" dirty="0">
                <a:solidFill>
                  <a:schemeClr val="dk1"/>
                </a:solidFill>
              </a:rPr>
              <a:t>Pseudo Code</a:t>
            </a:r>
            <a:endParaRPr dirty="0">
              <a:solidFill>
                <a:schemeClr val="dk1"/>
              </a:solidFill>
            </a:endParaRPr>
          </a:p>
          <a:p>
            <a:pPr marL="457200" lvl="0" indent="-406400" algn="l" rtl="0">
              <a:spcBef>
                <a:spcPts val="0"/>
              </a:spcBef>
              <a:spcAft>
                <a:spcPts val="0"/>
              </a:spcAft>
              <a:buClr>
                <a:schemeClr val="dk1"/>
              </a:buClr>
              <a:buSzPts val="2800"/>
              <a:buChar char="●"/>
            </a:pPr>
            <a:r>
              <a:rPr lang="en" dirty="0">
                <a:solidFill>
                  <a:schemeClr val="dk1"/>
                </a:solidFill>
              </a:rPr>
              <a:t>Graph based on Apriori Analysis</a:t>
            </a:r>
            <a:endParaRPr dirty="0">
              <a:solidFill>
                <a:schemeClr val="dk1"/>
              </a:solidFill>
            </a:endParaRPr>
          </a:p>
          <a:p>
            <a:pPr marL="457200" lvl="0" indent="-406400" algn="l" rtl="0">
              <a:spcBef>
                <a:spcPts val="0"/>
              </a:spcBef>
              <a:spcAft>
                <a:spcPts val="0"/>
              </a:spcAft>
              <a:buClr>
                <a:schemeClr val="dk1"/>
              </a:buClr>
              <a:buSzPts val="2800"/>
              <a:buChar char="●"/>
            </a:pPr>
            <a:r>
              <a:rPr lang="en" dirty="0">
                <a:solidFill>
                  <a:schemeClr val="dk1"/>
                </a:solidFill>
              </a:rPr>
              <a:t>Conclusion</a:t>
            </a:r>
            <a:endParaRPr dirty="0">
              <a:solidFill>
                <a:schemeClr val="dk1"/>
              </a:solidFill>
            </a:endParaRPr>
          </a:p>
          <a:p>
            <a:pPr marL="457200" lvl="0" indent="-406400" algn="l" rtl="0">
              <a:spcBef>
                <a:spcPts val="0"/>
              </a:spcBef>
              <a:spcAft>
                <a:spcPts val="0"/>
              </a:spcAft>
              <a:buClr>
                <a:schemeClr val="dk1"/>
              </a:buClr>
              <a:buSzPts val="2800"/>
              <a:buChar char="●"/>
            </a:pPr>
            <a:r>
              <a:rPr lang="en" dirty="0">
                <a:solidFill>
                  <a:schemeClr val="dk1"/>
                </a:solidFill>
              </a:rPr>
              <a:t>References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82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7786"/>
              <a:buFont typeface="Arial"/>
              <a:buNone/>
            </a:pPr>
            <a:r>
              <a:rPr lang="en" sz="2620" b="1">
                <a:latin typeface="Times New Roman"/>
                <a:ea typeface="Times New Roman"/>
                <a:cs typeface="Times New Roman"/>
                <a:sym typeface="Times New Roman"/>
              </a:rPr>
              <a:t>Problem Statement</a:t>
            </a:r>
            <a:endParaRPr/>
          </a:p>
        </p:txBody>
      </p:sp>
      <p:sp>
        <p:nvSpPr>
          <p:cNvPr id="67" name="Google Shape;67;p15"/>
          <p:cNvSpPr txBox="1">
            <a:spLocks noGrp="1"/>
          </p:cNvSpPr>
          <p:nvPr>
            <p:ph type="body" idx="1"/>
          </p:nvPr>
        </p:nvSpPr>
        <p:spPr>
          <a:xfrm>
            <a:off x="410850" y="1189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Prepare a matrix of random characters of size 50×50 and check for valid English words reverse diagonally.</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Introduction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For solving our problem we have used a python library PyEnchant to check if a word is valid english word or not. PyEnchant is a spell checking library for Python, based on the excellent Enchant library. PyEnchant combines all the functionality of the underlying Enchant library with the flexibility of Python and a nice “Pythonic” object-oriented interface.For generating random characters we have used Python random.choice() function.Python random module‘s random.choice() function returns a random element from the non-empty sequence. we can use the random.choice() function for selecting a random password from word-list, Selecting a random item from the available data.</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Algorithm</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i.First we will create a matrix of size 50x50 of random characters by using random.choice function.</a:t>
            </a:r>
            <a:endParaRPr/>
          </a:p>
          <a:p>
            <a:pPr marL="0" lvl="0" indent="0" algn="l" rtl="0">
              <a:spcBef>
                <a:spcPts val="1200"/>
              </a:spcBef>
              <a:spcAft>
                <a:spcPts val="0"/>
              </a:spcAft>
              <a:buClr>
                <a:schemeClr val="dk1"/>
              </a:buClr>
              <a:buSzPts val="1100"/>
              <a:buFont typeface="Arial"/>
              <a:buNone/>
            </a:pPr>
            <a:r>
              <a:rPr lang="en"/>
              <a:t>ii.Then we run a loop for 50 times in reverse diagonal direction for just getting a string from these random characters one by one.</a:t>
            </a:r>
            <a:endParaRPr/>
          </a:p>
          <a:p>
            <a:pPr marL="0" lvl="0" indent="0" algn="l" rtl="0">
              <a:spcBef>
                <a:spcPts val="1200"/>
              </a:spcBef>
              <a:spcAft>
                <a:spcPts val="0"/>
              </a:spcAft>
              <a:buClr>
                <a:schemeClr val="dk1"/>
              </a:buClr>
              <a:buSzPts val="1100"/>
              <a:buFont typeface="Arial"/>
              <a:buNone/>
            </a:pPr>
            <a:r>
              <a:rPr lang="en"/>
              <a:t>iii.Then we check that if the size of the string is greater than one or if the string value is 'A', then only it is possible that the string is present in the dictionary.</a:t>
            </a:r>
            <a:endParaRPr/>
          </a:p>
          <a:p>
            <a:pPr marL="0" lvl="0" indent="0" algn="l" rtl="0">
              <a:spcBef>
                <a:spcPts val="1200"/>
              </a:spcBef>
              <a:spcAft>
                <a:spcPts val="0"/>
              </a:spcAft>
              <a:buClr>
                <a:schemeClr val="dk1"/>
              </a:buClr>
              <a:buSzPts val="1100"/>
              <a:buFont typeface="Arial"/>
              <a:buNone/>
            </a:pPr>
            <a:r>
              <a:rPr lang="en"/>
              <a:t>iv.If present, then we directly print that string.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Pseudo Code</a:t>
            </a:r>
            <a:endParaRPr/>
          </a:p>
        </p:txBody>
      </p:sp>
      <p:pic>
        <p:nvPicPr>
          <p:cNvPr id="86" name="Google Shape;86;p18"/>
          <p:cNvPicPr preferRelativeResize="0"/>
          <p:nvPr/>
        </p:nvPicPr>
        <p:blipFill>
          <a:blip r:embed="rId3">
            <a:alphaModFix/>
          </a:blip>
          <a:stretch>
            <a:fillRect/>
          </a:stretch>
        </p:blipFill>
        <p:spPr>
          <a:xfrm>
            <a:off x="2790825" y="1346200"/>
            <a:ext cx="3562350"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Complexity Analysis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Time Complexity</a:t>
            </a:r>
            <a:r>
              <a:rPr lang="en" b="1" dirty="0" smtClean="0"/>
              <a:t>: </a:t>
            </a:r>
            <a:r>
              <a:rPr lang="en" dirty="0" smtClean="0"/>
              <a:t>O(n*2</a:t>
            </a:r>
            <a:r>
              <a:rPr lang="en" dirty="0"/>
              <a:t>)</a:t>
            </a:r>
            <a:endParaRPr dirty="0"/>
          </a:p>
          <a:p>
            <a:pPr marL="0" lvl="0" indent="0" algn="l" rtl="0">
              <a:spcBef>
                <a:spcPts val="1200"/>
              </a:spcBef>
              <a:spcAft>
                <a:spcPts val="1200"/>
              </a:spcAft>
              <a:buNone/>
            </a:pPr>
            <a:r>
              <a:rPr lang="en" b="1" dirty="0"/>
              <a:t>Space </a:t>
            </a:r>
            <a:r>
              <a:rPr lang="en" b="1" dirty="0" smtClean="0"/>
              <a:t>Complexity:</a:t>
            </a:r>
            <a:r>
              <a:rPr lang="en" dirty="0" smtClean="0"/>
              <a:t>O(1)</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Graph based on Apriori Analysis</a:t>
            </a:r>
            <a:endParaRPr/>
          </a:p>
        </p:txBody>
      </p:sp>
      <p:pic>
        <p:nvPicPr>
          <p:cNvPr id="99" name="Google Shape;99;p20"/>
          <p:cNvPicPr preferRelativeResize="0"/>
          <p:nvPr/>
        </p:nvPicPr>
        <p:blipFill>
          <a:blip r:embed="rId3">
            <a:alphaModFix/>
          </a:blip>
          <a:stretch>
            <a:fillRect/>
          </a:stretch>
        </p:blipFill>
        <p:spPr>
          <a:xfrm>
            <a:off x="2982188" y="1450838"/>
            <a:ext cx="2981325" cy="2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382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a:solidFill>
                  <a:srgbClr val="000000"/>
                </a:solidFill>
              </a:rPr>
              <a:t>Conclusion</a:t>
            </a:r>
            <a:endParaRPr>
              <a:solidFill>
                <a:srgbClr val="000000"/>
              </a:solidFill>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Through this assignment we have learnt   about the PyEnchant library in python, and applied it, in finding  of  valid English words in reverse diagonal of matrix of   randomly generated  characters.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341</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DAA Assignment 2</vt:lpstr>
      <vt:lpstr>Content</vt:lpstr>
      <vt:lpstr>Problem Statement</vt:lpstr>
      <vt:lpstr>                                  Introduction</vt:lpstr>
      <vt:lpstr>                                 Algorithm</vt:lpstr>
      <vt:lpstr>                                   Pseudo Code</vt:lpstr>
      <vt:lpstr>                      Complexity Analysis</vt:lpstr>
      <vt:lpstr>             Graph based on Apriori Analysis</vt:lpstr>
      <vt:lpstr>                                 Conclusion</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2</dc:title>
  <dc:creator>VidushiPathak</dc:creator>
  <cp:lastModifiedBy>Microsoft account</cp:lastModifiedBy>
  <cp:revision>3</cp:revision>
  <dcterms:modified xsi:type="dcterms:W3CDTF">2021-02-05T08:55:34Z</dcterms:modified>
</cp:coreProperties>
</file>