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0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A9F8-1965-47FE-8A9E-DF8EA636AA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C04F-EE20-4460-87D8-FCF5884E9E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0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32" y="2123974"/>
            <a:ext cx="5510392" cy="19949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 APPLICATION FRAMEWORK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257" y="4743724"/>
            <a:ext cx="4577541" cy="820333"/>
          </a:xfrm>
        </p:spPr>
        <p:txBody>
          <a:bodyPr/>
          <a:lstStyle/>
          <a:p>
            <a:r>
              <a:rPr lang="en-US" dirty="0" smtClean="0"/>
              <a:t>By Viduth Tennakoon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FRAMEWORK SOLUTION TO DEVELOP TODONOTES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505" y="2385753"/>
            <a:ext cx="6582294" cy="37912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would use </a:t>
            </a:r>
            <a:r>
              <a:rPr lang="en-US" smtClean="0"/>
              <a:t>Hybrid App </a:t>
            </a:r>
            <a:r>
              <a:rPr lang="en-US" dirty="0" smtClean="0"/>
              <a:t>Development.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t</a:t>
            </a:r>
            <a:r>
              <a:rPr lang="en-US" dirty="0" smtClean="0"/>
              <a:t>he app has low requirements, Faster initial speed to market so its better and we can use the same code on multiple platforms, It also cheaper than others so </a:t>
            </a:r>
            <a:r>
              <a:rPr lang="en-US" dirty="0" err="1" smtClean="0"/>
              <a:t>i</a:t>
            </a:r>
            <a:r>
              <a:rPr lang="en-US" dirty="0" smtClean="0"/>
              <a:t> think Hybrid app development is the best.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3" y="1690688"/>
            <a:ext cx="3605914" cy="43731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749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CONSIDERATIONS DONE WHEN DECIDING A MOBILE APPLICATION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5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 Development costs </a:t>
            </a:r>
          </a:p>
          <a:p>
            <a:r>
              <a:rPr lang="en-US" dirty="0" smtClean="0"/>
              <a:t> Performance </a:t>
            </a:r>
          </a:p>
          <a:p>
            <a:r>
              <a:rPr lang="en-US" dirty="0" smtClean="0"/>
              <a:t> Security</a:t>
            </a:r>
          </a:p>
          <a:p>
            <a:r>
              <a:rPr lang="en-US" dirty="0" smtClean="0"/>
              <a:t> Time to market </a:t>
            </a:r>
          </a:p>
          <a:p>
            <a:r>
              <a:rPr lang="en-US" dirty="0" smtClean="0"/>
              <a:t> Maintaining costs </a:t>
            </a:r>
          </a:p>
          <a:p>
            <a:r>
              <a:rPr lang="en-US" dirty="0" smtClean="0"/>
              <a:t> Availability </a:t>
            </a:r>
          </a:p>
          <a:p>
            <a:r>
              <a:rPr lang="en-US" dirty="0" smtClean="0"/>
              <a:t> Hiring </a:t>
            </a:r>
          </a:p>
          <a:p>
            <a:r>
              <a:rPr lang="en-US" dirty="0" smtClean="0"/>
              <a:t> UX UI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6"/>
          <a:stretch/>
        </p:blipFill>
        <p:spPr>
          <a:xfrm>
            <a:off x="8459028" y="1310478"/>
            <a:ext cx="3732972" cy="5186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3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711500"/>
              </p:ext>
            </p:extLst>
          </p:nvPr>
        </p:nvGraphicFramePr>
        <p:xfrm>
          <a:off x="838200" y="1825625"/>
          <a:ext cx="10515600" cy="39350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55434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6507293"/>
                    </a:ext>
                  </a:extLst>
                </a:gridCol>
              </a:tblGrid>
              <a:tr h="568835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88156"/>
                  </a:ext>
                </a:extLst>
              </a:tr>
              <a:tr h="98182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apps work even if there is no internet connectivity.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cost of development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39115"/>
                  </a:ext>
                </a:extLst>
              </a:tr>
              <a:tr h="140260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programming allows utilizing to the full the capabilities of both the device and the system it’s running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Time-Consuming Development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73734"/>
                  </a:ext>
                </a:extLst>
              </a:tr>
              <a:tr h="98182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apps have very good</a:t>
                      </a:r>
                      <a:r>
                        <a:rPr lang="en-US" dirty="0" smtClean="0"/>
                        <a:t> Security &amp; reliability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Apps Require Frequent Upgrades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8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DEVELOPMENT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4370"/>
              </p:ext>
            </p:extLst>
          </p:nvPr>
        </p:nvGraphicFramePr>
        <p:xfrm>
          <a:off x="838200" y="1825621"/>
          <a:ext cx="10515600" cy="36774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797706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2121983"/>
                    </a:ext>
                  </a:extLst>
                </a:gridCol>
              </a:tblGrid>
              <a:tr h="674499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89813"/>
                  </a:ext>
                </a:extLst>
              </a:tr>
              <a:tr h="116420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apps are typically much faster to 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experience should always be of utmost importance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5083"/>
                  </a:ext>
                </a:extLst>
              </a:tr>
              <a:tr h="67449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hybrid app is cheaper to create than a native app.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issues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65333"/>
                  </a:ext>
                </a:extLst>
              </a:tr>
              <a:tr h="1164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Codebase, hybrid app can be built just once and released on both Android and 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Limitations,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Because they’re essentially websites, hybrid apps don’t work offline.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2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0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391544"/>
              </p:ext>
            </p:extLst>
          </p:nvPr>
        </p:nvGraphicFramePr>
        <p:xfrm>
          <a:off x="838200" y="1690688"/>
          <a:ext cx="10515600" cy="34529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797706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2121983"/>
                    </a:ext>
                  </a:extLst>
                </a:gridCol>
              </a:tblGrid>
              <a:tr h="557668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89813"/>
                  </a:ext>
                </a:extLst>
              </a:tr>
              <a:tr h="137507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PWA's are responsive to any and every device. Desktops, tablets, mobiles and any other device.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into your PWA using another application such as Facebook or Instagram is not supported using this technology.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5083"/>
                  </a:ext>
                </a:extLst>
              </a:tr>
              <a:tr h="55766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Offline connectivity.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download store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65333"/>
                  </a:ext>
                </a:extLst>
              </a:tr>
              <a:tr h="96255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work for any web browser.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access to your other applications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2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9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VALUE-ADDED FEATURE FOR “TODONOTES”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Edit Button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smtClean="0"/>
              <a:t>think its better to have a edit button in case you go wrong, and you can edit it. It can make the user work easier.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487" y="1690688"/>
            <a:ext cx="1824801" cy="86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225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FAVORITE MOBILE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9543"/>
            <a:ext cx="8031481" cy="51538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6000" b="1" dirty="0" smtClean="0"/>
              <a:t>             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Avee</a:t>
            </a:r>
            <a:r>
              <a:rPr lang="en-US" sz="6000" b="1" dirty="0" smtClean="0"/>
              <a:t> </a:t>
            </a:r>
            <a:r>
              <a:rPr lang="en-US" sz="6000" b="1" dirty="0"/>
              <a:t>Music Player (Lite</a:t>
            </a:r>
            <a:r>
              <a:rPr lang="en-US" sz="6000" b="1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Its a </a:t>
            </a:r>
            <a:r>
              <a:rPr lang="en-US" dirty="0"/>
              <a:t>lightweight music player with folder browsing, equalizer, song cross-fading, and video playback </a:t>
            </a:r>
            <a:r>
              <a:rPr lang="en-US" dirty="0" smtClean="0"/>
              <a:t>capability. Most </a:t>
            </a:r>
            <a:r>
              <a:rPr lang="en-US" dirty="0"/>
              <a:t>notable features include audio visualizer and easy HD video production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 </a:t>
            </a:r>
            <a:r>
              <a:rPr lang="en-US" dirty="0"/>
              <a:t>can also import and export visualizer templates as files and find various other ones shared online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best thing I  like about this app is the </a:t>
            </a:r>
            <a:r>
              <a:rPr lang="en-US" dirty="0" err="1" smtClean="0"/>
              <a:t>Ui</a:t>
            </a:r>
            <a:r>
              <a:rPr lang="en-US" dirty="0" smtClean="0"/>
              <a:t> &amp; </a:t>
            </a:r>
            <a:r>
              <a:rPr lang="en-US" dirty="0" err="1" smtClean="0"/>
              <a:t>Ux</a:t>
            </a:r>
            <a:r>
              <a:rPr lang="en-US" dirty="0" smtClean="0"/>
              <a:t> , this app is so simple that everything you need is just one slide away.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Features: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* Most popular media formats supported</a:t>
            </a:r>
            <a:br>
              <a:rPr lang="en-US" dirty="0"/>
            </a:br>
            <a:r>
              <a:rPr lang="en-US" dirty="0"/>
              <a:t>* Direct folder browsing with folder shortcuts</a:t>
            </a:r>
            <a:br>
              <a:rPr lang="en-US" dirty="0"/>
            </a:br>
            <a:r>
              <a:rPr lang="en-US" dirty="0"/>
              <a:t>* Customizable audio visualizers.</a:t>
            </a:r>
            <a:br>
              <a:rPr lang="en-US" dirty="0"/>
            </a:br>
            <a:r>
              <a:rPr lang="en-US" dirty="0"/>
              <a:t>* Export visualizer as </a:t>
            </a:r>
            <a:r>
              <a:rPr lang="en-US" dirty="0" err="1"/>
              <a:t>hd</a:t>
            </a:r>
            <a:r>
              <a:rPr lang="en-US" dirty="0"/>
              <a:t> video file.</a:t>
            </a:r>
            <a:br>
              <a:rPr lang="en-US" dirty="0"/>
            </a:br>
            <a:r>
              <a:rPr lang="en-US" dirty="0"/>
              <a:t>* Searchable library, queue, files,</a:t>
            </a:r>
            <a:br>
              <a:rPr lang="en-US" dirty="0"/>
            </a:br>
            <a:r>
              <a:rPr lang="en-US" dirty="0"/>
              <a:t>* Screen orientation lock</a:t>
            </a:r>
            <a:br>
              <a:rPr lang="en-US" dirty="0"/>
            </a:br>
            <a:r>
              <a:rPr lang="en-US" dirty="0"/>
              <a:t>* Read and save playlists (</a:t>
            </a:r>
            <a:r>
              <a:rPr lang="en-US" dirty="0" err="1"/>
              <a:t>pla</a:t>
            </a:r>
            <a:r>
              <a:rPr lang="en-US" dirty="0"/>
              <a:t>, </a:t>
            </a:r>
            <a:r>
              <a:rPr lang="en-US" dirty="0" err="1"/>
              <a:t>pls</a:t>
            </a:r>
            <a:r>
              <a:rPr lang="en-US" dirty="0"/>
              <a:t>, </a:t>
            </a:r>
            <a:r>
              <a:rPr lang="en-US" dirty="0" err="1"/>
              <a:t>mpcpl</a:t>
            </a:r>
            <a:r>
              <a:rPr lang="en-US" dirty="0"/>
              <a:t>, </a:t>
            </a:r>
            <a:r>
              <a:rPr lang="en-US" dirty="0" err="1"/>
              <a:t>plp</a:t>
            </a:r>
            <a:r>
              <a:rPr lang="en-US" dirty="0"/>
              <a:t>, m3u, m3u8)</a:t>
            </a:r>
            <a:br>
              <a:rPr lang="en-US" dirty="0"/>
            </a:br>
            <a:r>
              <a:rPr lang="en-US" dirty="0"/>
              <a:t>* Lock-screen and status bar widget</a:t>
            </a:r>
            <a:br>
              <a:rPr lang="en-US" dirty="0"/>
            </a:br>
            <a:r>
              <a:rPr lang="en-US" dirty="0"/>
              <a:t>* Supports media and blue-tooth controls</a:t>
            </a:r>
            <a:br>
              <a:rPr lang="en-US" dirty="0"/>
            </a:br>
            <a:r>
              <a:rPr lang="en-US" dirty="0"/>
              <a:t>* Sleep timer</a:t>
            </a:r>
            <a:br>
              <a:rPr lang="en-US" dirty="0"/>
            </a:br>
            <a:r>
              <a:rPr lang="en-US" dirty="0"/>
              <a:t>* Equalizer</a:t>
            </a:r>
            <a:br>
              <a:rPr lang="en-US" dirty="0"/>
            </a:br>
            <a:r>
              <a:rPr lang="en-US" dirty="0"/>
              <a:t>* Cross-fade and gap-less transitions</a:t>
            </a:r>
            <a:br>
              <a:rPr lang="en-US" dirty="0"/>
            </a:br>
            <a:r>
              <a:rPr lang="en-US" dirty="0"/>
              <a:t>* UI color skins</a:t>
            </a:r>
            <a:br>
              <a:rPr lang="en-US" dirty="0"/>
            </a:br>
            <a:r>
              <a:rPr lang="en-US" dirty="0"/>
              <a:t>* 2 types of internal players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5" y="1208051"/>
            <a:ext cx="1144451" cy="1144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47" y="2103122"/>
            <a:ext cx="2244156" cy="3989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97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924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/>
          <a:lstStyle/>
          <a:p>
            <a:r>
              <a:rPr lang="en-US" dirty="0" smtClean="0"/>
              <a:t>https://drive.google.com/file/d/1yKw_GxBDuvZdejMh0Thb8GnnVSNjA30k/view?us 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5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346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MOBILE APPLICATION FRAMEWORK</vt:lpstr>
      <vt:lpstr>FRAMEWORK SOLUTION TO DEVELOP TODONOTES</vt:lpstr>
      <vt:lpstr>CONSIDERATIONS DONE WHEN DECIDING A MOBILE APPLICATION FRAMEWORK</vt:lpstr>
      <vt:lpstr>NATIVE APP DEVELOPMENT</vt:lpstr>
      <vt:lpstr>HYBRID APP DEVELOPMENT </vt:lpstr>
      <vt:lpstr>PROGRESSIVE WEB APPS</vt:lpstr>
      <vt:lpstr>A VALUE-ADDED FEATURE FOR “TODONOTES”</vt:lpstr>
      <vt:lpstr>FAVORITE MOBILE APPLICATION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FRAMEWORK</dc:title>
  <dc:creator>Viduth Hasika</dc:creator>
  <cp:lastModifiedBy>Viduth Hasika</cp:lastModifiedBy>
  <cp:revision>16</cp:revision>
  <dcterms:created xsi:type="dcterms:W3CDTF">2020-05-27T18:00:10Z</dcterms:created>
  <dcterms:modified xsi:type="dcterms:W3CDTF">2020-05-28T17:43:38Z</dcterms:modified>
</cp:coreProperties>
</file>