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6D729-1E31-4BAC-896D-12C8B5562C35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3505F-4D36-4457-A284-FC5A0E4C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 algn="ctr">
              <a:defRPr sz="6600" baseline="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a-IR" smtClean="0"/>
              <a:t>عنوان پایان‌نامه‌ی پایان نامه 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  <a:cs typeface="B Nazanin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a-IR" smtClean="0"/>
              <a:t>نگارش وحیدذوقی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11D-CD0F-4713-82DA-E0B286F1FC3C}" type="datetime1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‹#›</a:t>
            </a:fld>
            <a:endParaRPr lang="fa-I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F9AC-0EBC-43E4-B6F1-A816869CB5BA}" type="datetime1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D790-6610-4D3D-842D-5BC9349DF189}" type="datetime1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a-IR" smtClean="0"/>
              <a:t>صفحه اول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/>
            <a:r>
              <a:rPr lang="fa-IR" smtClean="0"/>
              <a:t>بولت یک</a:t>
            </a:r>
            <a:endParaRPr lang="en-US" smtClean="0"/>
          </a:p>
          <a:p>
            <a:pPr lvl="1"/>
            <a:r>
              <a:rPr lang="fa-IR" smtClean="0"/>
              <a:t>لول دو</a:t>
            </a:r>
            <a:endParaRPr lang="en-US" smtClean="0"/>
          </a:p>
          <a:p>
            <a:pPr lvl="2"/>
            <a:r>
              <a:rPr lang="fa-IR" smtClean="0"/>
              <a:t>لول 3</a:t>
            </a:r>
            <a:endParaRPr lang="en-US" smtClean="0"/>
          </a:p>
          <a:p>
            <a:pPr lvl="3"/>
            <a:r>
              <a:rPr lang="fa-IR" smtClean="0"/>
              <a:t>لول 4</a:t>
            </a:r>
            <a:endParaRPr lang="en-US" smtClean="0"/>
          </a:p>
          <a:p>
            <a:pPr lvl="4"/>
            <a:r>
              <a:rPr lang="fa-IR" smtClean="0"/>
              <a:t>لول 5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84D5-7077-4C3B-B2F2-F1C02EA957A1}" type="datetime1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‹#›</a:t>
            </a:fld>
            <a:endParaRPr lang="fa-I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70-6FDA-439A-BD57-3D90B14C66E7}" type="datetime1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76AE-D238-429B-A7D6-F0EC6812D5B2}" type="datetime1">
              <a:rPr lang="en-US" smtClean="0"/>
              <a:t>9/15/2012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7985-1FA2-45FC-960F-AD0018EEB2D8}" type="datetime1">
              <a:rPr lang="en-US" smtClean="0"/>
              <a:t>9/15/2012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1800-A190-4F24-BFEF-F5105B1045B3}" type="datetime1">
              <a:rPr lang="en-US" smtClean="0"/>
              <a:t>9/15/2012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FD5B-D00D-41B1-B080-CD196E821374}" type="datetime1">
              <a:rPr lang="en-US" smtClean="0"/>
              <a:t>9/15/2012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7-C656-4DC2-AA2F-446B41A4C1EB}" type="datetime1">
              <a:rPr lang="en-US" smtClean="0"/>
              <a:t>9/15/2012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497A-BB5C-4FA8-8A69-169B23B71C76}" type="datetime1">
              <a:rPr lang="en-US" smtClean="0"/>
              <a:t>9/15/2012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00738A-F715-4360-B8B2-93AC517FA922}" type="slidenum">
              <a:rPr lang="fa-IR" noProof="0" smtClean="0"/>
              <a:pPr/>
              <a:t>‹#›</a:t>
            </a:fld>
            <a:endParaRPr lang="fa-I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B86799-BF22-41D5-8CC1-EE1AC41142E9}" type="datetime1">
              <a:rPr lang="en-US" smtClean="0"/>
              <a:t>9/15/2012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B Nazanin" pitchFamily="2" charset="-78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smtClean="0"/>
              <a:t>طراحی منطق دامنه بر اساس تبادل ناهمگام پیغام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 sz="2200" smtClean="0"/>
              <a:t>پایان نامه کارشناسی ارشد</a:t>
            </a:r>
          </a:p>
          <a:p>
            <a:pPr rtl="1"/>
            <a:r>
              <a:rPr lang="fa-IR" sz="2200" smtClean="0"/>
              <a:t>نگارش وحید ذوقی</a:t>
            </a:r>
          </a:p>
          <a:p>
            <a:pPr rtl="1"/>
            <a:r>
              <a:rPr lang="fa-IR" sz="2200" smtClean="0"/>
              <a:t>استاد راهنما: دکتر رامتین خسروی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4523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اکتورها موجودیت‌هایی خودمختار و همروند هستند که از طریق تبادل ناهمگام پیغام باهم ارتباط برقرار می‌کنند.</a:t>
            </a:r>
          </a:p>
          <a:p>
            <a:r>
              <a:rPr lang="fa-IR" smtClean="0"/>
              <a:t>هر اکتور در مواجهه با پیغام‌های دریافتی 3 عملیات زیر را انجام می‌دهد:</a:t>
            </a:r>
          </a:p>
          <a:p>
            <a:pPr lvl="1"/>
            <a:r>
              <a:rPr lang="fa-IR" smtClean="0"/>
              <a:t>ارسال پیغام‌های جدید به سایر اکتورها</a:t>
            </a:r>
          </a:p>
          <a:p>
            <a:pPr lvl="1"/>
            <a:r>
              <a:rPr lang="fa-IR" smtClean="0"/>
              <a:t>ایجاد اکتور جدید</a:t>
            </a:r>
          </a:p>
          <a:p>
            <a:pPr lvl="1"/>
            <a:r>
              <a:rPr lang="fa-IR" smtClean="0"/>
              <a:t>تغییر حالت محلی 	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مشخصات </a:t>
            </a:r>
            <a:r>
              <a:rPr lang="fa-IR" smtClean="0"/>
              <a:t>مدل </a:t>
            </a:r>
            <a:r>
              <a:rPr lang="fa-IR" smtClean="0"/>
              <a:t>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لفافه‌ </a:t>
            </a:r>
            <a:r>
              <a:rPr lang="fa-IR"/>
              <a:t>بندی</a:t>
            </a:r>
          </a:p>
          <a:p>
            <a:r>
              <a:rPr lang="fa-IR"/>
              <a:t>تجزیه ناپذیری</a:t>
            </a:r>
          </a:p>
          <a:p>
            <a:r>
              <a:rPr lang="fa-IR" smtClean="0"/>
              <a:t>انصاف</a:t>
            </a:r>
            <a:endParaRPr lang="fa-IR"/>
          </a:p>
          <a:p>
            <a:r>
              <a:rPr lang="fa-IR" smtClean="0"/>
              <a:t>استقلال از مکان</a:t>
            </a:r>
            <a:r>
              <a:rPr lang="fa-IR"/>
              <a:t>	 </a:t>
            </a:r>
            <a:endParaRPr lang="en-US"/>
          </a:p>
          <a:p>
            <a:pPr marL="411480" lvl="1" indent="0">
              <a:buNone/>
            </a:pPr>
            <a:r>
              <a:rPr lang="fa-IR" smtClean="0"/>
              <a:t>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برنامه نویسی اکتور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76600"/>
            <a:ext cx="2925387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</a:t>
            </a:fld>
            <a:endParaRPr lang="fa-IR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4859866" cy="1134382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smtClean="0"/>
          </a:p>
          <a:p>
            <a:r>
              <a:rPr lang="fa-IR" sz="3200" smtClean="0"/>
              <a:t>خط لوله</a:t>
            </a:r>
          </a:p>
          <a:p>
            <a:endParaRPr lang="fa-IR"/>
          </a:p>
          <a:p>
            <a:endParaRPr lang="fa-IR" smtClean="0"/>
          </a:p>
          <a:p>
            <a:endParaRPr lang="fa-IR"/>
          </a:p>
          <a:p>
            <a:r>
              <a:rPr lang="fa-IR" sz="3200" smtClean="0"/>
              <a:t>تقسیم و حل	 </a:t>
            </a:r>
            <a:endParaRPr lang="en-US" sz="3200" smtClean="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5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1719</TotalTime>
  <Words>90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طراحی منطق دامنه بر اساس تبادل ناهمگام پیغام</vt:lpstr>
      <vt:lpstr>مدل اکتور</vt:lpstr>
      <vt:lpstr>مشخصات مدل اکتور</vt:lpstr>
      <vt:lpstr>الگوهای برنامه نویسی اکتور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Vahid</dc:creator>
  <cp:lastModifiedBy>Vahid</cp:lastModifiedBy>
  <cp:revision>25</cp:revision>
  <dcterms:created xsi:type="dcterms:W3CDTF">2012-09-14T12:16:24Z</dcterms:created>
  <dcterms:modified xsi:type="dcterms:W3CDTF">2012-09-15T18:36:36Z</dcterms:modified>
</cp:coreProperties>
</file>