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نوت اول برای 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a-IR" smtClean="0"/>
              <a:t>عنوان پایان‌نامه‌ی پایان نامه 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cs typeface="B 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11D-CD0F-4713-82DA-E0B286F1FC3C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F9AC-0EBC-43E4-B6F1-A816869CB5BA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D790-6610-4D3D-842D-5BC9349DF189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/>
            <a:r>
              <a:rPr lang="fa-IR" smtClean="0"/>
              <a:t>بولت یک</a:t>
            </a:r>
            <a:endParaRPr lang="en-US" smtClean="0"/>
          </a:p>
          <a:p>
            <a:pPr lvl="1"/>
            <a:r>
              <a:rPr lang="fa-IR" smtClean="0"/>
              <a:t>لول دو</a:t>
            </a:r>
            <a:endParaRPr lang="en-US" smtClean="0"/>
          </a:p>
          <a:p>
            <a:pPr lvl="2"/>
            <a:r>
              <a:rPr lang="fa-IR" smtClean="0"/>
              <a:t>لول 3</a:t>
            </a:r>
            <a:endParaRPr lang="en-US" smtClean="0"/>
          </a:p>
          <a:p>
            <a:pPr lvl="3"/>
            <a:r>
              <a:rPr lang="fa-IR" smtClean="0"/>
              <a:t>لول 4</a:t>
            </a:r>
            <a:endParaRPr lang="en-US" smtClean="0"/>
          </a:p>
          <a:p>
            <a:pPr lvl="4"/>
            <a:r>
              <a:rPr lang="fa-IR" smtClean="0"/>
              <a:t>لول 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84D5-7077-4C3B-B2F2-F1C02EA957A1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70-6FDA-439A-BD57-3D90B14C66E7}" type="datetime1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76AE-D238-429B-A7D6-F0EC6812D5B2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7985-1FA2-45FC-960F-AD0018EEB2D8}" type="datetime1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1800-A190-4F24-BFEF-F5105B1045B3}" type="datetime1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FD5B-D00D-41B1-B080-CD196E821374}" type="datetime1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7-C656-4DC2-AA2F-446B41A4C1EB}" type="datetime1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497A-BB5C-4FA8-8A69-169B23B71C76}" type="datetime1">
              <a:rPr lang="en-US" smtClean="0"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B86799-BF22-41D5-8CC1-EE1AC41142E9}" type="datetime1">
              <a:rPr lang="en-US" smtClean="0"/>
              <a:t>9/17/2012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 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مورد کاربرد محاسبه‌ی معدل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a-IR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33400" y="3226533"/>
            <a:ext cx="114300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3 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02" y="1219200"/>
            <a:ext cx="2111971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همگام‌سازی و هماهنگی اکتورها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5</a:t>
            </a:fld>
            <a:endParaRPr lang="fa-IR" noProof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smtClean="0"/>
              <a:t>تبادل پیغام شبه آرپی‌سی</a:t>
            </a:r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r>
              <a:rPr lang="fa-IR" sz="2400"/>
              <a:t>قیود همگام‌سازی محلی	 </a:t>
            </a:r>
            <a:endParaRPr lang="en-US" sz="240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9" y="3733800"/>
            <a:ext cx="23428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(موارد کاربرد)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6</a:t>
            </a:fld>
            <a:endParaRPr lang="fa-IR" noProof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905000"/>
            <a:ext cx="7118953" cy="2951229"/>
          </a:xfrm>
        </p:spPr>
      </p:pic>
    </p:spTree>
    <p:extLst>
      <p:ext uri="{BB962C8B-B14F-4D97-AF65-F5344CB8AC3E}">
        <p14:creationId xmlns:p14="http://schemas.microsoft.com/office/powerpoint/2010/main" val="40506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سیستم آموزش ساده (مدل دامنه)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7</a:t>
            </a:fld>
            <a:endParaRPr lang="fa-IR" noProof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6002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1088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/>
              <a:t>درس</a:t>
            </a:r>
          </a:p>
          <a:p>
            <a:r>
              <a:rPr lang="fa-IR" smtClean="0"/>
              <a:t>ترم</a:t>
            </a:r>
          </a:p>
          <a:p>
            <a:r>
              <a:rPr lang="fa-IR" smtClean="0"/>
              <a:t>ارائه</a:t>
            </a:r>
          </a:p>
          <a:p>
            <a:r>
              <a:rPr lang="fa-IR" smtClean="0"/>
              <a:t>سابقه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8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14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اکتورهای مدل دامنه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دانشجو</a:t>
            </a:r>
          </a:p>
          <a:p>
            <a:r>
              <a:rPr lang="fa-IR" smtClean="0">
                <a:solidFill>
                  <a:schemeClr val="bg1">
                    <a:lumMod val="65000"/>
                  </a:schemeClr>
                </a:solidFill>
              </a:rPr>
              <a:t>درس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ترم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ارائه</a:t>
            </a:r>
          </a:p>
          <a:p>
            <a:r>
              <a:rPr lang="fa-IR">
                <a:solidFill>
                  <a:schemeClr val="bg1">
                    <a:lumMod val="65000"/>
                  </a:schemeClr>
                </a:solidFill>
              </a:rPr>
              <a:t>سابقه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7" y="1600200"/>
            <a:ext cx="595510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2731</TotalTime>
  <Words>168</Words>
  <Application>Microsoft Office PowerPoint</Application>
  <PresentationFormat>On-screen Show (4:3)</PresentationFormat>
  <Paragraphs>63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طراحی منطق دامنه بر اساس تبادل ناهمگام پیغام</vt:lpstr>
      <vt:lpstr>مدل اکتور</vt:lpstr>
      <vt:lpstr>مشخصات مدل اکتور</vt:lpstr>
      <vt:lpstr>الگوهای برنامه نویسی اکتور</vt:lpstr>
      <vt:lpstr>همگام‌سازی و هماهنگی اکتورها</vt:lpstr>
      <vt:lpstr>سیستم آموزش ساده (موارد کاربرد)</vt:lpstr>
      <vt:lpstr>سیستم آموزش ساده (مدل دامنه)</vt:lpstr>
      <vt:lpstr>اکتورهای مدل دامنه</vt:lpstr>
      <vt:lpstr>اکتورهای مدل دامنه</vt:lpstr>
      <vt:lpstr>طراحی مورد کاربرد محاسبه‌ی معدل</vt:lpstr>
      <vt:lpstr>طراحی مورد کاربرد محاسبه‌ی معدل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49</cp:revision>
  <dcterms:created xsi:type="dcterms:W3CDTF">2012-09-14T12:16:24Z</dcterms:created>
  <dcterms:modified xsi:type="dcterms:W3CDTF">2012-09-17T09:06:48Z</dcterms:modified>
</cp:coreProperties>
</file>