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5BC-A809-432F-A7C2-34A4EFB50FD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FA6D-63B1-495F-85CD-E65AF3B9B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31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5BC-A809-432F-A7C2-34A4EFB50FD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FA6D-63B1-495F-85CD-E65AF3B9B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94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5BC-A809-432F-A7C2-34A4EFB50FD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FA6D-63B1-495F-85CD-E65AF3B9B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5BC-A809-432F-A7C2-34A4EFB50FD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FA6D-63B1-495F-85CD-E65AF3B9B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1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5BC-A809-432F-A7C2-34A4EFB50FD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FA6D-63B1-495F-85CD-E65AF3B9B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06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5BC-A809-432F-A7C2-34A4EFB50FD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FA6D-63B1-495F-85CD-E65AF3B9B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3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5BC-A809-432F-A7C2-34A4EFB50FD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FA6D-63B1-495F-85CD-E65AF3B9B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5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5BC-A809-432F-A7C2-34A4EFB50FD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FA6D-63B1-495F-85CD-E65AF3B9B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9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5BC-A809-432F-A7C2-34A4EFB50FD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FA6D-63B1-495F-85CD-E65AF3B9B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89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5BC-A809-432F-A7C2-34A4EFB50FD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FA6D-63B1-495F-85CD-E65AF3B9B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9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D5BC-A809-432F-A7C2-34A4EFB50FD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FA6D-63B1-495F-85CD-E65AF3B9B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07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D5BC-A809-432F-A7C2-34A4EFB50FD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FA6D-63B1-495F-85CD-E65AF3B9B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42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pacy.io/api/tokenizer#_tit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B53A-48F5-4A15-B8B8-9EF2FD2BA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Sequence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4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D93A-DD94-428A-BDEB-87986870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needed libraries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0B27-1B7D-4AF0-AA53-65911B6F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spacy</a:t>
            </a:r>
          </a:p>
          <a:p>
            <a:r>
              <a:rPr lang="en-GB" dirty="0" err="1"/>
              <a:t>os</a:t>
            </a:r>
            <a:endParaRPr lang="en-GB" dirty="0"/>
          </a:p>
          <a:p>
            <a:r>
              <a:rPr lang="en-GB" dirty="0" err="1"/>
              <a:t>defaultdict</a:t>
            </a:r>
            <a:r>
              <a:rPr lang="en-GB" dirty="0"/>
              <a:t>, Counter</a:t>
            </a:r>
          </a:p>
          <a:p>
            <a:r>
              <a:rPr lang="en-GB" dirty="0"/>
              <a:t>csv</a:t>
            </a:r>
          </a:p>
          <a:p>
            <a:r>
              <a:rPr lang="en-GB" dirty="0"/>
              <a:t>re</a:t>
            </a:r>
          </a:p>
          <a:p>
            <a:r>
              <a:rPr lang="en-GB" dirty="0"/>
              <a:t>Tokenizer(</a:t>
            </a:r>
            <a:r>
              <a:rPr lang="en-US" b="1" dirty="0"/>
              <a:t>from</a:t>
            </a:r>
            <a:r>
              <a:rPr lang="en-US" dirty="0"/>
              <a:t> </a:t>
            </a:r>
            <a:r>
              <a:rPr lang="en-US" dirty="0" err="1"/>
              <a:t>spacy.tokenizer</a:t>
            </a:r>
            <a:r>
              <a:rPr lang="en-US" dirty="0"/>
              <a:t> </a:t>
            </a:r>
            <a:r>
              <a:rPr lang="en-US" b="1" dirty="0"/>
              <a:t>import</a:t>
            </a:r>
            <a:r>
              <a:rPr lang="en-US" dirty="0"/>
              <a:t> Tokenizer)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00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91A2-618A-4927-B2D0-CA76886F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cleanText</a:t>
            </a:r>
            <a:r>
              <a:rPr lang="en-US" dirty="0"/>
              <a:t>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8F3B-487D-405B-9348-CC74C6CA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text as parameter</a:t>
            </a:r>
          </a:p>
          <a:p>
            <a:r>
              <a:rPr lang="en-US" dirty="0"/>
              <a:t>Set the text to lowercase</a:t>
            </a:r>
          </a:p>
          <a:p>
            <a:r>
              <a:rPr lang="en-US" dirty="0"/>
              <a:t>Use the pattern </a:t>
            </a:r>
            <a:r>
              <a:rPr lang="en-GB" dirty="0"/>
              <a:t>[^A-Za-z—\-\'\’\ ] and re library to replace every character that is not a letter, —, -, ', ’ or a whitespace with a whitespace</a:t>
            </a:r>
          </a:p>
          <a:p>
            <a:r>
              <a:rPr lang="en-GB" dirty="0"/>
              <a:t>Replace multiple whitespaces (the \s+ pattern) with just one whitespace</a:t>
            </a:r>
          </a:p>
          <a:p>
            <a:r>
              <a:rPr lang="en-GB" dirty="0"/>
              <a:t>Return the result</a:t>
            </a:r>
          </a:p>
        </p:txBody>
      </p:sp>
    </p:spTree>
    <p:extLst>
      <p:ext uri="{BB962C8B-B14F-4D97-AF65-F5344CB8AC3E}">
        <p14:creationId xmlns:p14="http://schemas.microsoft.com/office/powerpoint/2010/main" val="173675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8662-752C-447A-9D4B-7DAFB05D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findTxts</a:t>
            </a:r>
            <a:r>
              <a:rPr lang="en-US" dirty="0"/>
              <a:t>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5599-817E-464C-9261-0912CF364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path as a parameter</a:t>
            </a:r>
          </a:p>
          <a:p>
            <a:r>
              <a:rPr lang="en-US" dirty="0"/>
              <a:t>Initialize an empty list</a:t>
            </a:r>
          </a:p>
          <a:p>
            <a:r>
              <a:rPr lang="en-US" dirty="0"/>
              <a:t>Loop over the folders found in </a:t>
            </a:r>
            <a:r>
              <a:rPr lang="en-US" dirty="0" err="1"/>
              <a:t>TextFiles</a:t>
            </a:r>
            <a:r>
              <a:rPr lang="en-US" dirty="0"/>
              <a:t> (use </a:t>
            </a:r>
            <a:r>
              <a:rPr lang="en-US" dirty="0" err="1"/>
              <a:t>os.walk</a:t>
            </a:r>
            <a:r>
              <a:rPr lang="en-US" dirty="0"/>
              <a:t>() with the path parameter)</a:t>
            </a:r>
          </a:p>
          <a:p>
            <a:r>
              <a:rPr lang="en-US" dirty="0"/>
              <a:t>Loop over the files found in the folder </a:t>
            </a:r>
          </a:p>
          <a:p>
            <a:r>
              <a:rPr lang="en-US" dirty="0"/>
              <a:t>Check if they end in .txt (.</a:t>
            </a:r>
            <a:r>
              <a:rPr lang="en-US" dirty="0" err="1"/>
              <a:t>endswith</a:t>
            </a:r>
            <a:r>
              <a:rPr lang="en-US" dirty="0"/>
              <a:t>(‘.txt’)</a:t>
            </a:r>
          </a:p>
          <a:p>
            <a:r>
              <a:rPr lang="en-US" dirty="0"/>
              <a:t>Open the file and read from it</a:t>
            </a:r>
          </a:p>
          <a:p>
            <a:r>
              <a:rPr lang="en-US" dirty="0"/>
              <a:t>Extend or append the cleaned text to the list </a:t>
            </a:r>
            <a:r>
              <a:rPr lang="en-US" dirty="0" err="1"/>
              <a:t>list.extend</a:t>
            </a:r>
            <a:r>
              <a:rPr lang="en-US" dirty="0"/>
              <a:t>(</a:t>
            </a:r>
            <a:r>
              <a:rPr lang="en-US" dirty="0" err="1"/>
              <a:t>cleanedText</a:t>
            </a:r>
            <a:r>
              <a:rPr lang="en-US" dirty="0"/>
              <a:t>(text))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28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2991-8AA5-4998-ADD1-C099F31D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inside your main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E744-4712-4D66-B08F-BF763F503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GB" dirty="0"/>
              <a:t>if __name__ == </a:t>
            </a:r>
            <a:r>
              <a:rPr lang="en-GB" b="1" dirty="0"/>
              <a:t>"</a:t>
            </a:r>
            <a:r>
              <a:rPr lang="en-GB" dirty="0"/>
              <a:t>__main__</a:t>
            </a:r>
            <a:r>
              <a:rPr lang="en-GB" b="1" dirty="0"/>
              <a:t>"</a:t>
            </a:r>
            <a:r>
              <a:rPr lang="en-GB" dirty="0"/>
              <a:t>:</a:t>
            </a:r>
          </a:p>
          <a:p>
            <a:r>
              <a:rPr lang="en-GB" dirty="0"/>
              <a:t>Initialize spacy with "</a:t>
            </a:r>
            <a:r>
              <a:rPr lang="en-GB" dirty="0" err="1"/>
              <a:t>en_core_web_sm</a:t>
            </a:r>
            <a:r>
              <a:rPr lang="en-GB" dirty="0"/>
              <a:t>“ and  a max length of 1529140</a:t>
            </a:r>
          </a:p>
          <a:p>
            <a:r>
              <a:rPr lang="en-GB" dirty="0"/>
              <a:t>Initialize the tokenizer with the </a:t>
            </a:r>
            <a:r>
              <a:rPr lang="en-GB" dirty="0" err="1"/>
              <a:t>the</a:t>
            </a:r>
            <a:r>
              <a:rPr lang="en-GB" dirty="0"/>
              <a:t> vocab in spacy (</a:t>
            </a:r>
            <a:r>
              <a:rPr lang="en-GB" dirty="0">
                <a:hlinkClick r:id="rId2"/>
              </a:rPr>
              <a:t>https://spacy.io/api/tokenizer#_title</a:t>
            </a:r>
            <a:r>
              <a:rPr lang="en-GB" dirty="0"/>
              <a:t> there is an example at __</a:t>
            </a:r>
            <a:r>
              <a:rPr lang="en-GB" dirty="0" err="1"/>
              <a:t>init</a:t>
            </a:r>
            <a:r>
              <a:rPr lang="en-GB" dirty="0"/>
              <a:t>__)</a:t>
            </a:r>
          </a:p>
          <a:p>
            <a:r>
              <a:rPr lang="en-GB" dirty="0"/>
              <a:t>Initialize an empty list</a:t>
            </a:r>
          </a:p>
          <a:p>
            <a:r>
              <a:rPr lang="en-GB" dirty="0"/>
              <a:t>Run a for over the result of the tokenizer pipe with a batch size of 50</a:t>
            </a:r>
          </a:p>
          <a:p>
            <a:r>
              <a:rPr lang="en-GB" dirty="0"/>
              <a:t>Extend the empty list with the result of the pipe</a:t>
            </a:r>
          </a:p>
          <a:p>
            <a:r>
              <a:rPr lang="en-GB" dirty="0"/>
              <a:t>Outside the loop, create a Counter dictionary by </a:t>
            </a:r>
            <a:r>
              <a:rPr lang="en-GB" dirty="0" err="1"/>
              <a:t>provinding</a:t>
            </a:r>
            <a:r>
              <a:rPr lang="en-GB" dirty="0"/>
              <a:t> Counter with the list that contains the results</a:t>
            </a:r>
          </a:p>
        </p:txBody>
      </p:sp>
    </p:spTree>
    <p:extLst>
      <p:ext uri="{BB962C8B-B14F-4D97-AF65-F5344CB8AC3E}">
        <p14:creationId xmlns:p14="http://schemas.microsoft.com/office/powerpoint/2010/main" val="328702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7135-9873-4D64-B15A-32E3420E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results(still </a:t>
            </a:r>
            <a:r>
              <a:rPr lang="en-US"/>
              <a:t>inside the main)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7614-C61B-4AC4-8702-3CF83D234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with syntax to open a file with parameters </a:t>
            </a:r>
            <a:r>
              <a:rPr lang="en-GB" dirty="0"/>
              <a:t>"Counts/CSRWordFreqDict.csv“</a:t>
            </a:r>
            <a:r>
              <a:rPr lang="fr-FR" dirty="0"/>
              <a:t>, mode="w+", </a:t>
            </a:r>
            <a:r>
              <a:rPr lang="fr-FR" dirty="0" err="1"/>
              <a:t>newline</a:t>
            </a:r>
            <a:r>
              <a:rPr lang="fr-FR" dirty="0"/>
              <a:t>="", </a:t>
            </a:r>
            <a:r>
              <a:rPr lang="fr-FR" dirty="0" err="1"/>
              <a:t>encoding</a:t>
            </a:r>
            <a:r>
              <a:rPr lang="fr-FR" dirty="0"/>
              <a:t>='utf-8’ (</a:t>
            </a:r>
            <a:r>
              <a:rPr lang="fr-FR" dirty="0" err="1"/>
              <a:t>Make</a:t>
            </a:r>
            <a:r>
              <a:rPr lang="fr-FR" dirty="0"/>
              <a:t> sure to have </a:t>
            </a:r>
            <a:r>
              <a:rPr lang="fr-FR" dirty="0" err="1"/>
              <a:t>created</a:t>
            </a:r>
            <a:r>
              <a:rPr lang="fr-FR" dirty="0"/>
              <a:t> the </a:t>
            </a:r>
            <a:r>
              <a:rPr lang="fr-FR" dirty="0" err="1"/>
              <a:t>Counts</a:t>
            </a:r>
            <a:r>
              <a:rPr lang="fr-FR" dirty="0"/>
              <a:t> folder)</a:t>
            </a:r>
          </a:p>
          <a:p>
            <a:r>
              <a:rPr lang="fr-FR" dirty="0"/>
              <a:t>Write the headers of the csv </a:t>
            </a:r>
            <a:r>
              <a:rPr lang="en-GB" b="1" dirty="0"/>
              <a:t>'</a:t>
            </a:r>
            <a:r>
              <a:rPr lang="en-GB" dirty="0"/>
              <a:t>word</a:t>
            </a:r>
            <a:r>
              <a:rPr lang="en-GB" b="1" dirty="0"/>
              <a:t>'</a:t>
            </a:r>
            <a:r>
              <a:rPr lang="en-GB" dirty="0"/>
              <a:t>, </a:t>
            </a:r>
            <a:r>
              <a:rPr lang="en-GB" b="1" dirty="0"/>
              <a:t>'</a:t>
            </a:r>
            <a:r>
              <a:rPr lang="en-GB" dirty="0"/>
              <a:t>count’. </a:t>
            </a:r>
          </a:p>
          <a:p>
            <a:r>
              <a:rPr lang="en-GB" dirty="0"/>
              <a:t>Use the </a:t>
            </a:r>
            <a:r>
              <a:rPr lang="en-GB" dirty="0" err="1"/>
              <a:t>most_common</a:t>
            </a:r>
            <a:r>
              <a:rPr lang="en-GB" dirty="0"/>
              <a:t>() method on the Counter dictionary to get a list of sorted tokens. It will return the id  number of the word and its count in a tuple.</a:t>
            </a:r>
          </a:p>
          <a:p>
            <a:r>
              <a:rPr lang="en-GB" dirty="0"/>
              <a:t>For loop over that list(remember that it contains tuples) and write them to the csv. To get the actual word use </a:t>
            </a:r>
            <a:r>
              <a:rPr lang="en-US" dirty="0" err="1"/>
              <a:t>tokens.vocab.strings</a:t>
            </a:r>
            <a:r>
              <a:rPr lang="en-US" dirty="0"/>
              <a:t>[id number of the word]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37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389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Code Sequence</vt:lpstr>
      <vt:lpstr>Import needed libraries</vt:lpstr>
      <vt:lpstr>cleanText Function</vt:lpstr>
      <vt:lpstr>findTxts function</vt:lpstr>
      <vt:lpstr>Write inside your main</vt:lpstr>
      <vt:lpstr>Saving the results(still inside the main)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Sequence</dc:title>
  <dc:creator>Rediu Claudiu</dc:creator>
  <cp:lastModifiedBy>Rediu Claudiu</cp:lastModifiedBy>
  <cp:revision>23</cp:revision>
  <dcterms:created xsi:type="dcterms:W3CDTF">2020-12-04T16:52:25Z</dcterms:created>
  <dcterms:modified xsi:type="dcterms:W3CDTF">2020-12-04T17:10:09Z</dcterms:modified>
</cp:coreProperties>
</file>