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136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margret.nyairo@student.moringaschoo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CF4E-95B9-9212-8B15-674CF7153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76981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Churn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01DB3-7B59-B280-2A27-5EF6853F4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210075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Margret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Nyairo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6/12/2024</a:t>
            </a:r>
          </a:p>
        </p:txBody>
      </p:sp>
    </p:spTree>
    <p:extLst>
      <p:ext uri="{BB962C8B-B14F-4D97-AF65-F5344CB8AC3E}">
        <p14:creationId xmlns:p14="http://schemas.microsoft.com/office/powerpoint/2010/main" val="32668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C569-48F6-4680-19B5-2BA1E9E1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6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56554-26E0-F7FE-FBAD-1BD79AE20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683" y="1718631"/>
            <a:ext cx="7766890" cy="4792338"/>
          </a:xfrm>
        </p:spPr>
      </p:pic>
    </p:spTree>
    <p:extLst>
      <p:ext uri="{BB962C8B-B14F-4D97-AF65-F5344CB8AC3E}">
        <p14:creationId xmlns:p14="http://schemas.microsoft.com/office/powerpoint/2010/main" val="371709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AF02-120F-7A20-3CE3-25F095A1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Churned vs. Non-Churned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EBEB6-5F6B-3713-7903-3F52F60FB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436" y="2236424"/>
            <a:ext cx="5486399" cy="4011975"/>
          </a:xfrm>
        </p:spPr>
      </p:pic>
    </p:spTree>
    <p:extLst>
      <p:ext uri="{BB962C8B-B14F-4D97-AF65-F5344CB8AC3E}">
        <p14:creationId xmlns:p14="http://schemas.microsoft.com/office/powerpoint/2010/main" val="267870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259C-6DB5-A175-7A72-B8F1EEBF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131425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8D564C-D9E4-D730-035C-2CA2C68B4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0913" y="877372"/>
            <a:ext cx="970239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Factors Identified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Analyzed usage metrics, service plans, and demographics.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patterns leading to customer churn.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Highlighted areas of high churn.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Pinpointed specific regions and customer segments for targeted interventions.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Understood relationships between features and churn.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Guided feature selection for predictive modeling.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binary features.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Assessed the relevance of different columns.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various machine learning models.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 model performance using accuracy, precision, and recall metrics.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the best-performing model for churn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3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65B4-EE73-9CD6-90DD-DC25EEB7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A80530-C0C6-0300-5C00-4E5638C142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3058693"/>
            <a:ext cx="1158214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Built to identify at-risk customers 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Decision Tree model with 93% accuracy.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Enhancement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Feature engineering and EDA improved dataset quality.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actionable insights for improving customer retention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39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F903-9681-2315-4FC4-D3BBDE4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87" y="0"/>
            <a:ext cx="10131425" cy="980501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86B9-97AD-C14E-295E-3365D271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188385"/>
            <a:ext cx="10131425" cy="4920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customer satisfaction and reduce churn, stakeholders should: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targeted marketing campaigns and personalized offers for at-risk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proactive support and improved training for customer service representatives which are crucial in assisting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and act on customer feedback to drive product and service improvements.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customer engagement through personalized communication and maintaining transparency in billing to build trust and satisfaction.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monitoring and updating the churn prediction model to ensure its accuracy, allowing for data-driven decisions. Foster cross-departmental collaboration and exploring partnerships to add value and strengthen customer retention efforts.</a:t>
            </a:r>
          </a:p>
        </p:txBody>
      </p:sp>
    </p:spTree>
    <p:extLst>
      <p:ext uri="{BB962C8B-B14F-4D97-AF65-F5344CB8AC3E}">
        <p14:creationId xmlns:p14="http://schemas.microsoft.com/office/powerpoint/2010/main" val="90264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D4B1-FF2B-D67F-FC7A-10A899A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E1BF-AC93-F30B-7C89-E40B3A89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margret.nyairo@student.moringaschool.com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vidya-byte</a:t>
            </a:r>
          </a:p>
        </p:txBody>
      </p:sp>
    </p:spTree>
    <p:extLst>
      <p:ext uri="{BB962C8B-B14F-4D97-AF65-F5344CB8AC3E}">
        <p14:creationId xmlns:p14="http://schemas.microsoft.com/office/powerpoint/2010/main" val="228694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1F6A-3167-C65F-BBE9-195044EB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478A5B-6CE6-CFF0-2ECE-059F54B2D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196919"/>
            <a:ext cx="1009282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Analyze customer data for churn patterns.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ocus: Identify key factors influencing churn.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Methods: Data visualization and analysis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Usage metrics, service plans, demographics.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Develop strategies to improve customer retention.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 Data-driven insights for decision-making.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Importance: Enhance understanding of customer behavior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32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7E71-615B-6475-069D-96312243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1D1FA0-EF7C-5D94-007D-140EF0A19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196919"/>
            <a:ext cx="913022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 unexpected values.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Features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Convert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international_plan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voice_mail_plan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 Codes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 churn by area code.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 Number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Likely irrelevant, may drop.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 Length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days with the company.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Voicemail Messages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Keep, potential churn indicator.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Calls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 abnormal values observed.</a:t>
            </a:r>
          </a:p>
        </p:txBody>
      </p:sp>
    </p:spTree>
    <p:extLst>
      <p:ext uri="{BB962C8B-B14F-4D97-AF65-F5344CB8AC3E}">
        <p14:creationId xmlns:p14="http://schemas.microsoft.com/office/powerpoint/2010/main" val="87894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74AB-AC73-0862-B1A5-0A7D177B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69" y="418642"/>
            <a:ext cx="10131425" cy="1069088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61F6CC-A502-12A5-25BC-485D019A9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133" y="1487731"/>
            <a:ext cx="8317734" cy="4846968"/>
          </a:xfrm>
        </p:spPr>
      </p:pic>
    </p:spTree>
    <p:extLst>
      <p:ext uri="{BB962C8B-B14F-4D97-AF65-F5344CB8AC3E}">
        <p14:creationId xmlns:p14="http://schemas.microsoft.com/office/powerpoint/2010/main" val="167613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4B44-C387-8D1A-D707-1BAA22BA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Per Area Code - Split by Churn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4984E-6519-7476-1138-8F4850C03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379" y="2141538"/>
            <a:ext cx="7910110" cy="4358414"/>
          </a:xfrm>
        </p:spPr>
      </p:pic>
    </p:spTree>
    <p:extLst>
      <p:ext uri="{BB962C8B-B14F-4D97-AF65-F5344CB8AC3E}">
        <p14:creationId xmlns:p14="http://schemas.microsoft.com/office/powerpoint/2010/main" val="8043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DC32-9677-4E8E-F432-14C49693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878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International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B998D-421E-8F64-FFA7-ACDD3EB92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958" y="1817783"/>
            <a:ext cx="7535536" cy="4351663"/>
          </a:xfrm>
        </p:spPr>
      </p:pic>
    </p:spTree>
    <p:extLst>
      <p:ext uri="{BB962C8B-B14F-4D97-AF65-F5344CB8AC3E}">
        <p14:creationId xmlns:p14="http://schemas.microsoft.com/office/powerpoint/2010/main" val="140068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4C04-1864-E5F5-B477-F2E8AA35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68" y="20381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Total Day Minutes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14347-25AC-6078-2322-837589015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1" y="1674564"/>
            <a:ext cx="7722823" cy="4979624"/>
          </a:xfrm>
        </p:spPr>
      </p:pic>
    </p:spTree>
    <p:extLst>
      <p:ext uri="{BB962C8B-B14F-4D97-AF65-F5344CB8AC3E}">
        <p14:creationId xmlns:p14="http://schemas.microsoft.com/office/powerpoint/2010/main" val="299409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6637-8ABE-1D8B-C905-3F69F4FD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19" y="11384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Total Eve Minutes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F7A4F-AC4F-F73E-100A-7B3A5940D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867" y="1570108"/>
            <a:ext cx="7447403" cy="4500186"/>
          </a:xfrm>
        </p:spPr>
      </p:pic>
    </p:spTree>
    <p:extLst>
      <p:ext uri="{BB962C8B-B14F-4D97-AF65-F5344CB8AC3E}">
        <p14:creationId xmlns:p14="http://schemas.microsoft.com/office/powerpoint/2010/main" val="142091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002F-5EDA-7746-5162-EC354979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of Total Day Minutes by Churn &amp;</a:t>
            </a:r>
            <a:br>
              <a:rPr lang="en-US" sz="4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of Total Night Minutes by Churn</a:t>
            </a:r>
            <a:br>
              <a:rPr lang="en-US" cap="none" dirty="0"/>
            </a:b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2337B-39BD-B7D4-A402-9C5E59600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75" y="2294262"/>
            <a:ext cx="5210977" cy="3679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49A2A-FCD7-A0D6-6CEE-073383874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11" y="2291508"/>
            <a:ext cx="5464366" cy="36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269</TotalTime>
  <Words>458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Celestial</vt:lpstr>
      <vt:lpstr>Predicting Customer Churn for SyriaTel</vt:lpstr>
      <vt:lpstr>Introduction</vt:lpstr>
      <vt:lpstr>Data Exploration</vt:lpstr>
      <vt:lpstr>Visualizations</vt:lpstr>
      <vt:lpstr>Number of Customers Per Area Code - Split by Churn</vt:lpstr>
      <vt:lpstr>Distribution of International Plan</vt:lpstr>
      <vt:lpstr>Distribution of Total Day Minutes</vt:lpstr>
      <vt:lpstr>Distribution of Total Eve Minutes</vt:lpstr>
      <vt:lpstr>Box Plot of Total Day Minutes by Churn &amp; Box Plot of Total Night Minutes by Churn </vt:lpstr>
      <vt:lpstr>Correlation Heatmap</vt:lpstr>
      <vt:lpstr>Proportion of Churned vs. Non-Churned Customers</vt:lpstr>
      <vt:lpstr>Analysis</vt:lpstr>
      <vt:lpstr>Conclusions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</cp:revision>
  <dcterms:created xsi:type="dcterms:W3CDTF">2024-12-06T08:58:29Z</dcterms:created>
  <dcterms:modified xsi:type="dcterms:W3CDTF">2024-12-06T13:28:25Z</dcterms:modified>
</cp:coreProperties>
</file>